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90" r:id="rId17"/>
    <p:sldId id="272" r:id="rId18"/>
  </p:sldIdLst>
  <p:sldSz cx="9144000" cy="5143500" type="screen16x9"/>
  <p:notesSz cx="6858000" cy="9144000"/>
  <p:embeddedFontLst>
    <p:embeddedFont>
      <p:font typeface="Lucida Calligraphy" pitchFamily="66" charset="0"/>
      <p:regular r:id="rId20"/>
    </p:embeddedFont>
    <p:embeddedFont>
      <p:font typeface="Merriweather" charset="0"/>
      <p:regular r:id="rId21"/>
      <p:bold r:id="rId22"/>
      <p:italic r:id="rId23"/>
      <p:boldItalic r:id="rId24"/>
    </p:embeddedFont>
    <p:embeddedFont>
      <p:font typeface="Gabriela" charset="0"/>
      <p:regular r:id="rId25"/>
    </p:embeddedFont>
    <p:embeddedFont>
      <p:font typeface="Yatra One" charset="0"/>
      <p:regular r:id="rId26"/>
    </p:embeddedFont>
    <p:embeddedFont>
      <p:font typeface="MedievalSharp" charset="0"/>
      <p:regular r:id="rId27"/>
    </p:embeddedFont>
    <p:embeddedFont>
      <p:font typeface="Freestyle Script" pitchFamily="66"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377478BC-8C64-4AB7-A34E-D20F43AC7DD9}">
  <a:tblStyle styleId="{377478BC-8C64-4AB7-A34E-D20F43AC7D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109920832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109920832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109902bbd55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109902bbd55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109902bbd55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109902bbd55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9"/>
        <p:cNvGrpSpPr/>
        <p:nvPr/>
      </p:nvGrpSpPr>
      <p:grpSpPr>
        <a:xfrm>
          <a:off x="0" y="0"/>
          <a:ext cx="0" cy="0"/>
          <a:chOff x="0" y="0"/>
          <a:chExt cx="0" cy="0"/>
        </a:xfrm>
      </p:grpSpPr>
      <p:sp>
        <p:nvSpPr>
          <p:cNvPr id="1650" name="Google Shape;1650;g109902bbd55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1" name="Google Shape;1651;g109902bbd55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g109902bbd55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g109902bbd55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g109902bbd55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 name="Google Shape;1735;g109902bbd55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109902bbd55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109902bbd55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
        <p:cNvGrpSpPr/>
        <p:nvPr/>
      </p:nvGrpSpPr>
      <p:grpSpPr>
        <a:xfrm>
          <a:off x="0" y="0"/>
          <a:ext cx="0" cy="0"/>
          <a:chOff x="0" y="0"/>
          <a:chExt cx="0" cy="0"/>
        </a:xfrm>
      </p:grpSpPr>
      <p:sp>
        <p:nvSpPr>
          <p:cNvPr id="1788" name="Google Shape;1788;g109902bbd55_0_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9" name="Google Shape;1789;g109902bbd55_0_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f8cfab2c1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f8cfab2c1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f89e0d250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f89e0d250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f89e0d25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f89e0d25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f35b74679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f35b74679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109902bbd55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109902bbd5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109902bbd55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109902bbd55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g109902bbd55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5" name="Google Shape;1335;g109902bbd55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109902bbd55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 name="Google Shape;1368;g109902bbd55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30750" y="-19650"/>
            <a:ext cx="9205500" cy="5182800"/>
            <a:chOff x="-30750" y="-19650"/>
            <a:chExt cx="9205500" cy="5182800"/>
          </a:xfrm>
        </p:grpSpPr>
        <p:sp>
          <p:nvSpPr>
            <p:cNvPr id="10" name="Google Shape;10;p2"/>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12" name="Google Shape;12;p2"/>
          <p:cNvSpPr txBox="1">
            <a:spLocks noGrp="1"/>
          </p:cNvSpPr>
          <p:nvPr>
            <p:ph type="ctrTitle"/>
          </p:nvPr>
        </p:nvSpPr>
        <p:spPr>
          <a:xfrm>
            <a:off x="1411862" y="768725"/>
            <a:ext cx="6345300" cy="14982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5200"/>
              <a:buFont typeface="MedievalSharp"/>
              <a:buNone/>
              <a:defRPr sz="4200" b="1">
                <a:solidFill>
                  <a:schemeClr val="lt1"/>
                </a:solidFill>
              </a:defRPr>
            </a:lvl1pPr>
            <a:lvl2pPr lvl="1" algn="ctr">
              <a:spcBef>
                <a:spcPts val="0"/>
              </a:spcBef>
              <a:spcAft>
                <a:spcPts val="0"/>
              </a:spcAft>
              <a:buSzPts val="5200"/>
              <a:buFont typeface="MedievalSharp"/>
              <a:buNone/>
              <a:defRPr sz="5200">
                <a:latin typeface="MedievalSharp"/>
                <a:ea typeface="MedievalSharp"/>
                <a:cs typeface="MedievalSharp"/>
                <a:sym typeface="MedievalSharp"/>
              </a:defRPr>
            </a:lvl2pPr>
            <a:lvl3pPr lvl="2" algn="ctr">
              <a:spcBef>
                <a:spcPts val="0"/>
              </a:spcBef>
              <a:spcAft>
                <a:spcPts val="0"/>
              </a:spcAft>
              <a:buSzPts val="5200"/>
              <a:buFont typeface="MedievalSharp"/>
              <a:buNone/>
              <a:defRPr sz="5200">
                <a:latin typeface="MedievalSharp"/>
                <a:ea typeface="MedievalSharp"/>
                <a:cs typeface="MedievalSharp"/>
                <a:sym typeface="MedievalSharp"/>
              </a:defRPr>
            </a:lvl3pPr>
            <a:lvl4pPr lvl="3" algn="ctr">
              <a:spcBef>
                <a:spcPts val="0"/>
              </a:spcBef>
              <a:spcAft>
                <a:spcPts val="0"/>
              </a:spcAft>
              <a:buSzPts val="5200"/>
              <a:buFont typeface="MedievalSharp"/>
              <a:buNone/>
              <a:defRPr sz="5200">
                <a:latin typeface="MedievalSharp"/>
                <a:ea typeface="MedievalSharp"/>
                <a:cs typeface="MedievalSharp"/>
                <a:sym typeface="MedievalSharp"/>
              </a:defRPr>
            </a:lvl4pPr>
            <a:lvl5pPr lvl="4" algn="ctr">
              <a:spcBef>
                <a:spcPts val="0"/>
              </a:spcBef>
              <a:spcAft>
                <a:spcPts val="0"/>
              </a:spcAft>
              <a:buSzPts val="5200"/>
              <a:buFont typeface="MedievalSharp"/>
              <a:buNone/>
              <a:defRPr sz="5200">
                <a:latin typeface="MedievalSharp"/>
                <a:ea typeface="MedievalSharp"/>
                <a:cs typeface="MedievalSharp"/>
                <a:sym typeface="MedievalSharp"/>
              </a:defRPr>
            </a:lvl5pPr>
            <a:lvl6pPr lvl="5" algn="ctr">
              <a:spcBef>
                <a:spcPts val="0"/>
              </a:spcBef>
              <a:spcAft>
                <a:spcPts val="0"/>
              </a:spcAft>
              <a:buSzPts val="5200"/>
              <a:buFont typeface="MedievalSharp"/>
              <a:buNone/>
              <a:defRPr sz="5200">
                <a:latin typeface="MedievalSharp"/>
                <a:ea typeface="MedievalSharp"/>
                <a:cs typeface="MedievalSharp"/>
                <a:sym typeface="MedievalSharp"/>
              </a:defRPr>
            </a:lvl6pPr>
            <a:lvl7pPr lvl="6" algn="ctr">
              <a:spcBef>
                <a:spcPts val="0"/>
              </a:spcBef>
              <a:spcAft>
                <a:spcPts val="0"/>
              </a:spcAft>
              <a:buSzPts val="5200"/>
              <a:buFont typeface="MedievalSharp"/>
              <a:buNone/>
              <a:defRPr sz="5200">
                <a:latin typeface="MedievalSharp"/>
                <a:ea typeface="MedievalSharp"/>
                <a:cs typeface="MedievalSharp"/>
                <a:sym typeface="MedievalSharp"/>
              </a:defRPr>
            </a:lvl7pPr>
            <a:lvl8pPr lvl="7" algn="ctr">
              <a:spcBef>
                <a:spcPts val="0"/>
              </a:spcBef>
              <a:spcAft>
                <a:spcPts val="0"/>
              </a:spcAft>
              <a:buSzPts val="5200"/>
              <a:buFont typeface="MedievalSharp"/>
              <a:buNone/>
              <a:defRPr sz="5200">
                <a:latin typeface="MedievalSharp"/>
                <a:ea typeface="MedievalSharp"/>
                <a:cs typeface="MedievalSharp"/>
                <a:sym typeface="MedievalSharp"/>
              </a:defRPr>
            </a:lvl8pPr>
            <a:lvl9pPr lvl="8" algn="ctr">
              <a:spcBef>
                <a:spcPts val="0"/>
              </a:spcBef>
              <a:spcAft>
                <a:spcPts val="0"/>
              </a:spcAft>
              <a:buSzPts val="5200"/>
              <a:buFont typeface="MedievalSharp"/>
              <a:buNone/>
              <a:defRPr sz="5200">
                <a:latin typeface="MedievalSharp"/>
                <a:ea typeface="MedievalSharp"/>
                <a:cs typeface="MedievalSharp"/>
                <a:sym typeface="MedievalSharp"/>
              </a:defRPr>
            </a:lvl9pPr>
          </a:lstStyle>
          <a:p>
            <a:endParaRPr/>
          </a:p>
        </p:txBody>
      </p:sp>
      <p:sp>
        <p:nvSpPr>
          <p:cNvPr id="13" name="Google Shape;13;p2"/>
          <p:cNvSpPr txBox="1">
            <a:spLocks noGrp="1"/>
          </p:cNvSpPr>
          <p:nvPr>
            <p:ph type="subTitle" idx="1"/>
          </p:nvPr>
        </p:nvSpPr>
        <p:spPr>
          <a:xfrm>
            <a:off x="2454800" y="3248975"/>
            <a:ext cx="4259400" cy="371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Merriweather"/>
              <a:buNone/>
              <a:defRPr>
                <a:solidFill>
                  <a:srgbClr val="000000"/>
                </a:solidFill>
                <a:latin typeface="Merriweather"/>
                <a:ea typeface="Merriweather"/>
                <a:cs typeface="Merriweather"/>
                <a:sym typeface="Merriweather"/>
              </a:defRPr>
            </a:lvl1pPr>
            <a:lvl2pPr lvl="1"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2pPr>
            <a:lvl3pPr lvl="2"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3pPr>
            <a:lvl4pPr lvl="3"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4pPr>
            <a:lvl5pPr lvl="4"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5pPr>
            <a:lvl6pPr lvl="5"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6pPr>
            <a:lvl7pPr lvl="6"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7pPr>
            <a:lvl8pPr lvl="7"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8pPr>
            <a:lvl9pPr lvl="8" algn="ctr">
              <a:lnSpc>
                <a:spcPct val="100000"/>
              </a:lnSpc>
              <a:spcBef>
                <a:spcPts val="0"/>
              </a:spcBef>
              <a:spcAft>
                <a:spcPts val="0"/>
              </a:spcAft>
              <a:buSzPts val="2800"/>
              <a:buFont typeface="Merriweather"/>
              <a:buNone/>
              <a:defRPr sz="2800">
                <a:latin typeface="Merriweather"/>
                <a:ea typeface="Merriweather"/>
                <a:cs typeface="Merriweather"/>
                <a:sym typeface="Merriweather"/>
              </a:defRPr>
            </a:lvl9pPr>
          </a:lstStyle>
          <a:p>
            <a:endParaRPr/>
          </a:p>
        </p:txBody>
      </p:sp>
      <p:grpSp>
        <p:nvGrpSpPr>
          <p:cNvPr id="14" name="Google Shape;14;p2"/>
          <p:cNvGrpSpPr/>
          <p:nvPr/>
        </p:nvGrpSpPr>
        <p:grpSpPr>
          <a:xfrm>
            <a:off x="492725" y="418813"/>
            <a:ext cx="8158550" cy="4305875"/>
            <a:chOff x="492725" y="417300"/>
            <a:chExt cx="8158550" cy="4305875"/>
          </a:xfrm>
        </p:grpSpPr>
        <p:cxnSp>
          <p:nvCxnSpPr>
            <p:cNvPr id="15" name="Google Shape;15;p2"/>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6" name="Google Shape;16;p2"/>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17" name="Google Shape;17;p2"/>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8" name="Google Shape;18;p2"/>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19" name="Google Shape;19;p2"/>
          <p:cNvGrpSpPr/>
          <p:nvPr/>
        </p:nvGrpSpPr>
        <p:grpSpPr>
          <a:xfrm>
            <a:off x="397634" y="324056"/>
            <a:ext cx="8348731" cy="4495388"/>
            <a:chOff x="412263" y="310306"/>
            <a:chExt cx="8348731" cy="4495388"/>
          </a:xfrm>
        </p:grpSpPr>
        <p:grpSp>
          <p:nvGrpSpPr>
            <p:cNvPr id="20" name="Google Shape;20;p2"/>
            <p:cNvGrpSpPr/>
            <p:nvPr/>
          </p:nvGrpSpPr>
          <p:grpSpPr>
            <a:xfrm>
              <a:off x="7789750" y="310306"/>
              <a:ext cx="967000" cy="953425"/>
              <a:chOff x="2768150" y="2967850"/>
              <a:chExt cx="967000" cy="953425"/>
            </a:xfrm>
          </p:grpSpPr>
          <p:sp>
            <p:nvSpPr>
              <p:cNvPr id="21" name="Google Shape;21;p2"/>
              <p:cNvSpPr/>
              <p:nvPr/>
            </p:nvSpPr>
            <p:spPr>
              <a:xfrm>
                <a:off x="3322725" y="3100300"/>
                <a:ext cx="286450" cy="287550"/>
              </a:xfrm>
              <a:custGeom>
                <a:avLst/>
                <a:gdLst/>
                <a:ahLst/>
                <a:cxnLst/>
                <a:rect l="l" t="t" r="r" b="b"/>
                <a:pathLst>
                  <a:path w="11458" h="11502" extrusionOk="0">
                    <a:moveTo>
                      <a:pt x="11457" y="1"/>
                    </a:moveTo>
                    <a:lnTo>
                      <a:pt x="11070" y="432"/>
                    </a:lnTo>
                    <a:lnTo>
                      <a:pt x="11199" y="302"/>
                    </a:lnTo>
                    <a:lnTo>
                      <a:pt x="11199" y="302"/>
                    </a:lnTo>
                    <a:cubicBezTo>
                      <a:pt x="11371" y="130"/>
                      <a:pt x="11457" y="1"/>
                      <a:pt x="11457" y="1"/>
                    </a:cubicBezTo>
                    <a:close/>
                    <a:moveTo>
                      <a:pt x="11070" y="432"/>
                    </a:moveTo>
                    <a:lnTo>
                      <a:pt x="11070" y="432"/>
                    </a:lnTo>
                    <a:cubicBezTo>
                      <a:pt x="10080" y="1271"/>
                      <a:pt x="7420" y="3218"/>
                      <a:pt x="4282" y="3218"/>
                    </a:cubicBezTo>
                    <a:cubicBezTo>
                      <a:pt x="2912" y="3218"/>
                      <a:pt x="1452" y="2847"/>
                      <a:pt x="0" y="1853"/>
                    </a:cubicBezTo>
                    <a:lnTo>
                      <a:pt x="0" y="1853"/>
                    </a:lnTo>
                    <a:cubicBezTo>
                      <a:pt x="0" y="1853"/>
                      <a:pt x="1127" y="5167"/>
                      <a:pt x="4311" y="5167"/>
                    </a:cubicBezTo>
                    <a:cubicBezTo>
                      <a:pt x="4757" y="5167"/>
                      <a:pt x="5243" y="5102"/>
                      <a:pt x="5772" y="4954"/>
                    </a:cubicBezTo>
                    <a:lnTo>
                      <a:pt x="5772" y="4954"/>
                    </a:lnTo>
                    <a:cubicBezTo>
                      <a:pt x="5770" y="4955"/>
                      <a:pt x="1292" y="6247"/>
                      <a:pt x="1249" y="10252"/>
                    </a:cubicBezTo>
                    <a:cubicBezTo>
                      <a:pt x="5254" y="10209"/>
                      <a:pt x="6546" y="5733"/>
                      <a:pt x="6547" y="5730"/>
                    </a:cubicBezTo>
                    <a:lnTo>
                      <a:pt x="6547" y="5730"/>
                    </a:lnTo>
                    <a:cubicBezTo>
                      <a:pt x="5341" y="10037"/>
                      <a:pt x="9648" y="11501"/>
                      <a:pt x="9648" y="11501"/>
                    </a:cubicBezTo>
                    <a:cubicBezTo>
                      <a:pt x="6418" y="6720"/>
                      <a:pt x="9907" y="1853"/>
                      <a:pt x="11070"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561775" y="3412600"/>
                <a:ext cx="173375" cy="508675"/>
              </a:xfrm>
              <a:custGeom>
                <a:avLst/>
                <a:gdLst/>
                <a:ahLst/>
                <a:cxnLst/>
                <a:rect l="l" t="t" r="r" b="b"/>
                <a:pathLst>
                  <a:path w="6935" h="20347" extrusionOk="0">
                    <a:moveTo>
                      <a:pt x="819" y="0"/>
                    </a:moveTo>
                    <a:cubicBezTo>
                      <a:pt x="819" y="0"/>
                      <a:pt x="862" y="86"/>
                      <a:pt x="948" y="215"/>
                    </a:cubicBezTo>
                    <a:cubicBezTo>
                      <a:pt x="1120" y="388"/>
                      <a:pt x="1292" y="603"/>
                      <a:pt x="1422" y="862"/>
                    </a:cubicBezTo>
                    <a:cubicBezTo>
                      <a:pt x="1508" y="991"/>
                      <a:pt x="1594" y="1163"/>
                      <a:pt x="1637" y="1292"/>
                    </a:cubicBezTo>
                    <a:cubicBezTo>
                      <a:pt x="1723" y="1508"/>
                      <a:pt x="1809" y="1680"/>
                      <a:pt x="1895" y="1895"/>
                    </a:cubicBezTo>
                    <a:lnTo>
                      <a:pt x="2025" y="2541"/>
                    </a:lnTo>
                    <a:cubicBezTo>
                      <a:pt x="2068" y="2757"/>
                      <a:pt x="2111" y="3058"/>
                      <a:pt x="2154" y="3317"/>
                    </a:cubicBezTo>
                    <a:cubicBezTo>
                      <a:pt x="2197" y="3877"/>
                      <a:pt x="2154" y="4437"/>
                      <a:pt x="2111" y="4997"/>
                    </a:cubicBezTo>
                    <a:lnTo>
                      <a:pt x="2068" y="5212"/>
                    </a:lnTo>
                    <a:lnTo>
                      <a:pt x="2068" y="5341"/>
                    </a:lnTo>
                    <a:lnTo>
                      <a:pt x="2068" y="5384"/>
                    </a:lnTo>
                    <a:lnTo>
                      <a:pt x="1982" y="5901"/>
                    </a:lnTo>
                    <a:cubicBezTo>
                      <a:pt x="1895" y="6246"/>
                      <a:pt x="1809" y="6590"/>
                      <a:pt x="1723" y="6935"/>
                    </a:cubicBezTo>
                    <a:lnTo>
                      <a:pt x="1120" y="8959"/>
                    </a:lnTo>
                    <a:cubicBezTo>
                      <a:pt x="862" y="9648"/>
                      <a:pt x="646" y="10424"/>
                      <a:pt x="431" y="11199"/>
                    </a:cubicBezTo>
                    <a:cubicBezTo>
                      <a:pt x="345" y="11630"/>
                      <a:pt x="259" y="11974"/>
                      <a:pt x="173" y="12405"/>
                    </a:cubicBezTo>
                    <a:cubicBezTo>
                      <a:pt x="86" y="12793"/>
                      <a:pt x="86" y="13224"/>
                      <a:pt x="43" y="13654"/>
                    </a:cubicBezTo>
                    <a:cubicBezTo>
                      <a:pt x="0" y="14085"/>
                      <a:pt x="0" y="14473"/>
                      <a:pt x="43" y="14903"/>
                    </a:cubicBezTo>
                    <a:cubicBezTo>
                      <a:pt x="43" y="15119"/>
                      <a:pt x="86" y="15334"/>
                      <a:pt x="86" y="15549"/>
                    </a:cubicBezTo>
                    <a:cubicBezTo>
                      <a:pt x="129" y="15765"/>
                      <a:pt x="173" y="15937"/>
                      <a:pt x="216" y="16152"/>
                    </a:cubicBezTo>
                    <a:cubicBezTo>
                      <a:pt x="388" y="16928"/>
                      <a:pt x="732" y="17703"/>
                      <a:pt x="1206" y="18349"/>
                    </a:cubicBezTo>
                    <a:cubicBezTo>
                      <a:pt x="1422" y="18651"/>
                      <a:pt x="1723" y="18952"/>
                      <a:pt x="2025" y="19211"/>
                    </a:cubicBezTo>
                    <a:cubicBezTo>
                      <a:pt x="2283" y="19426"/>
                      <a:pt x="2585" y="19641"/>
                      <a:pt x="2886" y="19814"/>
                    </a:cubicBezTo>
                    <a:cubicBezTo>
                      <a:pt x="3403" y="20115"/>
                      <a:pt x="4006" y="20287"/>
                      <a:pt x="4609" y="20331"/>
                    </a:cubicBezTo>
                    <a:cubicBezTo>
                      <a:pt x="4717" y="20341"/>
                      <a:pt x="4827" y="20347"/>
                      <a:pt x="4939" y="20347"/>
                    </a:cubicBezTo>
                    <a:cubicBezTo>
                      <a:pt x="5274" y="20347"/>
                      <a:pt x="5621" y="20298"/>
                      <a:pt x="5944" y="20201"/>
                    </a:cubicBezTo>
                    <a:cubicBezTo>
                      <a:pt x="6203" y="20115"/>
                      <a:pt x="6461" y="20029"/>
                      <a:pt x="6677" y="19857"/>
                    </a:cubicBezTo>
                    <a:lnTo>
                      <a:pt x="6935" y="19684"/>
                    </a:lnTo>
                    <a:lnTo>
                      <a:pt x="6935" y="19684"/>
                    </a:lnTo>
                    <a:lnTo>
                      <a:pt x="6633" y="19728"/>
                    </a:lnTo>
                    <a:cubicBezTo>
                      <a:pt x="6375" y="19771"/>
                      <a:pt x="6117" y="19771"/>
                      <a:pt x="5901" y="19771"/>
                    </a:cubicBezTo>
                    <a:cubicBezTo>
                      <a:pt x="5514" y="19728"/>
                      <a:pt x="5126" y="19598"/>
                      <a:pt x="4824" y="19469"/>
                    </a:cubicBezTo>
                    <a:cubicBezTo>
                      <a:pt x="4394" y="19297"/>
                      <a:pt x="4006" y="19038"/>
                      <a:pt x="3704" y="18737"/>
                    </a:cubicBezTo>
                    <a:cubicBezTo>
                      <a:pt x="3489" y="18565"/>
                      <a:pt x="3317" y="18392"/>
                      <a:pt x="3145" y="18177"/>
                    </a:cubicBezTo>
                    <a:cubicBezTo>
                      <a:pt x="3015" y="17962"/>
                      <a:pt x="2843" y="17746"/>
                      <a:pt x="2757" y="17531"/>
                    </a:cubicBezTo>
                    <a:cubicBezTo>
                      <a:pt x="2498" y="16971"/>
                      <a:pt x="2369" y="16411"/>
                      <a:pt x="2283" y="15851"/>
                    </a:cubicBezTo>
                    <a:cubicBezTo>
                      <a:pt x="2240" y="15205"/>
                      <a:pt x="2240" y="14516"/>
                      <a:pt x="2283" y="13913"/>
                    </a:cubicBezTo>
                    <a:cubicBezTo>
                      <a:pt x="2326" y="13568"/>
                      <a:pt x="2412" y="13180"/>
                      <a:pt x="2455" y="12879"/>
                    </a:cubicBezTo>
                    <a:cubicBezTo>
                      <a:pt x="2498" y="12577"/>
                      <a:pt x="2628" y="12104"/>
                      <a:pt x="2714" y="11802"/>
                    </a:cubicBezTo>
                    <a:cubicBezTo>
                      <a:pt x="2886" y="11070"/>
                      <a:pt x="3058" y="10338"/>
                      <a:pt x="3274" y="9605"/>
                    </a:cubicBezTo>
                    <a:cubicBezTo>
                      <a:pt x="3489" y="8916"/>
                      <a:pt x="3618" y="8055"/>
                      <a:pt x="3791" y="7279"/>
                    </a:cubicBezTo>
                    <a:cubicBezTo>
                      <a:pt x="3834" y="6892"/>
                      <a:pt x="3834" y="6547"/>
                      <a:pt x="3877" y="6203"/>
                    </a:cubicBezTo>
                    <a:cubicBezTo>
                      <a:pt x="3877" y="5987"/>
                      <a:pt x="3877" y="5815"/>
                      <a:pt x="3877" y="5686"/>
                    </a:cubicBezTo>
                    <a:lnTo>
                      <a:pt x="3877" y="5557"/>
                    </a:lnTo>
                    <a:lnTo>
                      <a:pt x="3877" y="5470"/>
                    </a:lnTo>
                    <a:lnTo>
                      <a:pt x="3877" y="5341"/>
                    </a:lnTo>
                    <a:lnTo>
                      <a:pt x="3877" y="5040"/>
                    </a:lnTo>
                    <a:cubicBezTo>
                      <a:pt x="3834" y="4350"/>
                      <a:pt x="3704" y="3661"/>
                      <a:pt x="3489" y="3015"/>
                    </a:cubicBezTo>
                    <a:cubicBezTo>
                      <a:pt x="3360" y="2714"/>
                      <a:pt x="3274" y="2455"/>
                      <a:pt x="3145" y="2197"/>
                    </a:cubicBezTo>
                    <a:lnTo>
                      <a:pt x="2714" y="1465"/>
                    </a:lnTo>
                    <a:cubicBezTo>
                      <a:pt x="2542" y="1292"/>
                      <a:pt x="2369" y="1120"/>
                      <a:pt x="2240" y="948"/>
                    </a:cubicBezTo>
                    <a:cubicBezTo>
                      <a:pt x="2068" y="775"/>
                      <a:pt x="1938" y="646"/>
                      <a:pt x="1766" y="560"/>
                    </a:cubicBezTo>
                    <a:cubicBezTo>
                      <a:pt x="1551" y="345"/>
                      <a:pt x="1335" y="215"/>
                      <a:pt x="1077" y="129"/>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768150" y="2967850"/>
                <a:ext cx="510450" cy="173125"/>
              </a:xfrm>
              <a:custGeom>
                <a:avLst/>
                <a:gdLst/>
                <a:ahLst/>
                <a:cxnLst/>
                <a:rect l="l" t="t" r="r" b="b"/>
                <a:pathLst>
                  <a:path w="20418" h="6925" extrusionOk="0">
                    <a:moveTo>
                      <a:pt x="690" y="1"/>
                    </a:moveTo>
                    <a:lnTo>
                      <a:pt x="517" y="259"/>
                    </a:lnTo>
                    <a:cubicBezTo>
                      <a:pt x="345" y="475"/>
                      <a:pt x="259" y="733"/>
                      <a:pt x="173" y="992"/>
                    </a:cubicBezTo>
                    <a:cubicBezTo>
                      <a:pt x="44" y="1422"/>
                      <a:pt x="1" y="1896"/>
                      <a:pt x="44" y="2370"/>
                    </a:cubicBezTo>
                    <a:cubicBezTo>
                      <a:pt x="87" y="2930"/>
                      <a:pt x="259" y="3533"/>
                      <a:pt x="560" y="4050"/>
                    </a:cubicBezTo>
                    <a:cubicBezTo>
                      <a:pt x="733" y="4351"/>
                      <a:pt x="948" y="4653"/>
                      <a:pt x="1163" y="4911"/>
                    </a:cubicBezTo>
                    <a:cubicBezTo>
                      <a:pt x="1422" y="5213"/>
                      <a:pt x="1723" y="5514"/>
                      <a:pt x="2025" y="5730"/>
                    </a:cubicBezTo>
                    <a:cubicBezTo>
                      <a:pt x="2671" y="6203"/>
                      <a:pt x="3446" y="6548"/>
                      <a:pt x="4222" y="6720"/>
                    </a:cubicBezTo>
                    <a:lnTo>
                      <a:pt x="4825" y="6850"/>
                    </a:lnTo>
                    <a:cubicBezTo>
                      <a:pt x="5040" y="6893"/>
                      <a:pt x="5255" y="6893"/>
                      <a:pt x="5471" y="6893"/>
                    </a:cubicBezTo>
                    <a:cubicBezTo>
                      <a:pt x="5686" y="6914"/>
                      <a:pt x="5901" y="6925"/>
                      <a:pt x="6111" y="6925"/>
                    </a:cubicBezTo>
                    <a:cubicBezTo>
                      <a:pt x="6321" y="6925"/>
                      <a:pt x="6526" y="6914"/>
                      <a:pt x="6720" y="6893"/>
                    </a:cubicBezTo>
                    <a:cubicBezTo>
                      <a:pt x="7151" y="6850"/>
                      <a:pt x="7581" y="6807"/>
                      <a:pt x="8012" y="6763"/>
                    </a:cubicBezTo>
                    <a:cubicBezTo>
                      <a:pt x="8443" y="6677"/>
                      <a:pt x="8744" y="6591"/>
                      <a:pt x="9175" y="6505"/>
                    </a:cubicBezTo>
                    <a:cubicBezTo>
                      <a:pt x="9950" y="6290"/>
                      <a:pt x="10726" y="6074"/>
                      <a:pt x="11458" y="5816"/>
                    </a:cubicBezTo>
                    <a:lnTo>
                      <a:pt x="13439" y="5213"/>
                    </a:lnTo>
                    <a:cubicBezTo>
                      <a:pt x="13784" y="5127"/>
                      <a:pt x="14128" y="5041"/>
                      <a:pt x="14473" y="4997"/>
                    </a:cubicBezTo>
                    <a:lnTo>
                      <a:pt x="14990" y="4868"/>
                    </a:lnTo>
                    <a:lnTo>
                      <a:pt x="15378" y="4868"/>
                    </a:lnTo>
                    <a:cubicBezTo>
                      <a:pt x="15706" y="4818"/>
                      <a:pt x="16048" y="4797"/>
                      <a:pt x="16389" y="4797"/>
                    </a:cubicBezTo>
                    <a:cubicBezTo>
                      <a:pt x="16629" y="4797"/>
                      <a:pt x="16868" y="4807"/>
                      <a:pt x="17100" y="4825"/>
                    </a:cubicBezTo>
                    <a:lnTo>
                      <a:pt x="17833" y="4911"/>
                    </a:lnTo>
                    <a:lnTo>
                      <a:pt x="18522" y="5084"/>
                    </a:lnTo>
                    <a:cubicBezTo>
                      <a:pt x="18737" y="5170"/>
                      <a:pt x="18909" y="5256"/>
                      <a:pt x="19082" y="5299"/>
                    </a:cubicBezTo>
                    <a:cubicBezTo>
                      <a:pt x="19254" y="5385"/>
                      <a:pt x="19383" y="5471"/>
                      <a:pt x="19556" y="5557"/>
                    </a:cubicBezTo>
                    <a:cubicBezTo>
                      <a:pt x="19771" y="5687"/>
                      <a:pt x="19986" y="5816"/>
                      <a:pt x="20202" y="5988"/>
                    </a:cubicBezTo>
                    <a:lnTo>
                      <a:pt x="20417" y="6160"/>
                    </a:lnTo>
                    <a:lnTo>
                      <a:pt x="20288" y="5902"/>
                    </a:lnTo>
                    <a:cubicBezTo>
                      <a:pt x="20202" y="5644"/>
                      <a:pt x="20029" y="5428"/>
                      <a:pt x="19857" y="5213"/>
                    </a:cubicBezTo>
                    <a:cubicBezTo>
                      <a:pt x="19771" y="5041"/>
                      <a:pt x="19599" y="4868"/>
                      <a:pt x="19469" y="4739"/>
                    </a:cubicBezTo>
                    <a:cubicBezTo>
                      <a:pt x="19340" y="4610"/>
                      <a:pt x="19125" y="4437"/>
                      <a:pt x="18953" y="4265"/>
                    </a:cubicBezTo>
                    <a:lnTo>
                      <a:pt x="18220" y="3834"/>
                    </a:lnTo>
                    <a:cubicBezTo>
                      <a:pt x="17962" y="3705"/>
                      <a:pt x="17703" y="3619"/>
                      <a:pt x="17402" y="3490"/>
                    </a:cubicBezTo>
                    <a:cubicBezTo>
                      <a:pt x="16756" y="3275"/>
                      <a:pt x="16067" y="3145"/>
                      <a:pt x="15378" y="3102"/>
                    </a:cubicBezTo>
                    <a:lnTo>
                      <a:pt x="14215" y="3102"/>
                    </a:lnTo>
                    <a:cubicBezTo>
                      <a:pt x="13870" y="3145"/>
                      <a:pt x="13525" y="3145"/>
                      <a:pt x="13138" y="3231"/>
                    </a:cubicBezTo>
                    <a:cubicBezTo>
                      <a:pt x="12362" y="3318"/>
                      <a:pt x="11587" y="3490"/>
                      <a:pt x="10812" y="3705"/>
                    </a:cubicBezTo>
                    <a:lnTo>
                      <a:pt x="8615" y="4265"/>
                    </a:lnTo>
                    <a:cubicBezTo>
                      <a:pt x="8314" y="4351"/>
                      <a:pt x="7883" y="4437"/>
                      <a:pt x="7538" y="4524"/>
                    </a:cubicBezTo>
                    <a:cubicBezTo>
                      <a:pt x="7237" y="4567"/>
                      <a:pt x="6892" y="4653"/>
                      <a:pt x="6548" y="4696"/>
                    </a:cubicBezTo>
                    <a:cubicBezTo>
                      <a:pt x="6225" y="4717"/>
                      <a:pt x="5901" y="4728"/>
                      <a:pt x="5578" y="4728"/>
                    </a:cubicBezTo>
                    <a:cubicBezTo>
                      <a:pt x="5255" y="4728"/>
                      <a:pt x="4932" y="4717"/>
                      <a:pt x="4609" y="4696"/>
                    </a:cubicBezTo>
                    <a:cubicBezTo>
                      <a:pt x="4006" y="4610"/>
                      <a:pt x="3446" y="4481"/>
                      <a:pt x="2886" y="4222"/>
                    </a:cubicBezTo>
                    <a:cubicBezTo>
                      <a:pt x="2671" y="4136"/>
                      <a:pt x="2456" y="3964"/>
                      <a:pt x="2240" y="3834"/>
                    </a:cubicBezTo>
                    <a:cubicBezTo>
                      <a:pt x="2025" y="3662"/>
                      <a:pt x="1853" y="3490"/>
                      <a:pt x="1680" y="3275"/>
                    </a:cubicBezTo>
                    <a:cubicBezTo>
                      <a:pt x="1336" y="2973"/>
                      <a:pt x="1077" y="2542"/>
                      <a:pt x="905" y="2155"/>
                    </a:cubicBezTo>
                    <a:cubicBezTo>
                      <a:pt x="776" y="1810"/>
                      <a:pt x="647" y="1422"/>
                      <a:pt x="604" y="1078"/>
                    </a:cubicBezTo>
                    <a:cubicBezTo>
                      <a:pt x="604" y="819"/>
                      <a:pt x="604" y="561"/>
                      <a:pt x="647" y="302"/>
                    </a:cubicBezTo>
                    <a:lnTo>
                      <a:pt x="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638225" y="3655950"/>
                <a:ext cx="77550" cy="209750"/>
              </a:xfrm>
              <a:custGeom>
                <a:avLst/>
                <a:gdLst/>
                <a:ahLst/>
                <a:cxnLst/>
                <a:rect l="l" t="t" r="r" b="b"/>
                <a:pathLst>
                  <a:path w="3102" h="8390" extrusionOk="0">
                    <a:moveTo>
                      <a:pt x="1379" y="1"/>
                    </a:moveTo>
                    <a:cubicBezTo>
                      <a:pt x="1379" y="1"/>
                      <a:pt x="1336" y="173"/>
                      <a:pt x="1249" y="474"/>
                    </a:cubicBezTo>
                    <a:cubicBezTo>
                      <a:pt x="1249" y="604"/>
                      <a:pt x="1249" y="776"/>
                      <a:pt x="1163" y="948"/>
                    </a:cubicBezTo>
                    <a:cubicBezTo>
                      <a:pt x="1120" y="1077"/>
                      <a:pt x="1034" y="1293"/>
                      <a:pt x="991" y="1465"/>
                    </a:cubicBezTo>
                    <a:cubicBezTo>
                      <a:pt x="905" y="1680"/>
                      <a:pt x="819" y="1896"/>
                      <a:pt x="733" y="2154"/>
                    </a:cubicBezTo>
                    <a:cubicBezTo>
                      <a:pt x="646" y="2370"/>
                      <a:pt x="560" y="2628"/>
                      <a:pt x="474" y="2887"/>
                    </a:cubicBezTo>
                    <a:cubicBezTo>
                      <a:pt x="388" y="3145"/>
                      <a:pt x="259" y="3446"/>
                      <a:pt x="216" y="3748"/>
                    </a:cubicBezTo>
                    <a:cubicBezTo>
                      <a:pt x="130" y="4049"/>
                      <a:pt x="43" y="4394"/>
                      <a:pt x="0" y="4696"/>
                    </a:cubicBezTo>
                    <a:cubicBezTo>
                      <a:pt x="0" y="5040"/>
                      <a:pt x="0" y="5385"/>
                      <a:pt x="0" y="5729"/>
                    </a:cubicBezTo>
                    <a:cubicBezTo>
                      <a:pt x="43" y="6074"/>
                      <a:pt x="130" y="6418"/>
                      <a:pt x="259" y="6720"/>
                    </a:cubicBezTo>
                    <a:cubicBezTo>
                      <a:pt x="388" y="7022"/>
                      <a:pt x="560" y="7323"/>
                      <a:pt x="776" y="7538"/>
                    </a:cubicBezTo>
                    <a:cubicBezTo>
                      <a:pt x="948" y="7754"/>
                      <a:pt x="1206" y="7969"/>
                      <a:pt x="1465" y="8098"/>
                    </a:cubicBezTo>
                    <a:lnTo>
                      <a:pt x="1809" y="8271"/>
                    </a:lnTo>
                    <a:cubicBezTo>
                      <a:pt x="1896" y="8314"/>
                      <a:pt x="2025" y="8314"/>
                      <a:pt x="2111" y="8357"/>
                    </a:cubicBezTo>
                    <a:cubicBezTo>
                      <a:pt x="2197" y="8378"/>
                      <a:pt x="2294" y="8389"/>
                      <a:pt x="2391" y="8389"/>
                    </a:cubicBezTo>
                    <a:cubicBezTo>
                      <a:pt x="2488" y="8389"/>
                      <a:pt x="2585" y="8378"/>
                      <a:pt x="2671" y="8357"/>
                    </a:cubicBezTo>
                    <a:cubicBezTo>
                      <a:pt x="2757" y="8357"/>
                      <a:pt x="2886" y="8314"/>
                      <a:pt x="2972" y="8271"/>
                    </a:cubicBezTo>
                    <a:lnTo>
                      <a:pt x="3102" y="8228"/>
                    </a:lnTo>
                    <a:lnTo>
                      <a:pt x="2714" y="8098"/>
                    </a:lnTo>
                    <a:cubicBezTo>
                      <a:pt x="2585" y="8012"/>
                      <a:pt x="2456" y="7926"/>
                      <a:pt x="2326" y="7840"/>
                    </a:cubicBezTo>
                    <a:lnTo>
                      <a:pt x="2154" y="7668"/>
                    </a:lnTo>
                    <a:cubicBezTo>
                      <a:pt x="2068" y="7625"/>
                      <a:pt x="2025" y="7538"/>
                      <a:pt x="1939" y="7495"/>
                    </a:cubicBezTo>
                    <a:cubicBezTo>
                      <a:pt x="1853" y="7323"/>
                      <a:pt x="1723" y="7108"/>
                      <a:pt x="1637" y="6935"/>
                    </a:cubicBezTo>
                    <a:cubicBezTo>
                      <a:pt x="1594" y="6849"/>
                      <a:pt x="1551" y="6763"/>
                      <a:pt x="1551" y="6677"/>
                    </a:cubicBezTo>
                    <a:cubicBezTo>
                      <a:pt x="1508" y="6548"/>
                      <a:pt x="1465" y="6418"/>
                      <a:pt x="1465" y="6289"/>
                    </a:cubicBezTo>
                    <a:cubicBezTo>
                      <a:pt x="1422" y="6074"/>
                      <a:pt x="1379" y="5859"/>
                      <a:pt x="1379" y="5600"/>
                    </a:cubicBezTo>
                    <a:cubicBezTo>
                      <a:pt x="1379" y="5342"/>
                      <a:pt x="1379" y="5083"/>
                      <a:pt x="1422" y="4825"/>
                    </a:cubicBezTo>
                    <a:cubicBezTo>
                      <a:pt x="1465" y="4566"/>
                      <a:pt x="1508" y="4265"/>
                      <a:pt x="1551" y="4006"/>
                    </a:cubicBezTo>
                    <a:cubicBezTo>
                      <a:pt x="1594" y="3748"/>
                      <a:pt x="1637" y="3446"/>
                      <a:pt x="1680" y="3188"/>
                    </a:cubicBezTo>
                    <a:cubicBezTo>
                      <a:pt x="1723" y="2887"/>
                      <a:pt x="1766" y="2628"/>
                      <a:pt x="1766" y="2327"/>
                    </a:cubicBezTo>
                    <a:cubicBezTo>
                      <a:pt x="1809" y="2068"/>
                      <a:pt x="1809" y="1810"/>
                      <a:pt x="1766" y="1551"/>
                    </a:cubicBezTo>
                    <a:cubicBezTo>
                      <a:pt x="1766" y="1336"/>
                      <a:pt x="1723" y="1077"/>
                      <a:pt x="1680" y="862"/>
                    </a:cubicBezTo>
                    <a:cubicBezTo>
                      <a:pt x="1680" y="690"/>
                      <a:pt x="1594" y="561"/>
                      <a:pt x="1551" y="388"/>
                    </a:cubicBezTo>
                    <a:cubicBezTo>
                      <a:pt x="1508" y="259"/>
                      <a:pt x="1422" y="130"/>
                      <a:pt x="1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828450" y="2984025"/>
                <a:ext cx="208925" cy="78625"/>
              </a:xfrm>
              <a:custGeom>
                <a:avLst/>
                <a:gdLst/>
                <a:ahLst/>
                <a:cxnLst/>
                <a:rect l="l" t="t" r="r" b="b"/>
                <a:pathLst>
                  <a:path w="8357" h="3145" extrusionOk="0">
                    <a:moveTo>
                      <a:pt x="130" y="0"/>
                    </a:moveTo>
                    <a:lnTo>
                      <a:pt x="130" y="129"/>
                    </a:lnTo>
                    <a:cubicBezTo>
                      <a:pt x="87" y="215"/>
                      <a:pt x="44" y="345"/>
                      <a:pt x="1" y="474"/>
                    </a:cubicBezTo>
                    <a:cubicBezTo>
                      <a:pt x="1" y="646"/>
                      <a:pt x="1" y="818"/>
                      <a:pt x="1" y="991"/>
                    </a:cubicBezTo>
                    <a:cubicBezTo>
                      <a:pt x="44" y="1077"/>
                      <a:pt x="44" y="1206"/>
                      <a:pt x="87" y="1335"/>
                    </a:cubicBezTo>
                    <a:cubicBezTo>
                      <a:pt x="130" y="1421"/>
                      <a:pt x="216" y="1551"/>
                      <a:pt x="259" y="1680"/>
                    </a:cubicBezTo>
                    <a:cubicBezTo>
                      <a:pt x="431" y="1938"/>
                      <a:pt x="604" y="2154"/>
                      <a:pt x="819" y="2326"/>
                    </a:cubicBezTo>
                    <a:cubicBezTo>
                      <a:pt x="1077" y="2584"/>
                      <a:pt x="1336" y="2757"/>
                      <a:pt x="1637" y="2886"/>
                    </a:cubicBezTo>
                    <a:cubicBezTo>
                      <a:pt x="1982" y="3015"/>
                      <a:pt x="2327" y="3101"/>
                      <a:pt x="2671" y="3144"/>
                    </a:cubicBezTo>
                    <a:lnTo>
                      <a:pt x="3705" y="3144"/>
                    </a:lnTo>
                    <a:cubicBezTo>
                      <a:pt x="4006" y="3101"/>
                      <a:pt x="4308" y="3015"/>
                      <a:pt x="4652" y="2929"/>
                    </a:cubicBezTo>
                    <a:cubicBezTo>
                      <a:pt x="4954" y="2843"/>
                      <a:pt x="5212" y="2757"/>
                      <a:pt x="5471" y="2671"/>
                    </a:cubicBezTo>
                    <a:lnTo>
                      <a:pt x="6246" y="2412"/>
                    </a:lnTo>
                    <a:cubicBezTo>
                      <a:pt x="6462" y="2326"/>
                      <a:pt x="6720" y="2197"/>
                      <a:pt x="6892" y="2154"/>
                    </a:cubicBezTo>
                    <a:cubicBezTo>
                      <a:pt x="7108" y="2111"/>
                      <a:pt x="7280" y="2025"/>
                      <a:pt x="7452" y="1981"/>
                    </a:cubicBezTo>
                    <a:cubicBezTo>
                      <a:pt x="7581" y="1938"/>
                      <a:pt x="7754" y="1895"/>
                      <a:pt x="7926" y="1895"/>
                    </a:cubicBezTo>
                    <a:cubicBezTo>
                      <a:pt x="8055" y="1852"/>
                      <a:pt x="8228" y="1809"/>
                      <a:pt x="8357" y="1766"/>
                    </a:cubicBezTo>
                    <a:cubicBezTo>
                      <a:pt x="8357" y="1766"/>
                      <a:pt x="8184" y="1680"/>
                      <a:pt x="8012" y="1551"/>
                    </a:cubicBezTo>
                    <a:cubicBezTo>
                      <a:pt x="7840" y="1508"/>
                      <a:pt x="7711" y="1465"/>
                      <a:pt x="7538" y="1421"/>
                    </a:cubicBezTo>
                    <a:cubicBezTo>
                      <a:pt x="7323" y="1378"/>
                      <a:pt x="7065" y="1335"/>
                      <a:pt x="6849" y="1335"/>
                    </a:cubicBezTo>
                    <a:lnTo>
                      <a:pt x="6074" y="1335"/>
                    </a:lnTo>
                    <a:cubicBezTo>
                      <a:pt x="5772" y="1335"/>
                      <a:pt x="5557" y="1378"/>
                      <a:pt x="5255" y="1421"/>
                    </a:cubicBezTo>
                    <a:cubicBezTo>
                      <a:pt x="4954" y="1465"/>
                      <a:pt x="4696" y="1508"/>
                      <a:pt x="4394" y="1594"/>
                    </a:cubicBezTo>
                    <a:cubicBezTo>
                      <a:pt x="4093" y="1637"/>
                      <a:pt x="3834" y="1680"/>
                      <a:pt x="3576" y="1680"/>
                    </a:cubicBezTo>
                    <a:cubicBezTo>
                      <a:pt x="3317" y="1723"/>
                      <a:pt x="3059" y="1723"/>
                      <a:pt x="2800" y="1723"/>
                    </a:cubicBezTo>
                    <a:cubicBezTo>
                      <a:pt x="2542" y="1723"/>
                      <a:pt x="2327" y="1723"/>
                      <a:pt x="2111" y="1680"/>
                    </a:cubicBezTo>
                    <a:cubicBezTo>
                      <a:pt x="1982" y="1637"/>
                      <a:pt x="1853" y="1637"/>
                      <a:pt x="1723" y="1594"/>
                    </a:cubicBezTo>
                    <a:cubicBezTo>
                      <a:pt x="1637" y="1551"/>
                      <a:pt x="1551" y="1508"/>
                      <a:pt x="1465" y="1465"/>
                    </a:cubicBezTo>
                    <a:cubicBezTo>
                      <a:pt x="1293" y="1378"/>
                      <a:pt x="1077" y="1292"/>
                      <a:pt x="948" y="1163"/>
                    </a:cubicBezTo>
                    <a:cubicBezTo>
                      <a:pt x="862" y="1077"/>
                      <a:pt x="776" y="1034"/>
                      <a:pt x="690" y="991"/>
                    </a:cubicBezTo>
                    <a:lnTo>
                      <a:pt x="561" y="775"/>
                    </a:lnTo>
                    <a:cubicBezTo>
                      <a:pt x="431" y="689"/>
                      <a:pt x="345" y="560"/>
                      <a:pt x="302" y="431"/>
                    </a:cubicBezTo>
                    <a:lnTo>
                      <a:pt x="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13800" y="3026000"/>
                <a:ext cx="566450" cy="549225"/>
              </a:xfrm>
              <a:custGeom>
                <a:avLst/>
                <a:gdLst/>
                <a:ahLst/>
                <a:cxnLst/>
                <a:rect l="l" t="t" r="r" b="b"/>
                <a:pathLst>
                  <a:path w="22658" h="21969" extrusionOk="0">
                    <a:moveTo>
                      <a:pt x="1" y="1"/>
                    </a:moveTo>
                    <a:cubicBezTo>
                      <a:pt x="1610" y="1495"/>
                      <a:pt x="4786" y="4454"/>
                      <a:pt x="8196" y="4454"/>
                    </a:cubicBezTo>
                    <a:cubicBezTo>
                      <a:pt x="8620" y="4454"/>
                      <a:pt x="9048" y="4408"/>
                      <a:pt x="9477" y="4308"/>
                    </a:cubicBezTo>
                    <a:cubicBezTo>
                      <a:pt x="10640" y="3964"/>
                      <a:pt x="11717" y="3447"/>
                      <a:pt x="12750" y="2758"/>
                    </a:cubicBezTo>
                    <a:cubicBezTo>
                      <a:pt x="13506" y="2317"/>
                      <a:pt x="14400" y="1945"/>
                      <a:pt x="15263" y="1945"/>
                    </a:cubicBezTo>
                    <a:cubicBezTo>
                      <a:pt x="15581" y="1945"/>
                      <a:pt x="15895" y="1996"/>
                      <a:pt x="16196" y="2111"/>
                    </a:cubicBezTo>
                    <a:cubicBezTo>
                      <a:pt x="17445" y="2671"/>
                      <a:pt x="18005" y="4179"/>
                      <a:pt x="17359" y="5428"/>
                    </a:cubicBezTo>
                    <a:cubicBezTo>
                      <a:pt x="17716" y="5244"/>
                      <a:pt x="18093" y="5158"/>
                      <a:pt x="18463" y="5158"/>
                    </a:cubicBezTo>
                    <a:cubicBezTo>
                      <a:pt x="19391" y="5158"/>
                      <a:pt x="20276" y="5698"/>
                      <a:pt x="20676" y="6591"/>
                    </a:cubicBezTo>
                    <a:cubicBezTo>
                      <a:pt x="21107" y="7711"/>
                      <a:pt x="20633" y="9003"/>
                      <a:pt x="20030" y="10037"/>
                    </a:cubicBezTo>
                    <a:cubicBezTo>
                      <a:pt x="19341" y="11071"/>
                      <a:pt x="18824" y="12148"/>
                      <a:pt x="18479" y="13310"/>
                    </a:cubicBezTo>
                    <a:cubicBezTo>
                      <a:pt x="17618" y="17015"/>
                      <a:pt x="20590" y="20245"/>
                      <a:pt x="22270" y="21968"/>
                    </a:cubicBezTo>
                    <a:lnTo>
                      <a:pt x="22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rot="-5400000">
              <a:off x="405475" y="317450"/>
              <a:ext cx="967000" cy="953425"/>
              <a:chOff x="2768150" y="2967850"/>
              <a:chExt cx="967000" cy="953425"/>
            </a:xfrm>
          </p:grpSpPr>
          <p:sp>
            <p:nvSpPr>
              <p:cNvPr id="28" name="Google Shape;28;p2"/>
              <p:cNvSpPr/>
              <p:nvPr/>
            </p:nvSpPr>
            <p:spPr>
              <a:xfrm>
                <a:off x="3322725" y="3100300"/>
                <a:ext cx="286450" cy="287550"/>
              </a:xfrm>
              <a:custGeom>
                <a:avLst/>
                <a:gdLst/>
                <a:ahLst/>
                <a:cxnLst/>
                <a:rect l="l" t="t" r="r" b="b"/>
                <a:pathLst>
                  <a:path w="11458" h="11502" extrusionOk="0">
                    <a:moveTo>
                      <a:pt x="11457" y="1"/>
                    </a:moveTo>
                    <a:lnTo>
                      <a:pt x="11070" y="432"/>
                    </a:lnTo>
                    <a:lnTo>
                      <a:pt x="11199" y="302"/>
                    </a:lnTo>
                    <a:lnTo>
                      <a:pt x="11199" y="302"/>
                    </a:lnTo>
                    <a:cubicBezTo>
                      <a:pt x="11371" y="130"/>
                      <a:pt x="11457" y="1"/>
                      <a:pt x="11457" y="1"/>
                    </a:cubicBezTo>
                    <a:close/>
                    <a:moveTo>
                      <a:pt x="11070" y="432"/>
                    </a:moveTo>
                    <a:lnTo>
                      <a:pt x="11070" y="432"/>
                    </a:lnTo>
                    <a:cubicBezTo>
                      <a:pt x="10080" y="1271"/>
                      <a:pt x="7420" y="3218"/>
                      <a:pt x="4282" y="3218"/>
                    </a:cubicBezTo>
                    <a:cubicBezTo>
                      <a:pt x="2912" y="3218"/>
                      <a:pt x="1452" y="2847"/>
                      <a:pt x="0" y="1853"/>
                    </a:cubicBezTo>
                    <a:lnTo>
                      <a:pt x="0" y="1853"/>
                    </a:lnTo>
                    <a:cubicBezTo>
                      <a:pt x="0" y="1853"/>
                      <a:pt x="1127" y="5167"/>
                      <a:pt x="4311" y="5167"/>
                    </a:cubicBezTo>
                    <a:cubicBezTo>
                      <a:pt x="4757" y="5167"/>
                      <a:pt x="5243" y="5102"/>
                      <a:pt x="5772" y="4954"/>
                    </a:cubicBezTo>
                    <a:lnTo>
                      <a:pt x="5772" y="4954"/>
                    </a:lnTo>
                    <a:cubicBezTo>
                      <a:pt x="5770" y="4955"/>
                      <a:pt x="1292" y="6247"/>
                      <a:pt x="1249" y="10252"/>
                    </a:cubicBezTo>
                    <a:cubicBezTo>
                      <a:pt x="5254" y="10209"/>
                      <a:pt x="6546" y="5733"/>
                      <a:pt x="6547" y="5730"/>
                    </a:cubicBezTo>
                    <a:lnTo>
                      <a:pt x="6547" y="5730"/>
                    </a:lnTo>
                    <a:cubicBezTo>
                      <a:pt x="5341" y="10037"/>
                      <a:pt x="9648" y="11501"/>
                      <a:pt x="9648" y="11501"/>
                    </a:cubicBezTo>
                    <a:cubicBezTo>
                      <a:pt x="6418" y="6720"/>
                      <a:pt x="9907" y="1853"/>
                      <a:pt x="11070"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61775" y="3412600"/>
                <a:ext cx="173375" cy="508675"/>
              </a:xfrm>
              <a:custGeom>
                <a:avLst/>
                <a:gdLst/>
                <a:ahLst/>
                <a:cxnLst/>
                <a:rect l="l" t="t" r="r" b="b"/>
                <a:pathLst>
                  <a:path w="6935" h="20347" extrusionOk="0">
                    <a:moveTo>
                      <a:pt x="819" y="0"/>
                    </a:moveTo>
                    <a:cubicBezTo>
                      <a:pt x="819" y="0"/>
                      <a:pt x="862" y="86"/>
                      <a:pt x="948" y="215"/>
                    </a:cubicBezTo>
                    <a:cubicBezTo>
                      <a:pt x="1120" y="388"/>
                      <a:pt x="1292" y="603"/>
                      <a:pt x="1422" y="862"/>
                    </a:cubicBezTo>
                    <a:cubicBezTo>
                      <a:pt x="1508" y="991"/>
                      <a:pt x="1594" y="1163"/>
                      <a:pt x="1637" y="1292"/>
                    </a:cubicBezTo>
                    <a:cubicBezTo>
                      <a:pt x="1723" y="1508"/>
                      <a:pt x="1809" y="1680"/>
                      <a:pt x="1895" y="1895"/>
                    </a:cubicBezTo>
                    <a:lnTo>
                      <a:pt x="2025" y="2541"/>
                    </a:lnTo>
                    <a:cubicBezTo>
                      <a:pt x="2068" y="2757"/>
                      <a:pt x="2111" y="3058"/>
                      <a:pt x="2154" y="3317"/>
                    </a:cubicBezTo>
                    <a:cubicBezTo>
                      <a:pt x="2197" y="3877"/>
                      <a:pt x="2154" y="4437"/>
                      <a:pt x="2111" y="4997"/>
                    </a:cubicBezTo>
                    <a:lnTo>
                      <a:pt x="2068" y="5212"/>
                    </a:lnTo>
                    <a:lnTo>
                      <a:pt x="2068" y="5341"/>
                    </a:lnTo>
                    <a:lnTo>
                      <a:pt x="2068" y="5384"/>
                    </a:lnTo>
                    <a:lnTo>
                      <a:pt x="1982" y="5901"/>
                    </a:lnTo>
                    <a:cubicBezTo>
                      <a:pt x="1895" y="6246"/>
                      <a:pt x="1809" y="6590"/>
                      <a:pt x="1723" y="6935"/>
                    </a:cubicBezTo>
                    <a:lnTo>
                      <a:pt x="1120" y="8959"/>
                    </a:lnTo>
                    <a:cubicBezTo>
                      <a:pt x="862" y="9648"/>
                      <a:pt x="646" y="10424"/>
                      <a:pt x="431" y="11199"/>
                    </a:cubicBezTo>
                    <a:cubicBezTo>
                      <a:pt x="345" y="11630"/>
                      <a:pt x="259" y="11974"/>
                      <a:pt x="173" y="12405"/>
                    </a:cubicBezTo>
                    <a:cubicBezTo>
                      <a:pt x="86" y="12793"/>
                      <a:pt x="86" y="13224"/>
                      <a:pt x="43" y="13654"/>
                    </a:cubicBezTo>
                    <a:cubicBezTo>
                      <a:pt x="0" y="14085"/>
                      <a:pt x="0" y="14473"/>
                      <a:pt x="43" y="14903"/>
                    </a:cubicBezTo>
                    <a:cubicBezTo>
                      <a:pt x="43" y="15119"/>
                      <a:pt x="86" y="15334"/>
                      <a:pt x="86" y="15549"/>
                    </a:cubicBezTo>
                    <a:cubicBezTo>
                      <a:pt x="129" y="15765"/>
                      <a:pt x="173" y="15937"/>
                      <a:pt x="216" y="16152"/>
                    </a:cubicBezTo>
                    <a:cubicBezTo>
                      <a:pt x="388" y="16928"/>
                      <a:pt x="732" y="17703"/>
                      <a:pt x="1206" y="18349"/>
                    </a:cubicBezTo>
                    <a:cubicBezTo>
                      <a:pt x="1422" y="18651"/>
                      <a:pt x="1723" y="18952"/>
                      <a:pt x="2025" y="19211"/>
                    </a:cubicBezTo>
                    <a:cubicBezTo>
                      <a:pt x="2283" y="19426"/>
                      <a:pt x="2585" y="19641"/>
                      <a:pt x="2886" y="19814"/>
                    </a:cubicBezTo>
                    <a:cubicBezTo>
                      <a:pt x="3403" y="20115"/>
                      <a:pt x="4006" y="20287"/>
                      <a:pt x="4609" y="20331"/>
                    </a:cubicBezTo>
                    <a:cubicBezTo>
                      <a:pt x="4717" y="20341"/>
                      <a:pt x="4827" y="20347"/>
                      <a:pt x="4939" y="20347"/>
                    </a:cubicBezTo>
                    <a:cubicBezTo>
                      <a:pt x="5274" y="20347"/>
                      <a:pt x="5621" y="20298"/>
                      <a:pt x="5944" y="20201"/>
                    </a:cubicBezTo>
                    <a:cubicBezTo>
                      <a:pt x="6203" y="20115"/>
                      <a:pt x="6461" y="20029"/>
                      <a:pt x="6677" y="19857"/>
                    </a:cubicBezTo>
                    <a:lnTo>
                      <a:pt x="6935" y="19684"/>
                    </a:lnTo>
                    <a:lnTo>
                      <a:pt x="6935" y="19684"/>
                    </a:lnTo>
                    <a:lnTo>
                      <a:pt x="6633" y="19728"/>
                    </a:lnTo>
                    <a:cubicBezTo>
                      <a:pt x="6375" y="19771"/>
                      <a:pt x="6117" y="19771"/>
                      <a:pt x="5901" y="19771"/>
                    </a:cubicBezTo>
                    <a:cubicBezTo>
                      <a:pt x="5514" y="19728"/>
                      <a:pt x="5126" y="19598"/>
                      <a:pt x="4824" y="19469"/>
                    </a:cubicBezTo>
                    <a:cubicBezTo>
                      <a:pt x="4394" y="19297"/>
                      <a:pt x="4006" y="19038"/>
                      <a:pt x="3704" y="18737"/>
                    </a:cubicBezTo>
                    <a:cubicBezTo>
                      <a:pt x="3489" y="18565"/>
                      <a:pt x="3317" y="18392"/>
                      <a:pt x="3145" y="18177"/>
                    </a:cubicBezTo>
                    <a:cubicBezTo>
                      <a:pt x="3015" y="17962"/>
                      <a:pt x="2843" y="17746"/>
                      <a:pt x="2757" y="17531"/>
                    </a:cubicBezTo>
                    <a:cubicBezTo>
                      <a:pt x="2498" y="16971"/>
                      <a:pt x="2369" y="16411"/>
                      <a:pt x="2283" y="15851"/>
                    </a:cubicBezTo>
                    <a:cubicBezTo>
                      <a:pt x="2240" y="15205"/>
                      <a:pt x="2240" y="14516"/>
                      <a:pt x="2283" y="13913"/>
                    </a:cubicBezTo>
                    <a:cubicBezTo>
                      <a:pt x="2326" y="13568"/>
                      <a:pt x="2412" y="13180"/>
                      <a:pt x="2455" y="12879"/>
                    </a:cubicBezTo>
                    <a:cubicBezTo>
                      <a:pt x="2498" y="12577"/>
                      <a:pt x="2628" y="12104"/>
                      <a:pt x="2714" y="11802"/>
                    </a:cubicBezTo>
                    <a:cubicBezTo>
                      <a:pt x="2886" y="11070"/>
                      <a:pt x="3058" y="10338"/>
                      <a:pt x="3274" y="9605"/>
                    </a:cubicBezTo>
                    <a:cubicBezTo>
                      <a:pt x="3489" y="8916"/>
                      <a:pt x="3618" y="8055"/>
                      <a:pt x="3791" y="7279"/>
                    </a:cubicBezTo>
                    <a:cubicBezTo>
                      <a:pt x="3834" y="6892"/>
                      <a:pt x="3834" y="6547"/>
                      <a:pt x="3877" y="6203"/>
                    </a:cubicBezTo>
                    <a:cubicBezTo>
                      <a:pt x="3877" y="5987"/>
                      <a:pt x="3877" y="5815"/>
                      <a:pt x="3877" y="5686"/>
                    </a:cubicBezTo>
                    <a:lnTo>
                      <a:pt x="3877" y="5557"/>
                    </a:lnTo>
                    <a:lnTo>
                      <a:pt x="3877" y="5470"/>
                    </a:lnTo>
                    <a:lnTo>
                      <a:pt x="3877" y="5341"/>
                    </a:lnTo>
                    <a:lnTo>
                      <a:pt x="3877" y="5040"/>
                    </a:lnTo>
                    <a:cubicBezTo>
                      <a:pt x="3834" y="4350"/>
                      <a:pt x="3704" y="3661"/>
                      <a:pt x="3489" y="3015"/>
                    </a:cubicBezTo>
                    <a:cubicBezTo>
                      <a:pt x="3360" y="2714"/>
                      <a:pt x="3274" y="2455"/>
                      <a:pt x="3145" y="2197"/>
                    </a:cubicBezTo>
                    <a:lnTo>
                      <a:pt x="2714" y="1465"/>
                    </a:lnTo>
                    <a:cubicBezTo>
                      <a:pt x="2542" y="1292"/>
                      <a:pt x="2369" y="1120"/>
                      <a:pt x="2240" y="948"/>
                    </a:cubicBezTo>
                    <a:cubicBezTo>
                      <a:pt x="2068" y="775"/>
                      <a:pt x="1938" y="646"/>
                      <a:pt x="1766" y="560"/>
                    </a:cubicBezTo>
                    <a:cubicBezTo>
                      <a:pt x="1551" y="345"/>
                      <a:pt x="1335" y="215"/>
                      <a:pt x="1077" y="129"/>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68150" y="2967850"/>
                <a:ext cx="510450" cy="173125"/>
              </a:xfrm>
              <a:custGeom>
                <a:avLst/>
                <a:gdLst/>
                <a:ahLst/>
                <a:cxnLst/>
                <a:rect l="l" t="t" r="r" b="b"/>
                <a:pathLst>
                  <a:path w="20418" h="6925" extrusionOk="0">
                    <a:moveTo>
                      <a:pt x="690" y="1"/>
                    </a:moveTo>
                    <a:lnTo>
                      <a:pt x="517" y="259"/>
                    </a:lnTo>
                    <a:cubicBezTo>
                      <a:pt x="345" y="475"/>
                      <a:pt x="259" y="733"/>
                      <a:pt x="173" y="992"/>
                    </a:cubicBezTo>
                    <a:cubicBezTo>
                      <a:pt x="44" y="1422"/>
                      <a:pt x="1" y="1896"/>
                      <a:pt x="44" y="2370"/>
                    </a:cubicBezTo>
                    <a:cubicBezTo>
                      <a:pt x="87" y="2930"/>
                      <a:pt x="259" y="3533"/>
                      <a:pt x="560" y="4050"/>
                    </a:cubicBezTo>
                    <a:cubicBezTo>
                      <a:pt x="733" y="4351"/>
                      <a:pt x="948" y="4653"/>
                      <a:pt x="1163" y="4911"/>
                    </a:cubicBezTo>
                    <a:cubicBezTo>
                      <a:pt x="1422" y="5213"/>
                      <a:pt x="1723" y="5514"/>
                      <a:pt x="2025" y="5730"/>
                    </a:cubicBezTo>
                    <a:cubicBezTo>
                      <a:pt x="2671" y="6203"/>
                      <a:pt x="3446" y="6548"/>
                      <a:pt x="4222" y="6720"/>
                    </a:cubicBezTo>
                    <a:lnTo>
                      <a:pt x="4825" y="6850"/>
                    </a:lnTo>
                    <a:cubicBezTo>
                      <a:pt x="5040" y="6893"/>
                      <a:pt x="5255" y="6893"/>
                      <a:pt x="5471" y="6893"/>
                    </a:cubicBezTo>
                    <a:cubicBezTo>
                      <a:pt x="5686" y="6914"/>
                      <a:pt x="5901" y="6925"/>
                      <a:pt x="6111" y="6925"/>
                    </a:cubicBezTo>
                    <a:cubicBezTo>
                      <a:pt x="6321" y="6925"/>
                      <a:pt x="6526" y="6914"/>
                      <a:pt x="6720" y="6893"/>
                    </a:cubicBezTo>
                    <a:cubicBezTo>
                      <a:pt x="7151" y="6850"/>
                      <a:pt x="7581" y="6807"/>
                      <a:pt x="8012" y="6763"/>
                    </a:cubicBezTo>
                    <a:cubicBezTo>
                      <a:pt x="8443" y="6677"/>
                      <a:pt x="8744" y="6591"/>
                      <a:pt x="9175" y="6505"/>
                    </a:cubicBezTo>
                    <a:cubicBezTo>
                      <a:pt x="9950" y="6290"/>
                      <a:pt x="10726" y="6074"/>
                      <a:pt x="11458" y="5816"/>
                    </a:cubicBezTo>
                    <a:lnTo>
                      <a:pt x="13439" y="5213"/>
                    </a:lnTo>
                    <a:cubicBezTo>
                      <a:pt x="13784" y="5127"/>
                      <a:pt x="14128" y="5041"/>
                      <a:pt x="14473" y="4997"/>
                    </a:cubicBezTo>
                    <a:lnTo>
                      <a:pt x="14990" y="4868"/>
                    </a:lnTo>
                    <a:lnTo>
                      <a:pt x="15378" y="4868"/>
                    </a:lnTo>
                    <a:cubicBezTo>
                      <a:pt x="15706" y="4818"/>
                      <a:pt x="16048" y="4797"/>
                      <a:pt x="16389" y="4797"/>
                    </a:cubicBezTo>
                    <a:cubicBezTo>
                      <a:pt x="16629" y="4797"/>
                      <a:pt x="16868" y="4807"/>
                      <a:pt x="17100" y="4825"/>
                    </a:cubicBezTo>
                    <a:lnTo>
                      <a:pt x="17833" y="4911"/>
                    </a:lnTo>
                    <a:lnTo>
                      <a:pt x="18522" y="5084"/>
                    </a:lnTo>
                    <a:cubicBezTo>
                      <a:pt x="18737" y="5170"/>
                      <a:pt x="18909" y="5256"/>
                      <a:pt x="19082" y="5299"/>
                    </a:cubicBezTo>
                    <a:cubicBezTo>
                      <a:pt x="19254" y="5385"/>
                      <a:pt x="19383" y="5471"/>
                      <a:pt x="19556" y="5557"/>
                    </a:cubicBezTo>
                    <a:cubicBezTo>
                      <a:pt x="19771" y="5687"/>
                      <a:pt x="19986" y="5816"/>
                      <a:pt x="20202" y="5988"/>
                    </a:cubicBezTo>
                    <a:lnTo>
                      <a:pt x="20417" y="6160"/>
                    </a:lnTo>
                    <a:lnTo>
                      <a:pt x="20288" y="5902"/>
                    </a:lnTo>
                    <a:cubicBezTo>
                      <a:pt x="20202" y="5644"/>
                      <a:pt x="20029" y="5428"/>
                      <a:pt x="19857" y="5213"/>
                    </a:cubicBezTo>
                    <a:cubicBezTo>
                      <a:pt x="19771" y="5041"/>
                      <a:pt x="19599" y="4868"/>
                      <a:pt x="19469" y="4739"/>
                    </a:cubicBezTo>
                    <a:cubicBezTo>
                      <a:pt x="19340" y="4610"/>
                      <a:pt x="19125" y="4437"/>
                      <a:pt x="18953" y="4265"/>
                    </a:cubicBezTo>
                    <a:lnTo>
                      <a:pt x="18220" y="3834"/>
                    </a:lnTo>
                    <a:cubicBezTo>
                      <a:pt x="17962" y="3705"/>
                      <a:pt x="17703" y="3619"/>
                      <a:pt x="17402" y="3490"/>
                    </a:cubicBezTo>
                    <a:cubicBezTo>
                      <a:pt x="16756" y="3275"/>
                      <a:pt x="16067" y="3145"/>
                      <a:pt x="15378" y="3102"/>
                    </a:cubicBezTo>
                    <a:lnTo>
                      <a:pt x="14215" y="3102"/>
                    </a:lnTo>
                    <a:cubicBezTo>
                      <a:pt x="13870" y="3145"/>
                      <a:pt x="13525" y="3145"/>
                      <a:pt x="13138" y="3231"/>
                    </a:cubicBezTo>
                    <a:cubicBezTo>
                      <a:pt x="12362" y="3318"/>
                      <a:pt x="11587" y="3490"/>
                      <a:pt x="10812" y="3705"/>
                    </a:cubicBezTo>
                    <a:lnTo>
                      <a:pt x="8615" y="4265"/>
                    </a:lnTo>
                    <a:cubicBezTo>
                      <a:pt x="8314" y="4351"/>
                      <a:pt x="7883" y="4437"/>
                      <a:pt x="7538" y="4524"/>
                    </a:cubicBezTo>
                    <a:cubicBezTo>
                      <a:pt x="7237" y="4567"/>
                      <a:pt x="6892" y="4653"/>
                      <a:pt x="6548" y="4696"/>
                    </a:cubicBezTo>
                    <a:cubicBezTo>
                      <a:pt x="6225" y="4717"/>
                      <a:pt x="5901" y="4728"/>
                      <a:pt x="5578" y="4728"/>
                    </a:cubicBezTo>
                    <a:cubicBezTo>
                      <a:pt x="5255" y="4728"/>
                      <a:pt x="4932" y="4717"/>
                      <a:pt x="4609" y="4696"/>
                    </a:cubicBezTo>
                    <a:cubicBezTo>
                      <a:pt x="4006" y="4610"/>
                      <a:pt x="3446" y="4481"/>
                      <a:pt x="2886" y="4222"/>
                    </a:cubicBezTo>
                    <a:cubicBezTo>
                      <a:pt x="2671" y="4136"/>
                      <a:pt x="2456" y="3964"/>
                      <a:pt x="2240" y="3834"/>
                    </a:cubicBezTo>
                    <a:cubicBezTo>
                      <a:pt x="2025" y="3662"/>
                      <a:pt x="1853" y="3490"/>
                      <a:pt x="1680" y="3275"/>
                    </a:cubicBezTo>
                    <a:cubicBezTo>
                      <a:pt x="1336" y="2973"/>
                      <a:pt x="1077" y="2542"/>
                      <a:pt x="905" y="2155"/>
                    </a:cubicBezTo>
                    <a:cubicBezTo>
                      <a:pt x="776" y="1810"/>
                      <a:pt x="647" y="1422"/>
                      <a:pt x="604" y="1078"/>
                    </a:cubicBezTo>
                    <a:cubicBezTo>
                      <a:pt x="604" y="819"/>
                      <a:pt x="604" y="561"/>
                      <a:pt x="647" y="302"/>
                    </a:cubicBezTo>
                    <a:lnTo>
                      <a:pt x="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638225" y="3655950"/>
                <a:ext cx="77550" cy="209750"/>
              </a:xfrm>
              <a:custGeom>
                <a:avLst/>
                <a:gdLst/>
                <a:ahLst/>
                <a:cxnLst/>
                <a:rect l="l" t="t" r="r" b="b"/>
                <a:pathLst>
                  <a:path w="3102" h="8390" extrusionOk="0">
                    <a:moveTo>
                      <a:pt x="1379" y="1"/>
                    </a:moveTo>
                    <a:cubicBezTo>
                      <a:pt x="1379" y="1"/>
                      <a:pt x="1336" y="173"/>
                      <a:pt x="1249" y="474"/>
                    </a:cubicBezTo>
                    <a:cubicBezTo>
                      <a:pt x="1249" y="604"/>
                      <a:pt x="1249" y="776"/>
                      <a:pt x="1163" y="948"/>
                    </a:cubicBezTo>
                    <a:cubicBezTo>
                      <a:pt x="1120" y="1077"/>
                      <a:pt x="1034" y="1293"/>
                      <a:pt x="991" y="1465"/>
                    </a:cubicBezTo>
                    <a:cubicBezTo>
                      <a:pt x="905" y="1680"/>
                      <a:pt x="819" y="1896"/>
                      <a:pt x="733" y="2154"/>
                    </a:cubicBezTo>
                    <a:cubicBezTo>
                      <a:pt x="646" y="2370"/>
                      <a:pt x="560" y="2628"/>
                      <a:pt x="474" y="2887"/>
                    </a:cubicBezTo>
                    <a:cubicBezTo>
                      <a:pt x="388" y="3145"/>
                      <a:pt x="259" y="3446"/>
                      <a:pt x="216" y="3748"/>
                    </a:cubicBezTo>
                    <a:cubicBezTo>
                      <a:pt x="130" y="4049"/>
                      <a:pt x="43" y="4394"/>
                      <a:pt x="0" y="4696"/>
                    </a:cubicBezTo>
                    <a:cubicBezTo>
                      <a:pt x="0" y="5040"/>
                      <a:pt x="0" y="5385"/>
                      <a:pt x="0" y="5729"/>
                    </a:cubicBezTo>
                    <a:cubicBezTo>
                      <a:pt x="43" y="6074"/>
                      <a:pt x="130" y="6418"/>
                      <a:pt x="259" y="6720"/>
                    </a:cubicBezTo>
                    <a:cubicBezTo>
                      <a:pt x="388" y="7022"/>
                      <a:pt x="560" y="7323"/>
                      <a:pt x="776" y="7538"/>
                    </a:cubicBezTo>
                    <a:cubicBezTo>
                      <a:pt x="948" y="7754"/>
                      <a:pt x="1206" y="7969"/>
                      <a:pt x="1465" y="8098"/>
                    </a:cubicBezTo>
                    <a:lnTo>
                      <a:pt x="1809" y="8271"/>
                    </a:lnTo>
                    <a:cubicBezTo>
                      <a:pt x="1896" y="8314"/>
                      <a:pt x="2025" y="8314"/>
                      <a:pt x="2111" y="8357"/>
                    </a:cubicBezTo>
                    <a:cubicBezTo>
                      <a:pt x="2197" y="8378"/>
                      <a:pt x="2294" y="8389"/>
                      <a:pt x="2391" y="8389"/>
                    </a:cubicBezTo>
                    <a:cubicBezTo>
                      <a:pt x="2488" y="8389"/>
                      <a:pt x="2585" y="8378"/>
                      <a:pt x="2671" y="8357"/>
                    </a:cubicBezTo>
                    <a:cubicBezTo>
                      <a:pt x="2757" y="8357"/>
                      <a:pt x="2886" y="8314"/>
                      <a:pt x="2972" y="8271"/>
                    </a:cubicBezTo>
                    <a:lnTo>
                      <a:pt x="3102" y="8228"/>
                    </a:lnTo>
                    <a:lnTo>
                      <a:pt x="2714" y="8098"/>
                    </a:lnTo>
                    <a:cubicBezTo>
                      <a:pt x="2585" y="8012"/>
                      <a:pt x="2456" y="7926"/>
                      <a:pt x="2326" y="7840"/>
                    </a:cubicBezTo>
                    <a:lnTo>
                      <a:pt x="2154" y="7668"/>
                    </a:lnTo>
                    <a:cubicBezTo>
                      <a:pt x="2068" y="7625"/>
                      <a:pt x="2025" y="7538"/>
                      <a:pt x="1939" y="7495"/>
                    </a:cubicBezTo>
                    <a:cubicBezTo>
                      <a:pt x="1853" y="7323"/>
                      <a:pt x="1723" y="7108"/>
                      <a:pt x="1637" y="6935"/>
                    </a:cubicBezTo>
                    <a:cubicBezTo>
                      <a:pt x="1594" y="6849"/>
                      <a:pt x="1551" y="6763"/>
                      <a:pt x="1551" y="6677"/>
                    </a:cubicBezTo>
                    <a:cubicBezTo>
                      <a:pt x="1508" y="6548"/>
                      <a:pt x="1465" y="6418"/>
                      <a:pt x="1465" y="6289"/>
                    </a:cubicBezTo>
                    <a:cubicBezTo>
                      <a:pt x="1422" y="6074"/>
                      <a:pt x="1379" y="5859"/>
                      <a:pt x="1379" y="5600"/>
                    </a:cubicBezTo>
                    <a:cubicBezTo>
                      <a:pt x="1379" y="5342"/>
                      <a:pt x="1379" y="5083"/>
                      <a:pt x="1422" y="4825"/>
                    </a:cubicBezTo>
                    <a:cubicBezTo>
                      <a:pt x="1465" y="4566"/>
                      <a:pt x="1508" y="4265"/>
                      <a:pt x="1551" y="4006"/>
                    </a:cubicBezTo>
                    <a:cubicBezTo>
                      <a:pt x="1594" y="3748"/>
                      <a:pt x="1637" y="3446"/>
                      <a:pt x="1680" y="3188"/>
                    </a:cubicBezTo>
                    <a:cubicBezTo>
                      <a:pt x="1723" y="2887"/>
                      <a:pt x="1766" y="2628"/>
                      <a:pt x="1766" y="2327"/>
                    </a:cubicBezTo>
                    <a:cubicBezTo>
                      <a:pt x="1809" y="2068"/>
                      <a:pt x="1809" y="1810"/>
                      <a:pt x="1766" y="1551"/>
                    </a:cubicBezTo>
                    <a:cubicBezTo>
                      <a:pt x="1766" y="1336"/>
                      <a:pt x="1723" y="1077"/>
                      <a:pt x="1680" y="862"/>
                    </a:cubicBezTo>
                    <a:cubicBezTo>
                      <a:pt x="1680" y="690"/>
                      <a:pt x="1594" y="561"/>
                      <a:pt x="1551" y="388"/>
                    </a:cubicBezTo>
                    <a:cubicBezTo>
                      <a:pt x="1508" y="259"/>
                      <a:pt x="1422" y="130"/>
                      <a:pt x="1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828450" y="2984025"/>
                <a:ext cx="208925" cy="78625"/>
              </a:xfrm>
              <a:custGeom>
                <a:avLst/>
                <a:gdLst/>
                <a:ahLst/>
                <a:cxnLst/>
                <a:rect l="l" t="t" r="r" b="b"/>
                <a:pathLst>
                  <a:path w="8357" h="3145" extrusionOk="0">
                    <a:moveTo>
                      <a:pt x="130" y="0"/>
                    </a:moveTo>
                    <a:lnTo>
                      <a:pt x="130" y="129"/>
                    </a:lnTo>
                    <a:cubicBezTo>
                      <a:pt x="87" y="215"/>
                      <a:pt x="44" y="345"/>
                      <a:pt x="1" y="474"/>
                    </a:cubicBezTo>
                    <a:cubicBezTo>
                      <a:pt x="1" y="646"/>
                      <a:pt x="1" y="818"/>
                      <a:pt x="1" y="991"/>
                    </a:cubicBezTo>
                    <a:cubicBezTo>
                      <a:pt x="44" y="1077"/>
                      <a:pt x="44" y="1206"/>
                      <a:pt x="87" y="1335"/>
                    </a:cubicBezTo>
                    <a:cubicBezTo>
                      <a:pt x="130" y="1421"/>
                      <a:pt x="216" y="1551"/>
                      <a:pt x="259" y="1680"/>
                    </a:cubicBezTo>
                    <a:cubicBezTo>
                      <a:pt x="431" y="1938"/>
                      <a:pt x="604" y="2154"/>
                      <a:pt x="819" y="2326"/>
                    </a:cubicBezTo>
                    <a:cubicBezTo>
                      <a:pt x="1077" y="2584"/>
                      <a:pt x="1336" y="2757"/>
                      <a:pt x="1637" y="2886"/>
                    </a:cubicBezTo>
                    <a:cubicBezTo>
                      <a:pt x="1982" y="3015"/>
                      <a:pt x="2327" y="3101"/>
                      <a:pt x="2671" y="3144"/>
                    </a:cubicBezTo>
                    <a:lnTo>
                      <a:pt x="3705" y="3144"/>
                    </a:lnTo>
                    <a:cubicBezTo>
                      <a:pt x="4006" y="3101"/>
                      <a:pt x="4308" y="3015"/>
                      <a:pt x="4652" y="2929"/>
                    </a:cubicBezTo>
                    <a:cubicBezTo>
                      <a:pt x="4954" y="2843"/>
                      <a:pt x="5212" y="2757"/>
                      <a:pt x="5471" y="2671"/>
                    </a:cubicBezTo>
                    <a:lnTo>
                      <a:pt x="6246" y="2412"/>
                    </a:lnTo>
                    <a:cubicBezTo>
                      <a:pt x="6462" y="2326"/>
                      <a:pt x="6720" y="2197"/>
                      <a:pt x="6892" y="2154"/>
                    </a:cubicBezTo>
                    <a:cubicBezTo>
                      <a:pt x="7108" y="2111"/>
                      <a:pt x="7280" y="2025"/>
                      <a:pt x="7452" y="1981"/>
                    </a:cubicBezTo>
                    <a:cubicBezTo>
                      <a:pt x="7581" y="1938"/>
                      <a:pt x="7754" y="1895"/>
                      <a:pt x="7926" y="1895"/>
                    </a:cubicBezTo>
                    <a:cubicBezTo>
                      <a:pt x="8055" y="1852"/>
                      <a:pt x="8228" y="1809"/>
                      <a:pt x="8357" y="1766"/>
                    </a:cubicBezTo>
                    <a:cubicBezTo>
                      <a:pt x="8357" y="1766"/>
                      <a:pt x="8184" y="1680"/>
                      <a:pt x="8012" y="1551"/>
                    </a:cubicBezTo>
                    <a:cubicBezTo>
                      <a:pt x="7840" y="1508"/>
                      <a:pt x="7711" y="1465"/>
                      <a:pt x="7538" y="1421"/>
                    </a:cubicBezTo>
                    <a:cubicBezTo>
                      <a:pt x="7323" y="1378"/>
                      <a:pt x="7065" y="1335"/>
                      <a:pt x="6849" y="1335"/>
                    </a:cubicBezTo>
                    <a:lnTo>
                      <a:pt x="6074" y="1335"/>
                    </a:lnTo>
                    <a:cubicBezTo>
                      <a:pt x="5772" y="1335"/>
                      <a:pt x="5557" y="1378"/>
                      <a:pt x="5255" y="1421"/>
                    </a:cubicBezTo>
                    <a:cubicBezTo>
                      <a:pt x="4954" y="1465"/>
                      <a:pt x="4696" y="1508"/>
                      <a:pt x="4394" y="1594"/>
                    </a:cubicBezTo>
                    <a:cubicBezTo>
                      <a:pt x="4093" y="1637"/>
                      <a:pt x="3834" y="1680"/>
                      <a:pt x="3576" y="1680"/>
                    </a:cubicBezTo>
                    <a:cubicBezTo>
                      <a:pt x="3317" y="1723"/>
                      <a:pt x="3059" y="1723"/>
                      <a:pt x="2800" y="1723"/>
                    </a:cubicBezTo>
                    <a:cubicBezTo>
                      <a:pt x="2542" y="1723"/>
                      <a:pt x="2327" y="1723"/>
                      <a:pt x="2111" y="1680"/>
                    </a:cubicBezTo>
                    <a:cubicBezTo>
                      <a:pt x="1982" y="1637"/>
                      <a:pt x="1853" y="1637"/>
                      <a:pt x="1723" y="1594"/>
                    </a:cubicBezTo>
                    <a:cubicBezTo>
                      <a:pt x="1637" y="1551"/>
                      <a:pt x="1551" y="1508"/>
                      <a:pt x="1465" y="1465"/>
                    </a:cubicBezTo>
                    <a:cubicBezTo>
                      <a:pt x="1293" y="1378"/>
                      <a:pt x="1077" y="1292"/>
                      <a:pt x="948" y="1163"/>
                    </a:cubicBezTo>
                    <a:cubicBezTo>
                      <a:pt x="862" y="1077"/>
                      <a:pt x="776" y="1034"/>
                      <a:pt x="690" y="991"/>
                    </a:cubicBezTo>
                    <a:lnTo>
                      <a:pt x="561" y="775"/>
                    </a:lnTo>
                    <a:cubicBezTo>
                      <a:pt x="431" y="689"/>
                      <a:pt x="345" y="560"/>
                      <a:pt x="302" y="431"/>
                    </a:cubicBezTo>
                    <a:lnTo>
                      <a:pt x="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113800" y="3026000"/>
                <a:ext cx="566450" cy="549225"/>
              </a:xfrm>
              <a:custGeom>
                <a:avLst/>
                <a:gdLst/>
                <a:ahLst/>
                <a:cxnLst/>
                <a:rect l="l" t="t" r="r" b="b"/>
                <a:pathLst>
                  <a:path w="22658" h="21969" extrusionOk="0">
                    <a:moveTo>
                      <a:pt x="1" y="1"/>
                    </a:moveTo>
                    <a:cubicBezTo>
                      <a:pt x="1610" y="1495"/>
                      <a:pt x="4786" y="4454"/>
                      <a:pt x="8196" y="4454"/>
                    </a:cubicBezTo>
                    <a:cubicBezTo>
                      <a:pt x="8620" y="4454"/>
                      <a:pt x="9048" y="4408"/>
                      <a:pt x="9477" y="4308"/>
                    </a:cubicBezTo>
                    <a:cubicBezTo>
                      <a:pt x="10640" y="3964"/>
                      <a:pt x="11717" y="3447"/>
                      <a:pt x="12750" y="2758"/>
                    </a:cubicBezTo>
                    <a:cubicBezTo>
                      <a:pt x="13506" y="2317"/>
                      <a:pt x="14400" y="1945"/>
                      <a:pt x="15263" y="1945"/>
                    </a:cubicBezTo>
                    <a:cubicBezTo>
                      <a:pt x="15581" y="1945"/>
                      <a:pt x="15895" y="1996"/>
                      <a:pt x="16196" y="2111"/>
                    </a:cubicBezTo>
                    <a:cubicBezTo>
                      <a:pt x="17445" y="2671"/>
                      <a:pt x="18005" y="4179"/>
                      <a:pt x="17359" y="5428"/>
                    </a:cubicBezTo>
                    <a:cubicBezTo>
                      <a:pt x="17716" y="5244"/>
                      <a:pt x="18093" y="5158"/>
                      <a:pt x="18463" y="5158"/>
                    </a:cubicBezTo>
                    <a:cubicBezTo>
                      <a:pt x="19391" y="5158"/>
                      <a:pt x="20276" y="5698"/>
                      <a:pt x="20676" y="6591"/>
                    </a:cubicBezTo>
                    <a:cubicBezTo>
                      <a:pt x="21107" y="7711"/>
                      <a:pt x="20633" y="9003"/>
                      <a:pt x="20030" y="10037"/>
                    </a:cubicBezTo>
                    <a:cubicBezTo>
                      <a:pt x="19341" y="11071"/>
                      <a:pt x="18824" y="12148"/>
                      <a:pt x="18479" y="13310"/>
                    </a:cubicBezTo>
                    <a:cubicBezTo>
                      <a:pt x="17618" y="17015"/>
                      <a:pt x="20590" y="20245"/>
                      <a:pt x="22270" y="21968"/>
                    </a:cubicBezTo>
                    <a:lnTo>
                      <a:pt x="22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rot="10800000">
              <a:off x="414125" y="3852269"/>
              <a:ext cx="967000" cy="953425"/>
              <a:chOff x="2768150" y="2967850"/>
              <a:chExt cx="967000" cy="953425"/>
            </a:xfrm>
          </p:grpSpPr>
          <p:sp>
            <p:nvSpPr>
              <p:cNvPr id="35" name="Google Shape;35;p2"/>
              <p:cNvSpPr/>
              <p:nvPr/>
            </p:nvSpPr>
            <p:spPr>
              <a:xfrm>
                <a:off x="3322725" y="3100300"/>
                <a:ext cx="286450" cy="287550"/>
              </a:xfrm>
              <a:custGeom>
                <a:avLst/>
                <a:gdLst/>
                <a:ahLst/>
                <a:cxnLst/>
                <a:rect l="l" t="t" r="r" b="b"/>
                <a:pathLst>
                  <a:path w="11458" h="11502" extrusionOk="0">
                    <a:moveTo>
                      <a:pt x="11457" y="1"/>
                    </a:moveTo>
                    <a:lnTo>
                      <a:pt x="11070" y="432"/>
                    </a:lnTo>
                    <a:lnTo>
                      <a:pt x="11199" y="302"/>
                    </a:lnTo>
                    <a:lnTo>
                      <a:pt x="11199" y="302"/>
                    </a:lnTo>
                    <a:cubicBezTo>
                      <a:pt x="11371" y="130"/>
                      <a:pt x="11457" y="1"/>
                      <a:pt x="11457" y="1"/>
                    </a:cubicBezTo>
                    <a:close/>
                    <a:moveTo>
                      <a:pt x="11070" y="432"/>
                    </a:moveTo>
                    <a:lnTo>
                      <a:pt x="11070" y="432"/>
                    </a:lnTo>
                    <a:cubicBezTo>
                      <a:pt x="10080" y="1271"/>
                      <a:pt x="7420" y="3218"/>
                      <a:pt x="4282" y="3218"/>
                    </a:cubicBezTo>
                    <a:cubicBezTo>
                      <a:pt x="2912" y="3218"/>
                      <a:pt x="1452" y="2847"/>
                      <a:pt x="0" y="1853"/>
                    </a:cubicBezTo>
                    <a:lnTo>
                      <a:pt x="0" y="1853"/>
                    </a:lnTo>
                    <a:cubicBezTo>
                      <a:pt x="0" y="1853"/>
                      <a:pt x="1127" y="5167"/>
                      <a:pt x="4311" y="5167"/>
                    </a:cubicBezTo>
                    <a:cubicBezTo>
                      <a:pt x="4757" y="5167"/>
                      <a:pt x="5243" y="5102"/>
                      <a:pt x="5772" y="4954"/>
                    </a:cubicBezTo>
                    <a:lnTo>
                      <a:pt x="5772" y="4954"/>
                    </a:lnTo>
                    <a:cubicBezTo>
                      <a:pt x="5770" y="4955"/>
                      <a:pt x="1292" y="6247"/>
                      <a:pt x="1249" y="10252"/>
                    </a:cubicBezTo>
                    <a:cubicBezTo>
                      <a:pt x="5254" y="10209"/>
                      <a:pt x="6546" y="5733"/>
                      <a:pt x="6547" y="5730"/>
                    </a:cubicBezTo>
                    <a:lnTo>
                      <a:pt x="6547" y="5730"/>
                    </a:lnTo>
                    <a:cubicBezTo>
                      <a:pt x="5341" y="10037"/>
                      <a:pt x="9648" y="11501"/>
                      <a:pt x="9648" y="11501"/>
                    </a:cubicBezTo>
                    <a:cubicBezTo>
                      <a:pt x="6418" y="6720"/>
                      <a:pt x="9907" y="1853"/>
                      <a:pt x="11070"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561775" y="3412600"/>
                <a:ext cx="173375" cy="508675"/>
              </a:xfrm>
              <a:custGeom>
                <a:avLst/>
                <a:gdLst/>
                <a:ahLst/>
                <a:cxnLst/>
                <a:rect l="l" t="t" r="r" b="b"/>
                <a:pathLst>
                  <a:path w="6935" h="20347" extrusionOk="0">
                    <a:moveTo>
                      <a:pt x="819" y="0"/>
                    </a:moveTo>
                    <a:cubicBezTo>
                      <a:pt x="819" y="0"/>
                      <a:pt x="862" y="86"/>
                      <a:pt x="948" y="215"/>
                    </a:cubicBezTo>
                    <a:cubicBezTo>
                      <a:pt x="1120" y="388"/>
                      <a:pt x="1292" y="603"/>
                      <a:pt x="1422" y="862"/>
                    </a:cubicBezTo>
                    <a:cubicBezTo>
                      <a:pt x="1508" y="991"/>
                      <a:pt x="1594" y="1163"/>
                      <a:pt x="1637" y="1292"/>
                    </a:cubicBezTo>
                    <a:cubicBezTo>
                      <a:pt x="1723" y="1508"/>
                      <a:pt x="1809" y="1680"/>
                      <a:pt x="1895" y="1895"/>
                    </a:cubicBezTo>
                    <a:lnTo>
                      <a:pt x="2025" y="2541"/>
                    </a:lnTo>
                    <a:cubicBezTo>
                      <a:pt x="2068" y="2757"/>
                      <a:pt x="2111" y="3058"/>
                      <a:pt x="2154" y="3317"/>
                    </a:cubicBezTo>
                    <a:cubicBezTo>
                      <a:pt x="2197" y="3877"/>
                      <a:pt x="2154" y="4437"/>
                      <a:pt x="2111" y="4997"/>
                    </a:cubicBezTo>
                    <a:lnTo>
                      <a:pt x="2068" y="5212"/>
                    </a:lnTo>
                    <a:lnTo>
                      <a:pt x="2068" y="5341"/>
                    </a:lnTo>
                    <a:lnTo>
                      <a:pt x="2068" y="5384"/>
                    </a:lnTo>
                    <a:lnTo>
                      <a:pt x="1982" y="5901"/>
                    </a:lnTo>
                    <a:cubicBezTo>
                      <a:pt x="1895" y="6246"/>
                      <a:pt x="1809" y="6590"/>
                      <a:pt x="1723" y="6935"/>
                    </a:cubicBezTo>
                    <a:lnTo>
                      <a:pt x="1120" y="8959"/>
                    </a:lnTo>
                    <a:cubicBezTo>
                      <a:pt x="862" y="9648"/>
                      <a:pt x="646" y="10424"/>
                      <a:pt x="431" y="11199"/>
                    </a:cubicBezTo>
                    <a:cubicBezTo>
                      <a:pt x="345" y="11630"/>
                      <a:pt x="259" y="11974"/>
                      <a:pt x="173" y="12405"/>
                    </a:cubicBezTo>
                    <a:cubicBezTo>
                      <a:pt x="86" y="12793"/>
                      <a:pt x="86" y="13224"/>
                      <a:pt x="43" y="13654"/>
                    </a:cubicBezTo>
                    <a:cubicBezTo>
                      <a:pt x="0" y="14085"/>
                      <a:pt x="0" y="14473"/>
                      <a:pt x="43" y="14903"/>
                    </a:cubicBezTo>
                    <a:cubicBezTo>
                      <a:pt x="43" y="15119"/>
                      <a:pt x="86" y="15334"/>
                      <a:pt x="86" y="15549"/>
                    </a:cubicBezTo>
                    <a:cubicBezTo>
                      <a:pt x="129" y="15765"/>
                      <a:pt x="173" y="15937"/>
                      <a:pt x="216" y="16152"/>
                    </a:cubicBezTo>
                    <a:cubicBezTo>
                      <a:pt x="388" y="16928"/>
                      <a:pt x="732" y="17703"/>
                      <a:pt x="1206" y="18349"/>
                    </a:cubicBezTo>
                    <a:cubicBezTo>
                      <a:pt x="1422" y="18651"/>
                      <a:pt x="1723" y="18952"/>
                      <a:pt x="2025" y="19211"/>
                    </a:cubicBezTo>
                    <a:cubicBezTo>
                      <a:pt x="2283" y="19426"/>
                      <a:pt x="2585" y="19641"/>
                      <a:pt x="2886" y="19814"/>
                    </a:cubicBezTo>
                    <a:cubicBezTo>
                      <a:pt x="3403" y="20115"/>
                      <a:pt x="4006" y="20287"/>
                      <a:pt x="4609" y="20331"/>
                    </a:cubicBezTo>
                    <a:cubicBezTo>
                      <a:pt x="4717" y="20341"/>
                      <a:pt x="4827" y="20347"/>
                      <a:pt x="4939" y="20347"/>
                    </a:cubicBezTo>
                    <a:cubicBezTo>
                      <a:pt x="5274" y="20347"/>
                      <a:pt x="5621" y="20298"/>
                      <a:pt x="5944" y="20201"/>
                    </a:cubicBezTo>
                    <a:cubicBezTo>
                      <a:pt x="6203" y="20115"/>
                      <a:pt x="6461" y="20029"/>
                      <a:pt x="6677" y="19857"/>
                    </a:cubicBezTo>
                    <a:lnTo>
                      <a:pt x="6935" y="19684"/>
                    </a:lnTo>
                    <a:lnTo>
                      <a:pt x="6935" y="19684"/>
                    </a:lnTo>
                    <a:lnTo>
                      <a:pt x="6633" y="19728"/>
                    </a:lnTo>
                    <a:cubicBezTo>
                      <a:pt x="6375" y="19771"/>
                      <a:pt x="6117" y="19771"/>
                      <a:pt x="5901" y="19771"/>
                    </a:cubicBezTo>
                    <a:cubicBezTo>
                      <a:pt x="5514" y="19728"/>
                      <a:pt x="5126" y="19598"/>
                      <a:pt x="4824" y="19469"/>
                    </a:cubicBezTo>
                    <a:cubicBezTo>
                      <a:pt x="4394" y="19297"/>
                      <a:pt x="4006" y="19038"/>
                      <a:pt x="3704" y="18737"/>
                    </a:cubicBezTo>
                    <a:cubicBezTo>
                      <a:pt x="3489" y="18565"/>
                      <a:pt x="3317" y="18392"/>
                      <a:pt x="3145" y="18177"/>
                    </a:cubicBezTo>
                    <a:cubicBezTo>
                      <a:pt x="3015" y="17962"/>
                      <a:pt x="2843" y="17746"/>
                      <a:pt x="2757" y="17531"/>
                    </a:cubicBezTo>
                    <a:cubicBezTo>
                      <a:pt x="2498" y="16971"/>
                      <a:pt x="2369" y="16411"/>
                      <a:pt x="2283" y="15851"/>
                    </a:cubicBezTo>
                    <a:cubicBezTo>
                      <a:pt x="2240" y="15205"/>
                      <a:pt x="2240" y="14516"/>
                      <a:pt x="2283" y="13913"/>
                    </a:cubicBezTo>
                    <a:cubicBezTo>
                      <a:pt x="2326" y="13568"/>
                      <a:pt x="2412" y="13180"/>
                      <a:pt x="2455" y="12879"/>
                    </a:cubicBezTo>
                    <a:cubicBezTo>
                      <a:pt x="2498" y="12577"/>
                      <a:pt x="2628" y="12104"/>
                      <a:pt x="2714" y="11802"/>
                    </a:cubicBezTo>
                    <a:cubicBezTo>
                      <a:pt x="2886" y="11070"/>
                      <a:pt x="3058" y="10338"/>
                      <a:pt x="3274" y="9605"/>
                    </a:cubicBezTo>
                    <a:cubicBezTo>
                      <a:pt x="3489" y="8916"/>
                      <a:pt x="3618" y="8055"/>
                      <a:pt x="3791" y="7279"/>
                    </a:cubicBezTo>
                    <a:cubicBezTo>
                      <a:pt x="3834" y="6892"/>
                      <a:pt x="3834" y="6547"/>
                      <a:pt x="3877" y="6203"/>
                    </a:cubicBezTo>
                    <a:cubicBezTo>
                      <a:pt x="3877" y="5987"/>
                      <a:pt x="3877" y="5815"/>
                      <a:pt x="3877" y="5686"/>
                    </a:cubicBezTo>
                    <a:lnTo>
                      <a:pt x="3877" y="5557"/>
                    </a:lnTo>
                    <a:lnTo>
                      <a:pt x="3877" y="5470"/>
                    </a:lnTo>
                    <a:lnTo>
                      <a:pt x="3877" y="5341"/>
                    </a:lnTo>
                    <a:lnTo>
                      <a:pt x="3877" y="5040"/>
                    </a:lnTo>
                    <a:cubicBezTo>
                      <a:pt x="3834" y="4350"/>
                      <a:pt x="3704" y="3661"/>
                      <a:pt x="3489" y="3015"/>
                    </a:cubicBezTo>
                    <a:cubicBezTo>
                      <a:pt x="3360" y="2714"/>
                      <a:pt x="3274" y="2455"/>
                      <a:pt x="3145" y="2197"/>
                    </a:cubicBezTo>
                    <a:lnTo>
                      <a:pt x="2714" y="1465"/>
                    </a:lnTo>
                    <a:cubicBezTo>
                      <a:pt x="2542" y="1292"/>
                      <a:pt x="2369" y="1120"/>
                      <a:pt x="2240" y="948"/>
                    </a:cubicBezTo>
                    <a:cubicBezTo>
                      <a:pt x="2068" y="775"/>
                      <a:pt x="1938" y="646"/>
                      <a:pt x="1766" y="560"/>
                    </a:cubicBezTo>
                    <a:cubicBezTo>
                      <a:pt x="1551" y="345"/>
                      <a:pt x="1335" y="215"/>
                      <a:pt x="1077" y="129"/>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768150" y="2967850"/>
                <a:ext cx="510450" cy="173125"/>
              </a:xfrm>
              <a:custGeom>
                <a:avLst/>
                <a:gdLst/>
                <a:ahLst/>
                <a:cxnLst/>
                <a:rect l="l" t="t" r="r" b="b"/>
                <a:pathLst>
                  <a:path w="20418" h="6925" extrusionOk="0">
                    <a:moveTo>
                      <a:pt x="690" y="1"/>
                    </a:moveTo>
                    <a:lnTo>
                      <a:pt x="517" y="259"/>
                    </a:lnTo>
                    <a:cubicBezTo>
                      <a:pt x="345" y="475"/>
                      <a:pt x="259" y="733"/>
                      <a:pt x="173" y="992"/>
                    </a:cubicBezTo>
                    <a:cubicBezTo>
                      <a:pt x="44" y="1422"/>
                      <a:pt x="1" y="1896"/>
                      <a:pt x="44" y="2370"/>
                    </a:cubicBezTo>
                    <a:cubicBezTo>
                      <a:pt x="87" y="2930"/>
                      <a:pt x="259" y="3533"/>
                      <a:pt x="560" y="4050"/>
                    </a:cubicBezTo>
                    <a:cubicBezTo>
                      <a:pt x="733" y="4351"/>
                      <a:pt x="948" y="4653"/>
                      <a:pt x="1163" y="4911"/>
                    </a:cubicBezTo>
                    <a:cubicBezTo>
                      <a:pt x="1422" y="5213"/>
                      <a:pt x="1723" y="5514"/>
                      <a:pt x="2025" y="5730"/>
                    </a:cubicBezTo>
                    <a:cubicBezTo>
                      <a:pt x="2671" y="6203"/>
                      <a:pt x="3446" y="6548"/>
                      <a:pt x="4222" y="6720"/>
                    </a:cubicBezTo>
                    <a:lnTo>
                      <a:pt x="4825" y="6850"/>
                    </a:lnTo>
                    <a:cubicBezTo>
                      <a:pt x="5040" y="6893"/>
                      <a:pt x="5255" y="6893"/>
                      <a:pt x="5471" y="6893"/>
                    </a:cubicBezTo>
                    <a:cubicBezTo>
                      <a:pt x="5686" y="6914"/>
                      <a:pt x="5901" y="6925"/>
                      <a:pt x="6111" y="6925"/>
                    </a:cubicBezTo>
                    <a:cubicBezTo>
                      <a:pt x="6321" y="6925"/>
                      <a:pt x="6526" y="6914"/>
                      <a:pt x="6720" y="6893"/>
                    </a:cubicBezTo>
                    <a:cubicBezTo>
                      <a:pt x="7151" y="6850"/>
                      <a:pt x="7581" y="6807"/>
                      <a:pt x="8012" y="6763"/>
                    </a:cubicBezTo>
                    <a:cubicBezTo>
                      <a:pt x="8443" y="6677"/>
                      <a:pt x="8744" y="6591"/>
                      <a:pt x="9175" y="6505"/>
                    </a:cubicBezTo>
                    <a:cubicBezTo>
                      <a:pt x="9950" y="6290"/>
                      <a:pt x="10726" y="6074"/>
                      <a:pt x="11458" y="5816"/>
                    </a:cubicBezTo>
                    <a:lnTo>
                      <a:pt x="13439" y="5213"/>
                    </a:lnTo>
                    <a:cubicBezTo>
                      <a:pt x="13784" y="5127"/>
                      <a:pt x="14128" y="5041"/>
                      <a:pt x="14473" y="4997"/>
                    </a:cubicBezTo>
                    <a:lnTo>
                      <a:pt x="14990" y="4868"/>
                    </a:lnTo>
                    <a:lnTo>
                      <a:pt x="15378" y="4868"/>
                    </a:lnTo>
                    <a:cubicBezTo>
                      <a:pt x="15706" y="4818"/>
                      <a:pt x="16048" y="4797"/>
                      <a:pt x="16389" y="4797"/>
                    </a:cubicBezTo>
                    <a:cubicBezTo>
                      <a:pt x="16629" y="4797"/>
                      <a:pt x="16868" y="4807"/>
                      <a:pt x="17100" y="4825"/>
                    </a:cubicBezTo>
                    <a:lnTo>
                      <a:pt x="17833" y="4911"/>
                    </a:lnTo>
                    <a:lnTo>
                      <a:pt x="18522" y="5084"/>
                    </a:lnTo>
                    <a:cubicBezTo>
                      <a:pt x="18737" y="5170"/>
                      <a:pt x="18909" y="5256"/>
                      <a:pt x="19082" y="5299"/>
                    </a:cubicBezTo>
                    <a:cubicBezTo>
                      <a:pt x="19254" y="5385"/>
                      <a:pt x="19383" y="5471"/>
                      <a:pt x="19556" y="5557"/>
                    </a:cubicBezTo>
                    <a:cubicBezTo>
                      <a:pt x="19771" y="5687"/>
                      <a:pt x="19986" y="5816"/>
                      <a:pt x="20202" y="5988"/>
                    </a:cubicBezTo>
                    <a:lnTo>
                      <a:pt x="20417" y="6160"/>
                    </a:lnTo>
                    <a:lnTo>
                      <a:pt x="20288" y="5902"/>
                    </a:lnTo>
                    <a:cubicBezTo>
                      <a:pt x="20202" y="5644"/>
                      <a:pt x="20029" y="5428"/>
                      <a:pt x="19857" y="5213"/>
                    </a:cubicBezTo>
                    <a:cubicBezTo>
                      <a:pt x="19771" y="5041"/>
                      <a:pt x="19599" y="4868"/>
                      <a:pt x="19469" y="4739"/>
                    </a:cubicBezTo>
                    <a:cubicBezTo>
                      <a:pt x="19340" y="4610"/>
                      <a:pt x="19125" y="4437"/>
                      <a:pt x="18953" y="4265"/>
                    </a:cubicBezTo>
                    <a:lnTo>
                      <a:pt x="18220" y="3834"/>
                    </a:lnTo>
                    <a:cubicBezTo>
                      <a:pt x="17962" y="3705"/>
                      <a:pt x="17703" y="3619"/>
                      <a:pt x="17402" y="3490"/>
                    </a:cubicBezTo>
                    <a:cubicBezTo>
                      <a:pt x="16756" y="3275"/>
                      <a:pt x="16067" y="3145"/>
                      <a:pt x="15378" y="3102"/>
                    </a:cubicBezTo>
                    <a:lnTo>
                      <a:pt x="14215" y="3102"/>
                    </a:lnTo>
                    <a:cubicBezTo>
                      <a:pt x="13870" y="3145"/>
                      <a:pt x="13525" y="3145"/>
                      <a:pt x="13138" y="3231"/>
                    </a:cubicBezTo>
                    <a:cubicBezTo>
                      <a:pt x="12362" y="3318"/>
                      <a:pt x="11587" y="3490"/>
                      <a:pt x="10812" y="3705"/>
                    </a:cubicBezTo>
                    <a:lnTo>
                      <a:pt x="8615" y="4265"/>
                    </a:lnTo>
                    <a:cubicBezTo>
                      <a:pt x="8314" y="4351"/>
                      <a:pt x="7883" y="4437"/>
                      <a:pt x="7538" y="4524"/>
                    </a:cubicBezTo>
                    <a:cubicBezTo>
                      <a:pt x="7237" y="4567"/>
                      <a:pt x="6892" y="4653"/>
                      <a:pt x="6548" y="4696"/>
                    </a:cubicBezTo>
                    <a:cubicBezTo>
                      <a:pt x="6225" y="4717"/>
                      <a:pt x="5901" y="4728"/>
                      <a:pt x="5578" y="4728"/>
                    </a:cubicBezTo>
                    <a:cubicBezTo>
                      <a:pt x="5255" y="4728"/>
                      <a:pt x="4932" y="4717"/>
                      <a:pt x="4609" y="4696"/>
                    </a:cubicBezTo>
                    <a:cubicBezTo>
                      <a:pt x="4006" y="4610"/>
                      <a:pt x="3446" y="4481"/>
                      <a:pt x="2886" y="4222"/>
                    </a:cubicBezTo>
                    <a:cubicBezTo>
                      <a:pt x="2671" y="4136"/>
                      <a:pt x="2456" y="3964"/>
                      <a:pt x="2240" y="3834"/>
                    </a:cubicBezTo>
                    <a:cubicBezTo>
                      <a:pt x="2025" y="3662"/>
                      <a:pt x="1853" y="3490"/>
                      <a:pt x="1680" y="3275"/>
                    </a:cubicBezTo>
                    <a:cubicBezTo>
                      <a:pt x="1336" y="2973"/>
                      <a:pt x="1077" y="2542"/>
                      <a:pt x="905" y="2155"/>
                    </a:cubicBezTo>
                    <a:cubicBezTo>
                      <a:pt x="776" y="1810"/>
                      <a:pt x="647" y="1422"/>
                      <a:pt x="604" y="1078"/>
                    </a:cubicBezTo>
                    <a:cubicBezTo>
                      <a:pt x="604" y="819"/>
                      <a:pt x="604" y="561"/>
                      <a:pt x="647" y="302"/>
                    </a:cubicBezTo>
                    <a:lnTo>
                      <a:pt x="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638225" y="3655950"/>
                <a:ext cx="77550" cy="209750"/>
              </a:xfrm>
              <a:custGeom>
                <a:avLst/>
                <a:gdLst/>
                <a:ahLst/>
                <a:cxnLst/>
                <a:rect l="l" t="t" r="r" b="b"/>
                <a:pathLst>
                  <a:path w="3102" h="8390" extrusionOk="0">
                    <a:moveTo>
                      <a:pt x="1379" y="1"/>
                    </a:moveTo>
                    <a:cubicBezTo>
                      <a:pt x="1379" y="1"/>
                      <a:pt x="1336" y="173"/>
                      <a:pt x="1249" y="474"/>
                    </a:cubicBezTo>
                    <a:cubicBezTo>
                      <a:pt x="1249" y="604"/>
                      <a:pt x="1249" y="776"/>
                      <a:pt x="1163" y="948"/>
                    </a:cubicBezTo>
                    <a:cubicBezTo>
                      <a:pt x="1120" y="1077"/>
                      <a:pt x="1034" y="1293"/>
                      <a:pt x="991" y="1465"/>
                    </a:cubicBezTo>
                    <a:cubicBezTo>
                      <a:pt x="905" y="1680"/>
                      <a:pt x="819" y="1896"/>
                      <a:pt x="733" y="2154"/>
                    </a:cubicBezTo>
                    <a:cubicBezTo>
                      <a:pt x="646" y="2370"/>
                      <a:pt x="560" y="2628"/>
                      <a:pt x="474" y="2887"/>
                    </a:cubicBezTo>
                    <a:cubicBezTo>
                      <a:pt x="388" y="3145"/>
                      <a:pt x="259" y="3446"/>
                      <a:pt x="216" y="3748"/>
                    </a:cubicBezTo>
                    <a:cubicBezTo>
                      <a:pt x="130" y="4049"/>
                      <a:pt x="43" y="4394"/>
                      <a:pt x="0" y="4696"/>
                    </a:cubicBezTo>
                    <a:cubicBezTo>
                      <a:pt x="0" y="5040"/>
                      <a:pt x="0" y="5385"/>
                      <a:pt x="0" y="5729"/>
                    </a:cubicBezTo>
                    <a:cubicBezTo>
                      <a:pt x="43" y="6074"/>
                      <a:pt x="130" y="6418"/>
                      <a:pt x="259" y="6720"/>
                    </a:cubicBezTo>
                    <a:cubicBezTo>
                      <a:pt x="388" y="7022"/>
                      <a:pt x="560" y="7323"/>
                      <a:pt x="776" y="7538"/>
                    </a:cubicBezTo>
                    <a:cubicBezTo>
                      <a:pt x="948" y="7754"/>
                      <a:pt x="1206" y="7969"/>
                      <a:pt x="1465" y="8098"/>
                    </a:cubicBezTo>
                    <a:lnTo>
                      <a:pt x="1809" y="8271"/>
                    </a:lnTo>
                    <a:cubicBezTo>
                      <a:pt x="1896" y="8314"/>
                      <a:pt x="2025" y="8314"/>
                      <a:pt x="2111" y="8357"/>
                    </a:cubicBezTo>
                    <a:cubicBezTo>
                      <a:pt x="2197" y="8378"/>
                      <a:pt x="2294" y="8389"/>
                      <a:pt x="2391" y="8389"/>
                    </a:cubicBezTo>
                    <a:cubicBezTo>
                      <a:pt x="2488" y="8389"/>
                      <a:pt x="2585" y="8378"/>
                      <a:pt x="2671" y="8357"/>
                    </a:cubicBezTo>
                    <a:cubicBezTo>
                      <a:pt x="2757" y="8357"/>
                      <a:pt x="2886" y="8314"/>
                      <a:pt x="2972" y="8271"/>
                    </a:cubicBezTo>
                    <a:lnTo>
                      <a:pt x="3102" y="8228"/>
                    </a:lnTo>
                    <a:lnTo>
                      <a:pt x="2714" y="8098"/>
                    </a:lnTo>
                    <a:cubicBezTo>
                      <a:pt x="2585" y="8012"/>
                      <a:pt x="2456" y="7926"/>
                      <a:pt x="2326" y="7840"/>
                    </a:cubicBezTo>
                    <a:lnTo>
                      <a:pt x="2154" y="7668"/>
                    </a:lnTo>
                    <a:cubicBezTo>
                      <a:pt x="2068" y="7625"/>
                      <a:pt x="2025" y="7538"/>
                      <a:pt x="1939" y="7495"/>
                    </a:cubicBezTo>
                    <a:cubicBezTo>
                      <a:pt x="1853" y="7323"/>
                      <a:pt x="1723" y="7108"/>
                      <a:pt x="1637" y="6935"/>
                    </a:cubicBezTo>
                    <a:cubicBezTo>
                      <a:pt x="1594" y="6849"/>
                      <a:pt x="1551" y="6763"/>
                      <a:pt x="1551" y="6677"/>
                    </a:cubicBezTo>
                    <a:cubicBezTo>
                      <a:pt x="1508" y="6548"/>
                      <a:pt x="1465" y="6418"/>
                      <a:pt x="1465" y="6289"/>
                    </a:cubicBezTo>
                    <a:cubicBezTo>
                      <a:pt x="1422" y="6074"/>
                      <a:pt x="1379" y="5859"/>
                      <a:pt x="1379" y="5600"/>
                    </a:cubicBezTo>
                    <a:cubicBezTo>
                      <a:pt x="1379" y="5342"/>
                      <a:pt x="1379" y="5083"/>
                      <a:pt x="1422" y="4825"/>
                    </a:cubicBezTo>
                    <a:cubicBezTo>
                      <a:pt x="1465" y="4566"/>
                      <a:pt x="1508" y="4265"/>
                      <a:pt x="1551" y="4006"/>
                    </a:cubicBezTo>
                    <a:cubicBezTo>
                      <a:pt x="1594" y="3748"/>
                      <a:pt x="1637" y="3446"/>
                      <a:pt x="1680" y="3188"/>
                    </a:cubicBezTo>
                    <a:cubicBezTo>
                      <a:pt x="1723" y="2887"/>
                      <a:pt x="1766" y="2628"/>
                      <a:pt x="1766" y="2327"/>
                    </a:cubicBezTo>
                    <a:cubicBezTo>
                      <a:pt x="1809" y="2068"/>
                      <a:pt x="1809" y="1810"/>
                      <a:pt x="1766" y="1551"/>
                    </a:cubicBezTo>
                    <a:cubicBezTo>
                      <a:pt x="1766" y="1336"/>
                      <a:pt x="1723" y="1077"/>
                      <a:pt x="1680" y="862"/>
                    </a:cubicBezTo>
                    <a:cubicBezTo>
                      <a:pt x="1680" y="690"/>
                      <a:pt x="1594" y="561"/>
                      <a:pt x="1551" y="388"/>
                    </a:cubicBezTo>
                    <a:cubicBezTo>
                      <a:pt x="1508" y="259"/>
                      <a:pt x="1422" y="130"/>
                      <a:pt x="1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828450" y="2984025"/>
                <a:ext cx="208925" cy="78625"/>
              </a:xfrm>
              <a:custGeom>
                <a:avLst/>
                <a:gdLst/>
                <a:ahLst/>
                <a:cxnLst/>
                <a:rect l="l" t="t" r="r" b="b"/>
                <a:pathLst>
                  <a:path w="8357" h="3145" extrusionOk="0">
                    <a:moveTo>
                      <a:pt x="130" y="0"/>
                    </a:moveTo>
                    <a:lnTo>
                      <a:pt x="130" y="129"/>
                    </a:lnTo>
                    <a:cubicBezTo>
                      <a:pt x="87" y="215"/>
                      <a:pt x="44" y="345"/>
                      <a:pt x="1" y="474"/>
                    </a:cubicBezTo>
                    <a:cubicBezTo>
                      <a:pt x="1" y="646"/>
                      <a:pt x="1" y="818"/>
                      <a:pt x="1" y="991"/>
                    </a:cubicBezTo>
                    <a:cubicBezTo>
                      <a:pt x="44" y="1077"/>
                      <a:pt x="44" y="1206"/>
                      <a:pt x="87" y="1335"/>
                    </a:cubicBezTo>
                    <a:cubicBezTo>
                      <a:pt x="130" y="1421"/>
                      <a:pt x="216" y="1551"/>
                      <a:pt x="259" y="1680"/>
                    </a:cubicBezTo>
                    <a:cubicBezTo>
                      <a:pt x="431" y="1938"/>
                      <a:pt x="604" y="2154"/>
                      <a:pt x="819" y="2326"/>
                    </a:cubicBezTo>
                    <a:cubicBezTo>
                      <a:pt x="1077" y="2584"/>
                      <a:pt x="1336" y="2757"/>
                      <a:pt x="1637" y="2886"/>
                    </a:cubicBezTo>
                    <a:cubicBezTo>
                      <a:pt x="1982" y="3015"/>
                      <a:pt x="2327" y="3101"/>
                      <a:pt x="2671" y="3144"/>
                    </a:cubicBezTo>
                    <a:lnTo>
                      <a:pt x="3705" y="3144"/>
                    </a:lnTo>
                    <a:cubicBezTo>
                      <a:pt x="4006" y="3101"/>
                      <a:pt x="4308" y="3015"/>
                      <a:pt x="4652" y="2929"/>
                    </a:cubicBezTo>
                    <a:cubicBezTo>
                      <a:pt x="4954" y="2843"/>
                      <a:pt x="5212" y="2757"/>
                      <a:pt x="5471" y="2671"/>
                    </a:cubicBezTo>
                    <a:lnTo>
                      <a:pt x="6246" y="2412"/>
                    </a:lnTo>
                    <a:cubicBezTo>
                      <a:pt x="6462" y="2326"/>
                      <a:pt x="6720" y="2197"/>
                      <a:pt x="6892" y="2154"/>
                    </a:cubicBezTo>
                    <a:cubicBezTo>
                      <a:pt x="7108" y="2111"/>
                      <a:pt x="7280" y="2025"/>
                      <a:pt x="7452" y="1981"/>
                    </a:cubicBezTo>
                    <a:cubicBezTo>
                      <a:pt x="7581" y="1938"/>
                      <a:pt x="7754" y="1895"/>
                      <a:pt x="7926" y="1895"/>
                    </a:cubicBezTo>
                    <a:cubicBezTo>
                      <a:pt x="8055" y="1852"/>
                      <a:pt x="8228" y="1809"/>
                      <a:pt x="8357" y="1766"/>
                    </a:cubicBezTo>
                    <a:cubicBezTo>
                      <a:pt x="8357" y="1766"/>
                      <a:pt x="8184" y="1680"/>
                      <a:pt x="8012" y="1551"/>
                    </a:cubicBezTo>
                    <a:cubicBezTo>
                      <a:pt x="7840" y="1508"/>
                      <a:pt x="7711" y="1465"/>
                      <a:pt x="7538" y="1421"/>
                    </a:cubicBezTo>
                    <a:cubicBezTo>
                      <a:pt x="7323" y="1378"/>
                      <a:pt x="7065" y="1335"/>
                      <a:pt x="6849" y="1335"/>
                    </a:cubicBezTo>
                    <a:lnTo>
                      <a:pt x="6074" y="1335"/>
                    </a:lnTo>
                    <a:cubicBezTo>
                      <a:pt x="5772" y="1335"/>
                      <a:pt x="5557" y="1378"/>
                      <a:pt x="5255" y="1421"/>
                    </a:cubicBezTo>
                    <a:cubicBezTo>
                      <a:pt x="4954" y="1465"/>
                      <a:pt x="4696" y="1508"/>
                      <a:pt x="4394" y="1594"/>
                    </a:cubicBezTo>
                    <a:cubicBezTo>
                      <a:pt x="4093" y="1637"/>
                      <a:pt x="3834" y="1680"/>
                      <a:pt x="3576" y="1680"/>
                    </a:cubicBezTo>
                    <a:cubicBezTo>
                      <a:pt x="3317" y="1723"/>
                      <a:pt x="3059" y="1723"/>
                      <a:pt x="2800" y="1723"/>
                    </a:cubicBezTo>
                    <a:cubicBezTo>
                      <a:pt x="2542" y="1723"/>
                      <a:pt x="2327" y="1723"/>
                      <a:pt x="2111" y="1680"/>
                    </a:cubicBezTo>
                    <a:cubicBezTo>
                      <a:pt x="1982" y="1637"/>
                      <a:pt x="1853" y="1637"/>
                      <a:pt x="1723" y="1594"/>
                    </a:cubicBezTo>
                    <a:cubicBezTo>
                      <a:pt x="1637" y="1551"/>
                      <a:pt x="1551" y="1508"/>
                      <a:pt x="1465" y="1465"/>
                    </a:cubicBezTo>
                    <a:cubicBezTo>
                      <a:pt x="1293" y="1378"/>
                      <a:pt x="1077" y="1292"/>
                      <a:pt x="948" y="1163"/>
                    </a:cubicBezTo>
                    <a:cubicBezTo>
                      <a:pt x="862" y="1077"/>
                      <a:pt x="776" y="1034"/>
                      <a:pt x="690" y="991"/>
                    </a:cubicBezTo>
                    <a:lnTo>
                      <a:pt x="561" y="775"/>
                    </a:lnTo>
                    <a:cubicBezTo>
                      <a:pt x="431" y="689"/>
                      <a:pt x="345" y="560"/>
                      <a:pt x="302" y="431"/>
                    </a:cubicBezTo>
                    <a:lnTo>
                      <a:pt x="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13800" y="3026000"/>
                <a:ext cx="566450" cy="549225"/>
              </a:xfrm>
              <a:custGeom>
                <a:avLst/>
                <a:gdLst/>
                <a:ahLst/>
                <a:cxnLst/>
                <a:rect l="l" t="t" r="r" b="b"/>
                <a:pathLst>
                  <a:path w="22658" h="21969" extrusionOk="0">
                    <a:moveTo>
                      <a:pt x="1" y="1"/>
                    </a:moveTo>
                    <a:cubicBezTo>
                      <a:pt x="1610" y="1495"/>
                      <a:pt x="4786" y="4454"/>
                      <a:pt x="8196" y="4454"/>
                    </a:cubicBezTo>
                    <a:cubicBezTo>
                      <a:pt x="8620" y="4454"/>
                      <a:pt x="9048" y="4408"/>
                      <a:pt x="9477" y="4308"/>
                    </a:cubicBezTo>
                    <a:cubicBezTo>
                      <a:pt x="10640" y="3964"/>
                      <a:pt x="11717" y="3447"/>
                      <a:pt x="12750" y="2758"/>
                    </a:cubicBezTo>
                    <a:cubicBezTo>
                      <a:pt x="13506" y="2317"/>
                      <a:pt x="14400" y="1945"/>
                      <a:pt x="15263" y="1945"/>
                    </a:cubicBezTo>
                    <a:cubicBezTo>
                      <a:pt x="15581" y="1945"/>
                      <a:pt x="15895" y="1996"/>
                      <a:pt x="16196" y="2111"/>
                    </a:cubicBezTo>
                    <a:cubicBezTo>
                      <a:pt x="17445" y="2671"/>
                      <a:pt x="18005" y="4179"/>
                      <a:pt x="17359" y="5428"/>
                    </a:cubicBezTo>
                    <a:cubicBezTo>
                      <a:pt x="17716" y="5244"/>
                      <a:pt x="18093" y="5158"/>
                      <a:pt x="18463" y="5158"/>
                    </a:cubicBezTo>
                    <a:cubicBezTo>
                      <a:pt x="19391" y="5158"/>
                      <a:pt x="20276" y="5698"/>
                      <a:pt x="20676" y="6591"/>
                    </a:cubicBezTo>
                    <a:cubicBezTo>
                      <a:pt x="21107" y="7711"/>
                      <a:pt x="20633" y="9003"/>
                      <a:pt x="20030" y="10037"/>
                    </a:cubicBezTo>
                    <a:cubicBezTo>
                      <a:pt x="19341" y="11071"/>
                      <a:pt x="18824" y="12148"/>
                      <a:pt x="18479" y="13310"/>
                    </a:cubicBezTo>
                    <a:cubicBezTo>
                      <a:pt x="17618" y="17015"/>
                      <a:pt x="20590" y="20245"/>
                      <a:pt x="22270" y="21968"/>
                    </a:cubicBezTo>
                    <a:lnTo>
                      <a:pt x="22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2"/>
            <p:cNvGrpSpPr/>
            <p:nvPr/>
          </p:nvGrpSpPr>
          <p:grpSpPr>
            <a:xfrm rot="5400000">
              <a:off x="7800781" y="3845125"/>
              <a:ext cx="967000" cy="953425"/>
              <a:chOff x="2768150" y="2967850"/>
              <a:chExt cx="967000" cy="953425"/>
            </a:xfrm>
          </p:grpSpPr>
          <p:sp>
            <p:nvSpPr>
              <p:cNvPr id="42" name="Google Shape;42;p2"/>
              <p:cNvSpPr/>
              <p:nvPr/>
            </p:nvSpPr>
            <p:spPr>
              <a:xfrm>
                <a:off x="3322725" y="3100300"/>
                <a:ext cx="286450" cy="287550"/>
              </a:xfrm>
              <a:custGeom>
                <a:avLst/>
                <a:gdLst/>
                <a:ahLst/>
                <a:cxnLst/>
                <a:rect l="l" t="t" r="r" b="b"/>
                <a:pathLst>
                  <a:path w="11458" h="11502" extrusionOk="0">
                    <a:moveTo>
                      <a:pt x="11457" y="1"/>
                    </a:moveTo>
                    <a:lnTo>
                      <a:pt x="11070" y="432"/>
                    </a:lnTo>
                    <a:lnTo>
                      <a:pt x="11199" y="302"/>
                    </a:lnTo>
                    <a:lnTo>
                      <a:pt x="11199" y="302"/>
                    </a:lnTo>
                    <a:cubicBezTo>
                      <a:pt x="11371" y="130"/>
                      <a:pt x="11457" y="1"/>
                      <a:pt x="11457" y="1"/>
                    </a:cubicBezTo>
                    <a:close/>
                    <a:moveTo>
                      <a:pt x="11070" y="432"/>
                    </a:moveTo>
                    <a:lnTo>
                      <a:pt x="11070" y="432"/>
                    </a:lnTo>
                    <a:cubicBezTo>
                      <a:pt x="10080" y="1271"/>
                      <a:pt x="7420" y="3218"/>
                      <a:pt x="4282" y="3218"/>
                    </a:cubicBezTo>
                    <a:cubicBezTo>
                      <a:pt x="2912" y="3218"/>
                      <a:pt x="1452" y="2847"/>
                      <a:pt x="0" y="1853"/>
                    </a:cubicBezTo>
                    <a:lnTo>
                      <a:pt x="0" y="1853"/>
                    </a:lnTo>
                    <a:cubicBezTo>
                      <a:pt x="0" y="1853"/>
                      <a:pt x="1127" y="5167"/>
                      <a:pt x="4311" y="5167"/>
                    </a:cubicBezTo>
                    <a:cubicBezTo>
                      <a:pt x="4757" y="5167"/>
                      <a:pt x="5243" y="5102"/>
                      <a:pt x="5772" y="4954"/>
                    </a:cubicBezTo>
                    <a:lnTo>
                      <a:pt x="5772" y="4954"/>
                    </a:lnTo>
                    <a:cubicBezTo>
                      <a:pt x="5770" y="4955"/>
                      <a:pt x="1292" y="6247"/>
                      <a:pt x="1249" y="10252"/>
                    </a:cubicBezTo>
                    <a:cubicBezTo>
                      <a:pt x="5254" y="10209"/>
                      <a:pt x="6546" y="5733"/>
                      <a:pt x="6547" y="5730"/>
                    </a:cubicBezTo>
                    <a:lnTo>
                      <a:pt x="6547" y="5730"/>
                    </a:lnTo>
                    <a:cubicBezTo>
                      <a:pt x="5341" y="10037"/>
                      <a:pt x="9648" y="11501"/>
                      <a:pt x="9648" y="11501"/>
                    </a:cubicBezTo>
                    <a:cubicBezTo>
                      <a:pt x="6418" y="6720"/>
                      <a:pt x="9907" y="1853"/>
                      <a:pt x="11070" y="4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561775" y="3412600"/>
                <a:ext cx="173375" cy="508675"/>
              </a:xfrm>
              <a:custGeom>
                <a:avLst/>
                <a:gdLst/>
                <a:ahLst/>
                <a:cxnLst/>
                <a:rect l="l" t="t" r="r" b="b"/>
                <a:pathLst>
                  <a:path w="6935" h="20347" extrusionOk="0">
                    <a:moveTo>
                      <a:pt x="819" y="0"/>
                    </a:moveTo>
                    <a:cubicBezTo>
                      <a:pt x="819" y="0"/>
                      <a:pt x="862" y="86"/>
                      <a:pt x="948" y="215"/>
                    </a:cubicBezTo>
                    <a:cubicBezTo>
                      <a:pt x="1120" y="388"/>
                      <a:pt x="1292" y="603"/>
                      <a:pt x="1422" y="862"/>
                    </a:cubicBezTo>
                    <a:cubicBezTo>
                      <a:pt x="1508" y="991"/>
                      <a:pt x="1594" y="1163"/>
                      <a:pt x="1637" y="1292"/>
                    </a:cubicBezTo>
                    <a:cubicBezTo>
                      <a:pt x="1723" y="1508"/>
                      <a:pt x="1809" y="1680"/>
                      <a:pt x="1895" y="1895"/>
                    </a:cubicBezTo>
                    <a:lnTo>
                      <a:pt x="2025" y="2541"/>
                    </a:lnTo>
                    <a:cubicBezTo>
                      <a:pt x="2068" y="2757"/>
                      <a:pt x="2111" y="3058"/>
                      <a:pt x="2154" y="3317"/>
                    </a:cubicBezTo>
                    <a:cubicBezTo>
                      <a:pt x="2197" y="3877"/>
                      <a:pt x="2154" y="4437"/>
                      <a:pt x="2111" y="4997"/>
                    </a:cubicBezTo>
                    <a:lnTo>
                      <a:pt x="2068" y="5212"/>
                    </a:lnTo>
                    <a:lnTo>
                      <a:pt x="2068" y="5341"/>
                    </a:lnTo>
                    <a:lnTo>
                      <a:pt x="2068" y="5384"/>
                    </a:lnTo>
                    <a:lnTo>
                      <a:pt x="1982" y="5901"/>
                    </a:lnTo>
                    <a:cubicBezTo>
                      <a:pt x="1895" y="6246"/>
                      <a:pt x="1809" y="6590"/>
                      <a:pt x="1723" y="6935"/>
                    </a:cubicBezTo>
                    <a:lnTo>
                      <a:pt x="1120" y="8959"/>
                    </a:lnTo>
                    <a:cubicBezTo>
                      <a:pt x="862" y="9648"/>
                      <a:pt x="646" y="10424"/>
                      <a:pt x="431" y="11199"/>
                    </a:cubicBezTo>
                    <a:cubicBezTo>
                      <a:pt x="345" y="11630"/>
                      <a:pt x="259" y="11974"/>
                      <a:pt x="173" y="12405"/>
                    </a:cubicBezTo>
                    <a:cubicBezTo>
                      <a:pt x="86" y="12793"/>
                      <a:pt x="86" y="13224"/>
                      <a:pt x="43" y="13654"/>
                    </a:cubicBezTo>
                    <a:cubicBezTo>
                      <a:pt x="0" y="14085"/>
                      <a:pt x="0" y="14473"/>
                      <a:pt x="43" y="14903"/>
                    </a:cubicBezTo>
                    <a:cubicBezTo>
                      <a:pt x="43" y="15119"/>
                      <a:pt x="86" y="15334"/>
                      <a:pt x="86" y="15549"/>
                    </a:cubicBezTo>
                    <a:cubicBezTo>
                      <a:pt x="129" y="15765"/>
                      <a:pt x="173" y="15937"/>
                      <a:pt x="216" y="16152"/>
                    </a:cubicBezTo>
                    <a:cubicBezTo>
                      <a:pt x="388" y="16928"/>
                      <a:pt x="732" y="17703"/>
                      <a:pt x="1206" y="18349"/>
                    </a:cubicBezTo>
                    <a:cubicBezTo>
                      <a:pt x="1422" y="18651"/>
                      <a:pt x="1723" y="18952"/>
                      <a:pt x="2025" y="19211"/>
                    </a:cubicBezTo>
                    <a:cubicBezTo>
                      <a:pt x="2283" y="19426"/>
                      <a:pt x="2585" y="19641"/>
                      <a:pt x="2886" y="19814"/>
                    </a:cubicBezTo>
                    <a:cubicBezTo>
                      <a:pt x="3403" y="20115"/>
                      <a:pt x="4006" y="20287"/>
                      <a:pt x="4609" y="20331"/>
                    </a:cubicBezTo>
                    <a:cubicBezTo>
                      <a:pt x="4717" y="20341"/>
                      <a:pt x="4827" y="20347"/>
                      <a:pt x="4939" y="20347"/>
                    </a:cubicBezTo>
                    <a:cubicBezTo>
                      <a:pt x="5274" y="20347"/>
                      <a:pt x="5621" y="20298"/>
                      <a:pt x="5944" y="20201"/>
                    </a:cubicBezTo>
                    <a:cubicBezTo>
                      <a:pt x="6203" y="20115"/>
                      <a:pt x="6461" y="20029"/>
                      <a:pt x="6677" y="19857"/>
                    </a:cubicBezTo>
                    <a:lnTo>
                      <a:pt x="6935" y="19684"/>
                    </a:lnTo>
                    <a:lnTo>
                      <a:pt x="6935" y="19684"/>
                    </a:lnTo>
                    <a:lnTo>
                      <a:pt x="6633" y="19728"/>
                    </a:lnTo>
                    <a:cubicBezTo>
                      <a:pt x="6375" y="19771"/>
                      <a:pt x="6117" y="19771"/>
                      <a:pt x="5901" y="19771"/>
                    </a:cubicBezTo>
                    <a:cubicBezTo>
                      <a:pt x="5514" y="19728"/>
                      <a:pt x="5126" y="19598"/>
                      <a:pt x="4824" y="19469"/>
                    </a:cubicBezTo>
                    <a:cubicBezTo>
                      <a:pt x="4394" y="19297"/>
                      <a:pt x="4006" y="19038"/>
                      <a:pt x="3704" y="18737"/>
                    </a:cubicBezTo>
                    <a:cubicBezTo>
                      <a:pt x="3489" y="18565"/>
                      <a:pt x="3317" y="18392"/>
                      <a:pt x="3145" y="18177"/>
                    </a:cubicBezTo>
                    <a:cubicBezTo>
                      <a:pt x="3015" y="17962"/>
                      <a:pt x="2843" y="17746"/>
                      <a:pt x="2757" y="17531"/>
                    </a:cubicBezTo>
                    <a:cubicBezTo>
                      <a:pt x="2498" y="16971"/>
                      <a:pt x="2369" y="16411"/>
                      <a:pt x="2283" y="15851"/>
                    </a:cubicBezTo>
                    <a:cubicBezTo>
                      <a:pt x="2240" y="15205"/>
                      <a:pt x="2240" y="14516"/>
                      <a:pt x="2283" y="13913"/>
                    </a:cubicBezTo>
                    <a:cubicBezTo>
                      <a:pt x="2326" y="13568"/>
                      <a:pt x="2412" y="13180"/>
                      <a:pt x="2455" y="12879"/>
                    </a:cubicBezTo>
                    <a:cubicBezTo>
                      <a:pt x="2498" y="12577"/>
                      <a:pt x="2628" y="12104"/>
                      <a:pt x="2714" y="11802"/>
                    </a:cubicBezTo>
                    <a:cubicBezTo>
                      <a:pt x="2886" y="11070"/>
                      <a:pt x="3058" y="10338"/>
                      <a:pt x="3274" y="9605"/>
                    </a:cubicBezTo>
                    <a:cubicBezTo>
                      <a:pt x="3489" y="8916"/>
                      <a:pt x="3618" y="8055"/>
                      <a:pt x="3791" y="7279"/>
                    </a:cubicBezTo>
                    <a:cubicBezTo>
                      <a:pt x="3834" y="6892"/>
                      <a:pt x="3834" y="6547"/>
                      <a:pt x="3877" y="6203"/>
                    </a:cubicBezTo>
                    <a:cubicBezTo>
                      <a:pt x="3877" y="5987"/>
                      <a:pt x="3877" y="5815"/>
                      <a:pt x="3877" y="5686"/>
                    </a:cubicBezTo>
                    <a:lnTo>
                      <a:pt x="3877" y="5557"/>
                    </a:lnTo>
                    <a:lnTo>
                      <a:pt x="3877" y="5470"/>
                    </a:lnTo>
                    <a:lnTo>
                      <a:pt x="3877" y="5341"/>
                    </a:lnTo>
                    <a:lnTo>
                      <a:pt x="3877" y="5040"/>
                    </a:lnTo>
                    <a:cubicBezTo>
                      <a:pt x="3834" y="4350"/>
                      <a:pt x="3704" y="3661"/>
                      <a:pt x="3489" y="3015"/>
                    </a:cubicBezTo>
                    <a:cubicBezTo>
                      <a:pt x="3360" y="2714"/>
                      <a:pt x="3274" y="2455"/>
                      <a:pt x="3145" y="2197"/>
                    </a:cubicBezTo>
                    <a:lnTo>
                      <a:pt x="2714" y="1465"/>
                    </a:lnTo>
                    <a:cubicBezTo>
                      <a:pt x="2542" y="1292"/>
                      <a:pt x="2369" y="1120"/>
                      <a:pt x="2240" y="948"/>
                    </a:cubicBezTo>
                    <a:cubicBezTo>
                      <a:pt x="2068" y="775"/>
                      <a:pt x="1938" y="646"/>
                      <a:pt x="1766" y="560"/>
                    </a:cubicBezTo>
                    <a:cubicBezTo>
                      <a:pt x="1551" y="345"/>
                      <a:pt x="1335" y="215"/>
                      <a:pt x="1077" y="129"/>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68150" y="2967850"/>
                <a:ext cx="510450" cy="173125"/>
              </a:xfrm>
              <a:custGeom>
                <a:avLst/>
                <a:gdLst/>
                <a:ahLst/>
                <a:cxnLst/>
                <a:rect l="l" t="t" r="r" b="b"/>
                <a:pathLst>
                  <a:path w="20418" h="6925" extrusionOk="0">
                    <a:moveTo>
                      <a:pt x="690" y="1"/>
                    </a:moveTo>
                    <a:lnTo>
                      <a:pt x="517" y="259"/>
                    </a:lnTo>
                    <a:cubicBezTo>
                      <a:pt x="345" y="475"/>
                      <a:pt x="259" y="733"/>
                      <a:pt x="173" y="992"/>
                    </a:cubicBezTo>
                    <a:cubicBezTo>
                      <a:pt x="44" y="1422"/>
                      <a:pt x="1" y="1896"/>
                      <a:pt x="44" y="2370"/>
                    </a:cubicBezTo>
                    <a:cubicBezTo>
                      <a:pt x="87" y="2930"/>
                      <a:pt x="259" y="3533"/>
                      <a:pt x="560" y="4050"/>
                    </a:cubicBezTo>
                    <a:cubicBezTo>
                      <a:pt x="733" y="4351"/>
                      <a:pt x="948" y="4653"/>
                      <a:pt x="1163" y="4911"/>
                    </a:cubicBezTo>
                    <a:cubicBezTo>
                      <a:pt x="1422" y="5213"/>
                      <a:pt x="1723" y="5514"/>
                      <a:pt x="2025" y="5730"/>
                    </a:cubicBezTo>
                    <a:cubicBezTo>
                      <a:pt x="2671" y="6203"/>
                      <a:pt x="3446" y="6548"/>
                      <a:pt x="4222" y="6720"/>
                    </a:cubicBezTo>
                    <a:lnTo>
                      <a:pt x="4825" y="6850"/>
                    </a:lnTo>
                    <a:cubicBezTo>
                      <a:pt x="5040" y="6893"/>
                      <a:pt x="5255" y="6893"/>
                      <a:pt x="5471" y="6893"/>
                    </a:cubicBezTo>
                    <a:cubicBezTo>
                      <a:pt x="5686" y="6914"/>
                      <a:pt x="5901" y="6925"/>
                      <a:pt x="6111" y="6925"/>
                    </a:cubicBezTo>
                    <a:cubicBezTo>
                      <a:pt x="6321" y="6925"/>
                      <a:pt x="6526" y="6914"/>
                      <a:pt x="6720" y="6893"/>
                    </a:cubicBezTo>
                    <a:cubicBezTo>
                      <a:pt x="7151" y="6850"/>
                      <a:pt x="7581" y="6807"/>
                      <a:pt x="8012" y="6763"/>
                    </a:cubicBezTo>
                    <a:cubicBezTo>
                      <a:pt x="8443" y="6677"/>
                      <a:pt x="8744" y="6591"/>
                      <a:pt x="9175" y="6505"/>
                    </a:cubicBezTo>
                    <a:cubicBezTo>
                      <a:pt x="9950" y="6290"/>
                      <a:pt x="10726" y="6074"/>
                      <a:pt x="11458" y="5816"/>
                    </a:cubicBezTo>
                    <a:lnTo>
                      <a:pt x="13439" y="5213"/>
                    </a:lnTo>
                    <a:cubicBezTo>
                      <a:pt x="13784" y="5127"/>
                      <a:pt x="14128" y="5041"/>
                      <a:pt x="14473" y="4997"/>
                    </a:cubicBezTo>
                    <a:lnTo>
                      <a:pt x="14990" y="4868"/>
                    </a:lnTo>
                    <a:lnTo>
                      <a:pt x="15378" y="4868"/>
                    </a:lnTo>
                    <a:cubicBezTo>
                      <a:pt x="15706" y="4818"/>
                      <a:pt x="16048" y="4797"/>
                      <a:pt x="16389" y="4797"/>
                    </a:cubicBezTo>
                    <a:cubicBezTo>
                      <a:pt x="16629" y="4797"/>
                      <a:pt x="16868" y="4807"/>
                      <a:pt x="17100" y="4825"/>
                    </a:cubicBezTo>
                    <a:lnTo>
                      <a:pt x="17833" y="4911"/>
                    </a:lnTo>
                    <a:lnTo>
                      <a:pt x="18522" y="5084"/>
                    </a:lnTo>
                    <a:cubicBezTo>
                      <a:pt x="18737" y="5170"/>
                      <a:pt x="18909" y="5256"/>
                      <a:pt x="19082" y="5299"/>
                    </a:cubicBezTo>
                    <a:cubicBezTo>
                      <a:pt x="19254" y="5385"/>
                      <a:pt x="19383" y="5471"/>
                      <a:pt x="19556" y="5557"/>
                    </a:cubicBezTo>
                    <a:cubicBezTo>
                      <a:pt x="19771" y="5687"/>
                      <a:pt x="19986" y="5816"/>
                      <a:pt x="20202" y="5988"/>
                    </a:cubicBezTo>
                    <a:lnTo>
                      <a:pt x="20417" y="6160"/>
                    </a:lnTo>
                    <a:lnTo>
                      <a:pt x="20288" y="5902"/>
                    </a:lnTo>
                    <a:cubicBezTo>
                      <a:pt x="20202" y="5644"/>
                      <a:pt x="20029" y="5428"/>
                      <a:pt x="19857" y="5213"/>
                    </a:cubicBezTo>
                    <a:cubicBezTo>
                      <a:pt x="19771" y="5041"/>
                      <a:pt x="19599" y="4868"/>
                      <a:pt x="19469" y="4739"/>
                    </a:cubicBezTo>
                    <a:cubicBezTo>
                      <a:pt x="19340" y="4610"/>
                      <a:pt x="19125" y="4437"/>
                      <a:pt x="18953" y="4265"/>
                    </a:cubicBezTo>
                    <a:lnTo>
                      <a:pt x="18220" y="3834"/>
                    </a:lnTo>
                    <a:cubicBezTo>
                      <a:pt x="17962" y="3705"/>
                      <a:pt x="17703" y="3619"/>
                      <a:pt x="17402" y="3490"/>
                    </a:cubicBezTo>
                    <a:cubicBezTo>
                      <a:pt x="16756" y="3275"/>
                      <a:pt x="16067" y="3145"/>
                      <a:pt x="15378" y="3102"/>
                    </a:cubicBezTo>
                    <a:lnTo>
                      <a:pt x="14215" y="3102"/>
                    </a:lnTo>
                    <a:cubicBezTo>
                      <a:pt x="13870" y="3145"/>
                      <a:pt x="13525" y="3145"/>
                      <a:pt x="13138" y="3231"/>
                    </a:cubicBezTo>
                    <a:cubicBezTo>
                      <a:pt x="12362" y="3318"/>
                      <a:pt x="11587" y="3490"/>
                      <a:pt x="10812" y="3705"/>
                    </a:cubicBezTo>
                    <a:lnTo>
                      <a:pt x="8615" y="4265"/>
                    </a:lnTo>
                    <a:cubicBezTo>
                      <a:pt x="8314" y="4351"/>
                      <a:pt x="7883" y="4437"/>
                      <a:pt x="7538" y="4524"/>
                    </a:cubicBezTo>
                    <a:cubicBezTo>
                      <a:pt x="7237" y="4567"/>
                      <a:pt x="6892" y="4653"/>
                      <a:pt x="6548" y="4696"/>
                    </a:cubicBezTo>
                    <a:cubicBezTo>
                      <a:pt x="6225" y="4717"/>
                      <a:pt x="5901" y="4728"/>
                      <a:pt x="5578" y="4728"/>
                    </a:cubicBezTo>
                    <a:cubicBezTo>
                      <a:pt x="5255" y="4728"/>
                      <a:pt x="4932" y="4717"/>
                      <a:pt x="4609" y="4696"/>
                    </a:cubicBezTo>
                    <a:cubicBezTo>
                      <a:pt x="4006" y="4610"/>
                      <a:pt x="3446" y="4481"/>
                      <a:pt x="2886" y="4222"/>
                    </a:cubicBezTo>
                    <a:cubicBezTo>
                      <a:pt x="2671" y="4136"/>
                      <a:pt x="2456" y="3964"/>
                      <a:pt x="2240" y="3834"/>
                    </a:cubicBezTo>
                    <a:cubicBezTo>
                      <a:pt x="2025" y="3662"/>
                      <a:pt x="1853" y="3490"/>
                      <a:pt x="1680" y="3275"/>
                    </a:cubicBezTo>
                    <a:cubicBezTo>
                      <a:pt x="1336" y="2973"/>
                      <a:pt x="1077" y="2542"/>
                      <a:pt x="905" y="2155"/>
                    </a:cubicBezTo>
                    <a:cubicBezTo>
                      <a:pt x="776" y="1810"/>
                      <a:pt x="647" y="1422"/>
                      <a:pt x="604" y="1078"/>
                    </a:cubicBezTo>
                    <a:cubicBezTo>
                      <a:pt x="604" y="819"/>
                      <a:pt x="604" y="561"/>
                      <a:pt x="647" y="302"/>
                    </a:cubicBezTo>
                    <a:lnTo>
                      <a:pt x="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38225" y="3655950"/>
                <a:ext cx="77550" cy="209750"/>
              </a:xfrm>
              <a:custGeom>
                <a:avLst/>
                <a:gdLst/>
                <a:ahLst/>
                <a:cxnLst/>
                <a:rect l="l" t="t" r="r" b="b"/>
                <a:pathLst>
                  <a:path w="3102" h="8390" extrusionOk="0">
                    <a:moveTo>
                      <a:pt x="1379" y="1"/>
                    </a:moveTo>
                    <a:cubicBezTo>
                      <a:pt x="1379" y="1"/>
                      <a:pt x="1336" y="173"/>
                      <a:pt x="1249" y="474"/>
                    </a:cubicBezTo>
                    <a:cubicBezTo>
                      <a:pt x="1249" y="604"/>
                      <a:pt x="1249" y="776"/>
                      <a:pt x="1163" y="948"/>
                    </a:cubicBezTo>
                    <a:cubicBezTo>
                      <a:pt x="1120" y="1077"/>
                      <a:pt x="1034" y="1293"/>
                      <a:pt x="991" y="1465"/>
                    </a:cubicBezTo>
                    <a:cubicBezTo>
                      <a:pt x="905" y="1680"/>
                      <a:pt x="819" y="1896"/>
                      <a:pt x="733" y="2154"/>
                    </a:cubicBezTo>
                    <a:cubicBezTo>
                      <a:pt x="646" y="2370"/>
                      <a:pt x="560" y="2628"/>
                      <a:pt x="474" y="2887"/>
                    </a:cubicBezTo>
                    <a:cubicBezTo>
                      <a:pt x="388" y="3145"/>
                      <a:pt x="259" y="3446"/>
                      <a:pt x="216" y="3748"/>
                    </a:cubicBezTo>
                    <a:cubicBezTo>
                      <a:pt x="130" y="4049"/>
                      <a:pt x="43" y="4394"/>
                      <a:pt x="0" y="4696"/>
                    </a:cubicBezTo>
                    <a:cubicBezTo>
                      <a:pt x="0" y="5040"/>
                      <a:pt x="0" y="5385"/>
                      <a:pt x="0" y="5729"/>
                    </a:cubicBezTo>
                    <a:cubicBezTo>
                      <a:pt x="43" y="6074"/>
                      <a:pt x="130" y="6418"/>
                      <a:pt x="259" y="6720"/>
                    </a:cubicBezTo>
                    <a:cubicBezTo>
                      <a:pt x="388" y="7022"/>
                      <a:pt x="560" y="7323"/>
                      <a:pt x="776" y="7538"/>
                    </a:cubicBezTo>
                    <a:cubicBezTo>
                      <a:pt x="948" y="7754"/>
                      <a:pt x="1206" y="7969"/>
                      <a:pt x="1465" y="8098"/>
                    </a:cubicBezTo>
                    <a:lnTo>
                      <a:pt x="1809" y="8271"/>
                    </a:lnTo>
                    <a:cubicBezTo>
                      <a:pt x="1896" y="8314"/>
                      <a:pt x="2025" y="8314"/>
                      <a:pt x="2111" y="8357"/>
                    </a:cubicBezTo>
                    <a:cubicBezTo>
                      <a:pt x="2197" y="8378"/>
                      <a:pt x="2294" y="8389"/>
                      <a:pt x="2391" y="8389"/>
                    </a:cubicBezTo>
                    <a:cubicBezTo>
                      <a:pt x="2488" y="8389"/>
                      <a:pt x="2585" y="8378"/>
                      <a:pt x="2671" y="8357"/>
                    </a:cubicBezTo>
                    <a:cubicBezTo>
                      <a:pt x="2757" y="8357"/>
                      <a:pt x="2886" y="8314"/>
                      <a:pt x="2972" y="8271"/>
                    </a:cubicBezTo>
                    <a:lnTo>
                      <a:pt x="3102" y="8228"/>
                    </a:lnTo>
                    <a:lnTo>
                      <a:pt x="2714" y="8098"/>
                    </a:lnTo>
                    <a:cubicBezTo>
                      <a:pt x="2585" y="8012"/>
                      <a:pt x="2456" y="7926"/>
                      <a:pt x="2326" y="7840"/>
                    </a:cubicBezTo>
                    <a:lnTo>
                      <a:pt x="2154" y="7668"/>
                    </a:lnTo>
                    <a:cubicBezTo>
                      <a:pt x="2068" y="7625"/>
                      <a:pt x="2025" y="7538"/>
                      <a:pt x="1939" y="7495"/>
                    </a:cubicBezTo>
                    <a:cubicBezTo>
                      <a:pt x="1853" y="7323"/>
                      <a:pt x="1723" y="7108"/>
                      <a:pt x="1637" y="6935"/>
                    </a:cubicBezTo>
                    <a:cubicBezTo>
                      <a:pt x="1594" y="6849"/>
                      <a:pt x="1551" y="6763"/>
                      <a:pt x="1551" y="6677"/>
                    </a:cubicBezTo>
                    <a:cubicBezTo>
                      <a:pt x="1508" y="6548"/>
                      <a:pt x="1465" y="6418"/>
                      <a:pt x="1465" y="6289"/>
                    </a:cubicBezTo>
                    <a:cubicBezTo>
                      <a:pt x="1422" y="6074"/>
                      <a:pt x="1379" y="5859"/>
                      <a:pt x="1379" y="5600"/>
                    </a:cubicBezTo>
                    <a:cubicBezTo>
                      <a:pt x="1379" y="5342"/>
                      <a:pt x="1379" y="5083"/>
                      <a:pt x="1422" y="4825"/>
                    </a:cubicBezTo>
                    <a:cubicBezTo>
                      <a:pt x="1465" y="4566"/>
                      <a:pt x="1508" y="4265"/>
                      <a:pt x="1551" y="4006"/>
                    </a:cubicBezTo>
                    <a:cubicBezTo>
                      <a:pt x="1594" y="3748"/>
                      <a:pt x="1637" y="3446"/>
                      <a:pt x="1680" y="3188"/>
                    </a:cubicBezTo>
                    <a:cubicBezTo>
                      <a:pt x="1723" y="2887"/>
                      <a:pt x="1766" y="2628"/>
                      <a:pt x="1766" y="2327"/>
                    </a:cubicBezTo>
                    <a:cubicBezTo>
                      <a:pt x="1809" y="2068"/>
                      <a:pt x="1809" y="1810"/>
                      <a:pt x="1766" y="1551"/>
                    </a:cubicBezTo>
                    <a:cubicBezTo>
                      <a:pt x="1766" y="1336"/>
                      <a:pt x="1723" y="1077"/>
                      <a:pt x="1680" y="862"/>
                    </a:cubicBezTo>
                    <a:cubicBezTo>
                      <a:pt x="1680" y="690"/>
                      <a:pt x="1594" y="561"/>
                      <a:pt x="1551" y="388"/>
                    </a:cubicBezTo>
                    <a:cubicBezTo>
                      <a:pt x="1508" y="259"/>
                      <a:pt x="1422" y="130"/>
                      <a:pt x="1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28450" y="2984025"/>
                <a:ext cx="208925" cy="78625"/>
              </a:xfrm>
              <a:custGeom>
                <a:avLst/>
                <a:gdLst/>
                <a:ahLst/>
                <a:cxnLst/>
                <a:rect l="l" t="t" r="r" b="b"/>
                <a:pathLst>
                  <a:path w="8357" h="3145" extrusionOk="0">
                    <a:moveTo>
                      <a:pt x="130" y="0"/>
                    </a:moveTo>
                    <a:lnTo>
                      <a:pt x="130" y="129"/>
                    </a:lnTo>
                    <a:cubicBezTo>
                      <a:pt x="87" y="215"/>
                      <a:pt x="44" y="345"/>
                      <a:pt x="1" y="474"/>
                    </a:cubicBezTo>
                    <a:cubicBezTo>
                      <a:pt x="1" y="646"/>
                      <a:pt x="1" y="818"/>
                      <a:pt x="1" y="991"/>
                    </a:cubicBezTo>
                    <a:cubicBezTo>
                      <a:pt x="44" y="1077"/>
                      <a:pt x="44" y="1206"/>
                      <a:pt x="87" y="1335"/>
                    </a:cubicBezTo>
                    <a:cubicBezTo>
                      <a:pt x="130" y="1421"/>
                      <a:pt x="216" y="1551"/>
                      <a:pt x="259" y="1680"/>
                    </a:cubicBezTo>
                    <a:cubicBezTo>
                      <a:pt x="431" y="1938"/>
                      <a:pt x="604" y="2154"/>
                      <a:pt x="819" y="2326"/>
                    </a:cubicBezTo>
                    <a:cubicBezTo>
                      <a:pt x="1077" y="2584"/>
                      <a:pt x="1336" y="2757"/>
                      <a:pt x="1637" y="2886"/>
                    </a:cubicBezTo>
                    <a:cubicBezTo>
                      <a:pt x="1982" y="3015"/>
                      <a:pt x="2327" y="3101"/>
                      <a:pt x="2671" y="3144"/>
                    </a:cubicBezTo>
                    <a:lnTo>
                      <a:pt x="3705" y="3144"/>
                    </a:lnTo>
                    <a:cubicBezTo>
                      <a:pt x="4006" y="3101"/>
                      <a:pt x="4308" y="3015"/>
                      <a:pt x="4652" y="2929"/>
                    </a:cubicBezTo>
                    <a:cubicBezTo>
                      <a:pt x="4954" y="2843"/>
                      <a:pt x="5212" y="2757"/>
                      <a:pt x="5471" y="2671"/>
                    </a:cubicBezTo>
                    <a:lnTo>
                      <a:pt x="6246" y="2412"/>
                    </a:lnTo>
                    <a:cubicBezTo>
                      <a:pt x="6462" y="2326"/>
                      <a:pt x="6720" y="2197"/>
                      <a:pt x="6892" y="2154"/>
                    </a:cubicBezTo>
                    <a:cubicBezTo>
                      <a:pt x="7108" y="2111"/>
                      <a:pt x="7280" y="2025"/>
                      <a:pt x="7452" y="1981"/>
                    </a:cubicBezTo>
                    <a:cubicBezTo>
                      <a:pt x="7581" y="1938"/>
                      <a:pt x="7754" y="1895"/>
                      <a:pt x="7926" y="1895"/>
                    </a:cubicBezTo>
                    <a:cubicBezTo>
                      <a:pt x="8055" y="1852"/>
                      <a:pt x="8228" y="1809"/>
                      <a:pt x="8357" y="1766"/>
                    </a:cubicBezTo>
                    <a:cubicBezTo>
                      <a:pt x="8357" y="1766"/>
                      <a:pt x="8184" y="1680"/>
                      <a:pt x="8012" y="1551"/>
                    </a:cubicBezTo>
                    <a:cubicBezTo>
                      <a:pt x="7840" y="1508"/>
                      <a:pt x="7711" y="1465"/>
                      <a:pt x="7538" y="1421"/>
                    </a:cubicBezTo>
                    <a:cubicBezTo>
                      <a:pt x="7323" y="1378"/>
                      <a:pt x="7065" y="1335"/>
                      <a:pt x="6849" y="1335"/>
                    </a:cubicBezTo>
                    <a:lnTo>
                      <a:pt x="6074" y="1335"/>
                    </a:lnTo>
                    <a:cubicBezTo>
                      <a:pt x="5772" y="1335"/>
                      <a:pt x="5557" y="1378"/>
                      <a:pt x="5255" y="1421"/>
                    </a:cubicBezTo>
                    <a:cubicBezTo>
                      <a:pt x="4954" y="1465"/>
                      <a:pt x="4696" y="1508"/>
                      <a:pt x="4394" y="1594"/>
                    </a:cubicBezTo>
                    <a:cubicBezTo>
                      <a:pt x="4093" y="1637"/>
                      <a:pt x="3834" y="1680"/>
                      <a:pt x="3576" y="1680"/>
                    </a:cubicBezTo>
                    <a:cubicBezTo>
                      <a:pt x="3317" y="1723"/>
                      <a:pt x="3059" y="1723"/>
                      <a:pt x="2800" y="1723"/>
                    </a:cubicBezTo>
                    <a:cubicBezTo>
                      <a:pt x="2542" y="1723"/>
                      <a:pt x="2327" y="1723"/>
                      <a:pt x="2111" y="1680"/>
                    </a:cubicBezTo>
                    <a:cubicBezTo>
                      <a:pt x="1982" y="1637"/>
                      <a:pt x="1853" y="1637"/>
                      <a:pt x="1723" y="1594"/>
                    </a:cubicBezTo>
                    <a:cubicBezTo>
                      <a:pt x="1637" y="1551"/>
                      <a:pt x="1551" y="1508"/>
                      <a:pt x="1465" y="1465"/>
                    </a:cubicBezTo>
                    <a:cubicBezTo>
                      <a:pt x="1293" y="1378"/>
                      <a:pt x="1077" y="1292"/>
                      <a:pt x="948" y="1163"/>
                    </a:cubicBezTo>
                    <a:cubicBezTo>
                      <a:pt x="862" y="1077"/>
                      <a:pt x="776" y="1034"/>
                      <a:pt x="690" y="991"/>
                    </a:cubicBezTo>
                    <a:lnTo>
                      <a:pt x="561" y="775"/>
                    </a:lnTo>
                    <a:cubicBezTo>
                      <a:pt x="431" y="689"/>
                      <a:pt x="345" y="560"/>
                      <a:pt x="302" y="431"/>
                    </a:cubicBezTo>
                    <a:lnTo>
                      <a:pt x="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113800" y="3026000"/>
                <a:ext cx="566450" cy="549225"/>
              </a:xfrm>
              <a:custGeom>
                <a:avLst/>
                <a:gdLst/>
                <a:ahLst/>
                <a:cxnLst/>
                <a:rect l="l" t="t" r="r" b="b"/>
                <a:pathLst>
                  <a:path w="22658" h="21969" extrusionOk="0">
                    <a:moveTo>
                      <a:pt x="1" y="1"/>
                    </a:moveTo>
                    <a:cubicBezTo>
                      <a:pt x="1610" y="1495"/>
                      <a:pt x="4786" y="4454"/>
                      <a:pt x="8196" y="4454"/>
                    </a:cubicBezTo>
                    <a:cubicBezTo>
                      <a:pt x="8620" y="4454"/>
                      <a:pt x="9048" y="4408"/>
                      <a:pt x="9477" y="4308"/>
                    </a:cubicBezTo>
                    <a:cubicBezTo>
                      <a:pt x="10640" y="3964"/>
                      <a:pt x="11717" y="3447"/>
                      <a:pt x="12750" y="2758"/>
                    </a:cubicBezTo>
                    <a:cubicBezTo>
                      <a:pt x="13506" y="2317"/>
                      <a:pt x="14400" y="1945"/>
                      <a:pt x="15263" y="1945"/>
                    </a:cubicBezTo>
                    <a:cubicBezTo>
                      <a:pt x="15581" y="1945"/>
                      <a:pt x="15895" y="1996"/>
                      <a:pt x="16196" y="2111"/>
                    </a:cubicBezTo>
                    <a:cubicBezTo>
                      <a:pt x="17445" y="2671"/>
                      <a:pt x="18005" y="4179"/>
                      <a:pt x="17359" y="5428"/>
                    </a:cubicBezTo>
                    <a:cubicBezTo>
                      <a:pt x="17716" y="5244"/>
                      <a:pt x="18093" y="5158"/>
                      <a:pt x="18463" y="5158"/>
                    </a:cubicBezTo>
                    <a:cubicBezTo>
                      <a:pt x="19391" y="5158"/>
                      <a:pt x="20276" y="5698"/>
                      <a:pt x="20676" y="6591"/>
                    </a:cubicBezTo>
                    <a:cubicBezTo>
                      <a:pt x="21107" y="7711"/>
                      <a:pt x="20633" y="9003"/>
                      <a:pt x="20030" y="10037"/>
                    </a:cubicBezTo>
                    <a:cubicBezTo>
                      <a:pt x="19341" y="11071"/>
                      <a:pt x="18824" y="12148"/>
                      <a:pt x="18479" y="13310"/>
                    </a:cubicBezTo>
                    <a:cubicBezTo>
                      <a:pt x="17618" y="17015"/>
                      <a:pt x="20590" y="20245"/>
                      <a:pt x="22270" y="21968"/>
                    </a:cubicBezTo>
                    <a:lnTo>
                      <a:pt x="22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3"/>
        <p:cNvGrpSpPr/>
        <p:nvPr/>
      </p:nvGrpSpPr>
      <p:grpSpPr>
        <a:xfrm>
          <a:off x="0" y="0"/>
          <a:ext cx="0" cy="0"/>
          <a:chOff x="0" y="0"/>
          <a:chExt cx="0" cy="0"/>
        </a:xfrm>
      </p:grpSpPr>
      <p:grpSp>
        <p:nvGrpSpPr>
          <p:cNvPr id="354" name="Google Shape;354;p13"/>
          <p:cNvGrpSpPr/>
          <p:nvPr/>
        </p:nvGrpSpPr>
        <p:grpSpPr>
          <a:xfrm>
            <a:off x="-30750" y="-19650"/>
            <a:ext cx="9205500" cy="5182800"/>
            <a:chOff x="-30750" y="-19650"/>
            <a:chExt cx="9205500" cy="5182800"/>
          </a:xfrm>
        </p:grpSpPr>
        <p:sp>
          <p:nvSpPr>
            <p:cNvPr id="355" name="Google Shape;355;p13"/>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6" name="Google Shape;356;p13"/>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357" name="Google Shape;357;p13"/>
          <p:cNvSpPr txBox="1">
            <a:spLocks noGrp="1"/>
          </p:cNvSpPr>
          <p:nvPr>
            <p:ph type="title" hasCustomPrompt="1"/>
          </p:nvPr>
        </p:nvSpPr>
        <p:spPr>
          <a:xfrm flipH="1">
            <a:off x="1383178" y="2067637"/>
            <a:ext cx="655200" cy="461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5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8" name="Google Shape;358;p13"/>
          <p:cNvSpPr txBox="1">
            <a:spLocks noGrp="1"/>
          </p:cNvSpPr>
          <p:nvPr>
            <p:ph type="subTitle" idx="1"/>
          </p:nvPr>
        </p:nvSpPr>
        <p:spPr>
          <a:xfrm>
            <a:off x="2490000" y="2254538"/>
            <a:ext cx="1700100" cy="545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2"/>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359" name="Google Shape;359;p13"/>
          <p:cNvSpPr txBox="1">
            <a:spLocks noGrp="1"/>
          </p:cNvSpPr>
          <p:nvPr>
            <p:ph type="subTitle" idx="2"/>
          </p:nvPr>
        </p:nvSpPr>
        <p:spPr>
          <a:xfrm>
            <a:off x="2489995" y="1806275"/>
            <a:ext cx="1797300" cy="33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atin typeface="Gabriela"/>
                <a:ea typeface="Gabriela"/>
                <a:cs typeface="Gabriela"/>
                <a:sym typeface="Gabriela"/>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360" name="Google Shape;360;p13"/>
          <p:cNvSpPr txBox="1">
            <a:spLocks noGrp="1"/>
          </p:cNvSpPr>
          <p:nvPr>
            <p:ph type="title" idx="3"/>
          </p:nvPr>
        </p:nvSpPr>
        <p:spPr>
          <a:xfrm>
            <a:off x="2463050" y="539300"/>
            <a:ext cx="42177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1" name="Google Shape;361;p13"/>
          <p:cNvSpPr txBox="1">
            <a:spLocks noGrp="1"/>
          </p:cNvSpPr>
          <p:nvPr>
            <p:ph type="title" idx="4" hasCustomPrompt="1"/>
          </p:nvPr>
        </p:nvSpPr>
        <p:spPr>
          <a:xfrm>
            <a:off x="5181213" y="2069874"/>
            <a:ext cx="655200" cy="461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5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62" name="Google Shape;362;p13"/>
          <p:cNvSpPr txBox="1">
            <a:spLocks noGrp="1"/>
          </p:cNvSpPr>
          <p:nvPr>
            <p:ph type="subTitle" idx="5"/>
          </p:nvPr>
        </p:nvSpPr>
        <p:spPr>
          <a:xfrm flipH="1">
            <a:off x="6317865" y="2254538"/>
            <a:ext cx="1700100" cy="545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2"/>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63" name="Google Shape;363;p13"/>
          <p:cNvSpPr txBox="1">
            <a:spLocks noGrp="1"/>
          </p:cNvSpPr>
          <p:nvPr>
            <p:ph type="subTitle" idx="6"/>
          </p:nvPr>
        </p:nvSpPr>
        <p:spPr>
          <a:xfrm flipH="1">
            <a:off x="6317871" y="1806275"/>
            <a:ext cx="1797300" cy="33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atin typeface="Gabriela"/>
                <a:ea typeface="Gabriela"/>
                <a:cs typeface="Gabriela"/>
                <a:sym typeface="Gabriela"/>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364" name="Google Shape;364;p13"/>
          <p:cNvSpPr txBox="1">
            <a:spLocks noGrp="1"/>
          </p:cNvSpPr>
          <p:nvPr>
            <p:ph type="title" idx="7" hasCustomPrompt="1"/>
          </p:nvPr>
        </p:nvSpPr>
        <p:spPr>
          <a:xfrm flipH="1">
            <a:off x="1383140" y="3429363"/>
            <a:ext cx="655200" cy="461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5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65" name="Google Shape;365;p13"/>
          <p:cNvSpPr txBox="1">
            <a:spLocks noGrp="1"/>
          </p:cNvSpPr>
          <p:nvPr>
            <p:ph type="subTitle" idx="8"/>
          </p:nvPr>
        </p:nvSpPr>
        <p:spPr>
          <a:xfrm>
            <a:off x="2490000" y="3612900"/>
            <a:ext cx="1700100" cy="545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2"/>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366" name="Google Shape;366;p13"/>
          <p:cNvSpPr txBox="1">
            <a:spLocks noGrp="1"/>
          </p:cNvSpPr>
          <p:nvPr>
            <p:ph type="subTitle" idx="9"/>
          </p:nvPr>
        </p:nvSpPr>
        <p:spPr>
          <a:xfrm>
            <a:off x="2489995" y="3164627"/>
            <a:ext cx="1797300" cy="33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atin typeface="Gabriela"/>
                <a:ea typeface="Gabriela"/>
                <a:cs typeface="Gabriela"/>
                <a:sym typeface="Gabriela"/>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367" name="Google Shape;367;p13"/>
          <p:cNvSpPr txBox="1">
            <a:spLocks noGrp="1"/>
          </p:cNvSpPr>
          <p:nvPr>
            <p:ph type="title" idx="13" hasCustomPrompt="1"/>
          </p:nvPr>
        </p:nvSpPr>
        <p:spPr>
          <a:xfrm>
            <a:off x="5181203" y="3431574"/>
            <a:ext cx="655200" cy="461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500" b="1"/>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68" name="Google Shape;368;p13"/>
          <p:cNvSpPr txBox="1">
            <a:spLocks noGrp="1"/>
          </p:cNvSpPr>
          <p:nvPr>
            <p:ph type="subTitle" idx="14"/>
          </p:nvPr>
        </p:nvSpPr>
        <p:spPr>
          <a:xfrm flipH="1">
            <a:off x="6317865" y="3615125"/>
            <a:ext cx="1700100" cy="545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2"/>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69" name="Google Shape;369;p13"/>
          <p:cNvSpPr txBox="1">
            <a:spLocks noGrp="1"/>
          </p:cNvSpPr>
          <p:nvPr>
            <p:ph type="subTitle" idx="15"/>
          </p:nvPr>
        </p:nvSpPr>
        <p:spPr>
          <a:xfrm flipH="1">
            <a:off x="6317871" y="3166852"/>
            <a:ext cx="1797300" cy="33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b="1">
                <a:latin typeface="Gabriela"/>
                <a:ea typeface="Gabriela"/>
                <a:cs typeface="Gabriela"/>
                <a:sym typeface="Gabriela"/>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grpSp>
        <p:nvGrpSpPr>
          <p:cNvPr id="370" name="Google Shape;370;p13"/>
          <p:cNvGrpSpPr/>
          <p:nvPr/>
        </p:nvGrpSpPr>
        <p:grpSpPr>
          <a:xfrm>
            <a:off x="492725" y="418813"/>
            <a:ext cx="8158550" cy="4305875"/>
            <a:chOff x="492725" y="417300"/>
            <a:chExt cx="8158550" cy="4305875"/>
          </a:xfrm>
        </p:grpSpPr>
        <p:cxnSp>
          <p:nvCxnSpPr>
            <p:cNvPr id="371" name="Google Shape;371;p13"/>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372" name="Google Shape;372;p13"/>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373" name="Google Shape;373;p13"/>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374" name="Google Shape;374;p13"/>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375" name="Google Shape;375;p13"/>
          <p:cNvGrpSpPr/>
          <p:nvPr/>
        </p:nvGrpSpPr>
        <p:grpSpPr>
          <a:xfrm>
            <a:off x="400275" y="321075"/>
            <a:ext cx="8348922" cy="4501349"/>
            <a:chOff x="400275" y="321075"/>
            <a:chExt cx="8348922" cy="4501349"/>
          </a:xfrm>
        </p:grpSpPr>
        <p:grpSp>
          <p:nvGrpSpPr>
            <p:cNvPr id="376" name="Google Shape;376;p13"/>
            <p:cNvGrpSpPr/>
            <p:nvPr/>
          </p:nvGrpSpPr>
          <p:grpSpPr>
            <a:xfrm>
              <a:off x="7937525" y="321075"/>
              <a:ext cx="806000" cy="808225"/>
              <a:chOff x="3024175" y="2805450"/>
              <a:chExt cx="806000" cy="808225"/>
            </a:xfrm>
          </p:grpSpPr>
          <p:sp>
            <p:nvSpPr>
              <p:cNvPr id="377" name="Google Shape;377;p13"/>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3"/>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13"/>
            <p:cNvGrpSpPr/>
            <p:nvPr/>
          </p:nvGrpSpPr>
          <p:grpSpPr>
            <a:xfrm flipH="1">
              <a:off x="400275" y="326748"/>
              <a:ext cx="806000" cy="808225"/>
              <a:chOff x="3024175" y="2805450"/>
              <a:chExt cx="806000" cy="808225"/>
            </a:xfrm>
          </p:grpSpPr>
          <p:sp>
            <p:nvSpPr>
              <p:cNvPr id="385" name="Google Shape;385;p13"/>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13"/>
            <p:cNvGrpSpPr/>
            <p:nvPr/>
          </p:nvGrpSpPr>
          <p:grpSpPr>
            <a:xfrm rot="10800000">
              <a:off x="400275" y="4014200"/>
              <a:ext cx="806000" cy="808225"/>
              <a:chOff x="3024175" y="2805450"/>
              <a:chExt cx="806000" cy="808225"/>
            </a:xfrm>
          </p:grpSpPr>
          <p:sp>
            <p:nvSpPr>
              <p:cNvPr id="393" name="Google Shape;393;p13"/>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3"/>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3"/>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3"/>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3"/>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3"/>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13"/>
            <p:cNvGrpSpPr/>
            <p:nvPr/>
          </p:nvGrpSpPr>
          <p:grpSpPr>
            <a:xfrm rot="10800000" flipH="1">
              <a:off x="7943197" y="4002855"/>
              <a:ext cx="806000" cy="808225"/>
              <a:chOff x="3024175" y="2805450"/>
              <a:chExt cx="806000" cy="808225"/>
            </a:xfrm>
          </p:grpSpPr>
          <p:sp>
            <p:nvSpPr>
              <p:cNvPr id="401" name="Google Shape;401;p13"/>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3"/>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3"/>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3"/>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3"/>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3"/>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3"/>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408"/>
        <p:cNvGrpSpPr/>
        <p:nvPr/>
      </p:nvGrpSpPr>
      <p:grpSpPr>
        <a:xfrm>
          <a:off x="0" y="0"/>
          <a:ext cx="0" cy="0"/>
          <a:chOff x="0" y="0"/>
          <a:chExt cx="0" cy="0"/>
        </a:xfrm>
      </p:grpSpPr>
      <p:grpSp>
        <p:nvGrpSpPr>
          <p:cNvPr id="409" name="Google Shape;409;p14"/>
          <p:cNvGrpSpPr/>
          <p:nvPr/>
        </p:nvGrpSpPr>
        <p:grpSpPr>
          <a:xfrm>
            <a:off x="-30750" y="-19650"/>
            <a:ext cx="9205500" cy="5182800"/>
            <a:chOff x="-30750" y="-19650"/>
            <a:chExt cx="9205500" cy="5182800"/>
          </a:xfrm>
        </p:grpSpPr>
        <p:sp>
          <p:nvSpPr>
            <p:cNvPr id="410" name="Google Shape;410;p14"/>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1" name="Google Shape;411;p14"/>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412" name="Google Shape;412;p14"/>
          <p:cNvSpPr txBox="1">
            <a:spLocks noGrp="1"/>
          </p:cNvSpPr>
          <p:nvPr>
            <p:ph type="title"/>
          </p:nvPr>
        </p:nvSpPr>
        <p:spPr>
          <a:xfrm>
            <a:off x="2205000" y="3041803"/>
            <a:ext cx="4734000" cy="423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200"/>
              <a:buNone/>
              <a:defRPr sz="2500"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13" name="Google Shape;413;p14"/>
          <p:cNvSpPr txBox="1">
            <a:spLocks noGrp="1"/>
          </p:cNvSpPr>
          <p:nvPr>
            <p:ph type="subTitle" idx="1"/>
          </p:nvPr>
        </p:nvSpPr>
        <p:spPr>
          <a:xfrm>
            <a:off x="2205000" y="1152503"/>
            <a:ext cx="4734000" cy="18522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14" name="Google Shape;414;p14"/>
          <p:cNvGrpSpPr/>
          <p:nvPr/>
        </p:nvGrpSpPr>
        <p:grpSpPr>
          <a:xfrm>
            <a:off x="492725" y="418813"/>
            <a:ext cx="8158550" cy="4305875"/>
            <a:chOff x="492725" y="417300"/>
            <a:chExt cx="8158550" cy="4305875"/>
          </a:xfrm>
        </p:grpSpPr>
        <p:cxnSp>
          <p:nvCxnSpPr>
            <p:cNvPr id="415" name="Google Shape;415;p14"/>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416" name="Google Shape;416;p14"/>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417" name="Google Shape;417;p14"/>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418" name="Google Shape;418;p14"/>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419" name="Google Shape;419;p14"/>
          <p:cNvGrpSpPr/>
          <p:nvPr/>
        </p:nvGrpSpPr>
        <p:grpSpPr>
          <a:xfrm>
            <a:off x="457200" y="377800"/>
            <a:ext cx="8229600" cy="4387900"/>
            <a:chOff x="457200" y="377800"/>
            <a:chExt cx="8229600" cy="4387900"/>
          </a:xfrm>
        </p:grpSpPr>
        <p:grpSp>
          <p:nvGrpSpPr>
            <p:cNvPr id="420" name="Google Shape;420;p14"/>
            <p:cNvGrpSpPr/>
            <p:nvPr/>
          </p:nvGrpSpPr>
          <p:grpSpPr>
            <a:xfrm>
              <a:off x="7783750" y="377800"/>
              <a:ext cx="903050" cy="913200"/>
              <a:chOff x="7783750" y="377800"/>
              <a:chExt cx="903050" cy="913200"/>
            </a:xfrm>
          </p:grpSpPr>
          <p:sp>
            <p:nvSpPr>
              <p:cNvPr id="421" name="Google Shape;421;p14"/>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4"/>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4"/>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4"/>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4"/>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14"/>
            <p:cNvGrpSpPr/>
            <p:nvPr/>
          </p:nvGrpSpPr>
          <p:grpSpPr>
            <a:xfrm flipH="1">
              <a:off x="457200" y="377800"/>
              <a:ext cx="903050" cy="913200"/>
              <a:chOff x="7783750" y="377800"/>
              <a:chExt cx="903050" cy="913200"/>
            </a:xfrm>
          </p:grpSpPr>
          <p:sp>
            <p:nvSpPr>
              <p:cNvPr id="427" name="Google Shape;427;p14"/>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4"/>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4"/>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4"/>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4"/>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14"/>
            <p:cNvGrpSpPr/>
            <p:nvPr/>
          </p:nvGrpSpPr>
          <p:grpSpPr>
            <a:xfrm rot="10800000">
              <a:off x="457200" y="3852500"/>
              <a:ext cx="903050" cy="913200"/>
              <a:chOff x="7783750" y="377800"/>
              <a:chExt cx="903050" cy="913200"/>
            </a:xfrm>
          </p:grpSpPr>
          <p:sp>
            <p:nvSpPr>
              <p:cNvPr id="433" name="Google Shape;433;p14"/>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4"/>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4"/>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4"/>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4"/>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14"/>
            <p:cNvGrpSpPr/>
            <p:nvPr/>
          </p:nvGrpSpPr>
          <p:grpSpPr>
            <a:xfrm rot="10800000" flipH="1">
              <a:off x="7783750" y="3852500"/>
              <a:ext cx="903050" cy="913200"/>
              <a:chOff x="7783750" y="377800"/>
              <a:chExt cx="903050" cy="913200"/>
            </a:xfrm>
          </p:grpSpPr>
          <p:sp>
            <p:nvSpPr>
              <p:cNvPr id="439" name="Google Shape;439;p14"/>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4"/>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4"/>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4"/>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4"/>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444"/>
        <p:cNvGrpSpPr/>
        <p:nvPr/>
      </p:nvGrpSpPr>
      <p:grpSpPr>
        <a:xfrm>
          <a:off x="0" y="0"/>
          <a:ext cx="0" cy="0"/>
          <a:chOff x="0" y="0"/>
          <a:chExt cx="0" cy="0"/>
        </a:xfrm>
      </p:grpSpPr>
      <p:grpSp>
        <p:nvGrpSpPr>
          <p:cNvPr id="445" name="Google Shape;445;p15"/>
          <p:cNvGrpSpPr/>
          <p:nvPr/>
        </p:nvGrpSpPr>
        <p:grpSpPr>
          <a:xfrm>
            <a:off x="-30750" y="-19650"/>
            <a:ext cx="9205500" cy="5182800"/>
            <a:chOff x="-30750" y="-19650"/>
            <a:chExt cx="9205500" cy="5182800"/>
          </a:xfrm>
        </p:grpSpPr>
        <p:sp>
          <p:nvSpPr>
            <p:cNvPr id="446" name="Google Shape;446;p15"/>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7" name="Google Shape;447;p15"/>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448" name="Google Shape;448;p15"/>
          <p:cNvSpPr txBox="1">
            <a:spLocks noGrp="1"/>
          </p:cNvSpPr>
          <p:nvPr>
            <p:ph type="title"/>
          </p:nvPr>
        </p:nvSpPr>
        <p:spPr>
          <a:xfrm>
            <a:off x="2228650" y="539300"/>
            <a:ext cx="4686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49" name="Google Shape;449;p15"/>
          <p:cNvGrpSpPr/>
          <p:nvPr/>
        </p:nvGrpSpPr>
        <p:grpSpPr>
          <a:xfrm>
            <a:off x="492725" y="418813"/>
            <a:ext cx="8158550" cy="4305875"/>
            <a:chOff x="492725" y="417300"/>
            <a:chExt cx="8158550" cy="4305875"/>
          </a:xfrm>
        </p:grpSpPr>
        <p:cxnSp>
          <p:nvCxnSpPr>
            <p:cNvPr id="450" name="Google Shape;450;p15"/>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451" name="Google Shape;451;p15"/>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452" name="Google Shape;452;p15"/>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453" name="Google Shape;453;p15"/>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454" name="Google Shape;454;p15"/>
          <p:cNvGrpSpPr/>
          <p:nvPr/>
        </p:nvGrpSpPr>
        <p:grpSpPr>
          <a:xfrm>
            <a:off x="468445" y="389145"/>
            <a:ext cx="8212683" cy="4364258"/>
            <a:chOff x="468445" y="389145"/>
            <a:chExt cx="8212683" cy="4364258"/>
          </a:xfrm>
        </p:grpSpPr>
        <p:grpSp>
          <p:nvGrpSpPr>
            <p:cNvPr id="455" name="Google Shape;455;p15"/>
            <p:cNvGrpSpPr/>
            <p:nvPr/>
          </p:nvGrpSpPr>
          <p:grpSpPr>
            <a:xfrm>
              <a:off x="7926755" y="389145"/>
              <a:ext cx="748700" cy="753300"/>
              <a:chOff x="1921525" y="1641275"/>
              <a:chExt cx="748700" cy="753300"/>
            </a:xfrm>
          </p:grpSpPr>
          <p:sp>
            <p:nvSpPr>
              <p:cNvPr id="456" name="Google Shape;456;p15"/>
              <p:cNvSpPr/>
              <p:nvPr/>
            </p:nvSpPr>
            <p:spPr>
              <a:xfrm>
                <a:off x="2381825" y="1641275"/>
                <a:ext cx="288400" cy="293950"/>
              </a:xfrm>
              <a:custGeom>
                <a:avLst/>
                <a:gdLst/>
                <a:ahLst/>
                <a:cxnLst/>
                <a:rect l="l" t="t" r="r" b="b"/>
                <a:pathLst>
                  <a:path w="11536" h="11758" extrusionOk="0">
                    <a:moveTo>
                      <a:pt x="0" y="0"/>
                    </a:moveTo>
                    <a:lnTo>
                      <a:pt x="2847" y="2884"/>
                    </a:lnTo>
                    <a:cubicBezTo>
                      <a:pt x="3032" y="1405"/>
                      <a:pt x="3919" y="259"/>
                      <a:pt x="3919" y="259"/>
                    </a:cubicBezTo>
                    <a:cubicBezTo>
                      <a:pt x="3919" y="259"/>
                      <a:pt x="5435" y="1664"/>
                      <a:pt x="5583" y="3476"/>
                    </a:cubicBezTo>
                    <a:cubicBezTo>
                      <a:pt x="5583" y="3550"/>
                      <a:pt x="5583" y="3624"/>
                      <a:pt x="5583" y="3698"/>
                    </a:cubicBezTo>
                    <a:cubicBezTo>
                      <a:pt x="5731" y="3513"/>
                      <a:pt x="5879" y="3328"/>
                      <a:pt x="6027" y="3143"/>
                    </a:cubicBezTo>
                    <a:cubicBezTo>
                      <a:pt x="7505" y="1701"/>
                      <a:pt x="9797" y="1627"/>
                      <a:pt x="9798" y="1627"/>
                    </a:cubicBezTo>
                    <a:lnTo>
                      <a:pt x="9798" y="1627"/>
                    </a:lnTo>
                    <a:cubicBezTo>
                      <a:pt x="9798" y="1627"/>
                      <a:pt x="9724" y="3919"/>
                      <a:pt x="8245" y="5361"/>
                    </a:cubicBezTo>
                    <a:cubicBezTo>
                      <a:pt x="8097" y="5546"/>
                      <a:pt x="7949" y="5657"/>
                      <a:pt x="7764" y="5768"/>
                    </a:cubicBezTo>
                    <a:cubicBezTo>
                      <a:pt x="7776" y="5780"/>
                      <a:pt x="7789" y="5784"/>
                      <a:pt x="7801" y="5784"/>
                    </a:cubicBezTo>
                    <a:cubicBezTo>
                      <a:pt x="7826" y="5784"/>
                      <a:pt x="7850" y="5768"/>
                      <a:pt x="7875" y="5768"/>
                    </a:cubicBezTo>
                    <a:cubicBezTo>
                      <a:pt x="9724" y="5916"/>
                      <a:pt x="11092" y="7432"/>
                      <a:pt x="11092" y="7432"/>
                    </a:cubicBezTo>
                    <a:cubicBezTo>
                      <a:pt x="11092" y="7432"/>
                      <a:pt x="9908" y="8393"/>
                      <a:pt x="8393" y="8541"/>
                    </a:cubicBezTo>
                    <a:lnTo>
                      <a:pt x="11535" y="11757"/>
                    </a:lnTo>
                    <a:lnTo>
                      <a:pt x="11535" y="3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5"/>
              <p:cNvSpPr/>
              <p:nvPr/>
            </p:nvSpPr>
            <p:spPr>
              <a:xfrm>
                <a:off x="1921525" y="1648675"/>
                <a:ext cx="741300" cy="745900"/>
              </a:xfrm>
              <a:custGeom>
                <a:avLst/>
                <a:gdLst/>
                <a:ahLst/>
                <a:cxnLst/>
                <a:rect l="l" t="t" r="r" b="b"/>
                <a:pathLst>
                  <a:path w="29652" h="29836" extrusionOk="0">
                    <a:moveTo>
                      <a:pt x="15750" y="0"/>
                    </a:moveTo>
                    <a:lnTo>
                      <a:pt x="1" y="37"/>
                    </a:lnTo>
                    <a:lnTo>
                      <a:pt x="38" y="1479"/>
                    </a:lnTo>
                    <a:lnTo>
                      <a:pt x="15122" y="1479"/>
                    </a:lnTo>
                    <a:lnTo>
                      <a:pt x="28173" y="14456"/>
                    </a:lnTo>
                    <a:lnTo>
                      <a:pt x="28173" y="29836"/>
                    </a:lnTo>
                    <a:lnTo>
                      <a:pt x="29651" y="29836"/>
                    </a:lnTo>
                    <a:lnTo>
                      <a:pt x="29651" y="13864"/>
                    </a:lnTo>
                    <a:lnTo>
                      <a:pt x="15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15"/>
            <p:cNvGrpSpPr/>
            <p:nvPr/>
          </p:nvGrpSpPr>
          <p:grpSpPr>
            <a:xfrm flipH="1">
              <a:off x="468445" y="394817"/>
              <a:ext cx="748700" cy="753300"/>
              <a:chOff x="1921525" y="1641275"/>
              <a:chExt cx="748700" cy="753300"/>
            </a:xfrm>
          </p:grpSpPr>
          <p:sp>
            <p:nvSpPr>
              <p:cNvPr id="459" name="Google Shape;459;p15"/>
              <p:cNvSpPr/>
              <p:nvPr/>
            </p:nvSpPr>
            <p:spPr>
              <a:xfrm>
                <a:off x="2381825" y="1641275"/>
                <a:ext cx="288400" cy="293950"/>
              </a:xfrm>
              <a:custGeom>
                <a:avLst/>
                <a:gdLst/>
                <a:ahLst/>
                <a:cxnLst/>
                <a:rect l="l" t="t" r="r" b="b"/>
                <a:pathLst>
                  <a:path w="11536" h="11758" extrusionOk="0">
                    <a:moveTo>
                      <a:pt x="0" y="0"/>
                    </a:moveTo>
                    <a:lnTo>
                      <a:pt x="2847" y="2884"/>
                    </a:lnTo>
                    <a:cubicBezTo>
                      <a:pt x="3032" y="1405"/>
                      <a:pt x="3919" y="259"/>
                      <a:pt x="3919" y="259"/>
                    </a:cubicBezTo>
                    <a:cubicBezTo>
                      <a:pt x="3919" y="259"/>
                      <a:pt x="5435" y="1664"/>
                      <a:pt x="5583" y="3476"/>
                    </a:cubicBezTo>
                    <a:cubicBezTo>
                      <a:pt x="5583" y="3550"/>
                      <a:pt x="5583" y="3624"/>
                      <a:pt x="5583" y="3698"/>
                    </a:cubicBezTo>
                    <a:cubicBezTo>
                      <a:pt x="5731" y="3513"/>
                      <a:pt x="5879" y="3328"/>
                      <a:pt x="6027" y="3143"/>
                    </a:cubicBezTo>
                    <a:cubicBezTo>
                      <a:pt x="7505" y="1701"/>
                      <a:pt x="9797" y="1627"/>
                      <a:pt x="9798" y="1627"/>
                    </a:cubicBezTo>
                    <a:lnTo>
                      <a:pt x="9798" y="1627"/>
                    </a:lnTo>
                    <a:cubicBezTo>
                      <a:pt x="9798" y="1627"/>
                      <a:pt x="9724" y="3919"/>
                      <a:pt x="8245" y="5361"/>
                    </a:cubicBezTo>
                    <a:cubicBezTo>
                      <a:pt x="8097" y="5546"/>
                      <a:pt x="7949" y="5657"/>
                      <a:pt x="7764" y="5768"/>
                    </a:cubicBezTo>
                    <a:cubicBezTo>
                      <a:pt x="7776" y="5780"/>
                      <a:pt x="7789" y="5784"/>
                      <a:pt x="7801" y="5784"/>
                    </a:cubicBezTo>
                    <a:cubicBezTo>
                      <a:pt x="7826" y="5784"/>
                      <a:pt x="7850" y="5768"/>
                      <a:pt x="7875" y="5768"/>
                    </a:cubicBezTo>
                    <a:cubicBezTo>
                      <a:pt x="9724" y="5916"/>
                      <a:pt x="11092" y="7432"/>
                      <a:pt x="11092" y="7432"/>
                    </a:cubicBezTo>
                    <a:cubicBezTo>
                      <a:pt x="11092" y="7432"/>
                      <a:pt x="9908" y="8393"/>
                      <a:pt x="8393" y="8541"/>
                    </a:cubicBezTo>
                    <a:lnTo>
                      <a:pt x="11535" y="11757"/>
                    </a:lnTo>
                    <a:lnTo>
                      <a:pt x="11535" y="3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5"/>
              <p:cNvSpPr/>
              <p:nvPr/>
            </p:nvSpPr>
            <p:spPr>
              <a:xfrm>
                <a:off x="1921525" y="1648675"/>
                <a:ext cx="741300" cy="745900"/>
              </a:xfrm>
              <a:custGeom>
                <a:avLst/>
                <a:gdLst/>
                <a:ahLst/>
                <a:cxnLst/>
                <a:rect l="l" t="t" r="r" b="b"/>
                <a:pathLst>
                  <a:path w="29652" h="29836" extrusionOk="0">
                    <a:moveTo>
                      <a:pt x="15750" y="0"/>
                    </a:moveTo>
                    <a:lnTo>
                      <a:pt x="1" y="37"/>
                    </a:lnTo>
                    <a:lnTo>
                      <a:pt x="38" y="1479"/>
                    </a:lnTo>
                    <a:lnTo>
                      <a:pt x="15122" y="1479"/>
                    </a:lnTo>
                    <a:lnTo>
                      <a:pt x="28173" y="14456"/>
                    </a:lnTo>
                    <a:lnTo>
                      <a:pt x="28173" y="29836"/>
                    </a:lnTo>
                    <a:lnTo>
                      <a:pt x="29651" y="29836"/>
                    </a:lnTo>
                    <a:lnTo>
                      <a:pt x="29651" y="13864"/>
                    </a:lnTo>
                    <a:lnTo>
                      <a:pt x="15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5"/>
            <p:cNvGrpSpPr/>
            <p:nvPr/>
          </p:nvGrpSpPr>
          <p:grpSpPr>
            <a:xfrm rot="10800000" flipH="1">
              <a:off x="7932428" y="4000103"/>
              <a:ext cx="748700" cy="753300"/>
              <a:chOff x="1921525" y="1641275"/>
              <a:chExt cx="748700" cy="753300"/>
            </a:xfrm>
          </p:grpSpPr>
          <p:sp>
            <p:nvSpPr>
              <p:cNvPr id="462" name="Google Shape;462;p15"/>
              <p:cNvSpPr/>
              <p:nvPr/>
            </p:nvSpPr>
            <p:spPr>
              <a:xfrm>
                <a:off x="2381825" y="1641275"/>
                <a:ext cx="288400" cy="293950"/>
              </a:xfrm>
              <a:custGeom>
                <a:avLst/>
                <a:gdLst/>
                <a:ahLst/>
                <a:cxnLst/>
                <a:rect l="l" t="t" r="r" b="b"/>
                <a:pathLst>
                  <a:path w="11536" h="11758" extrusionOk="0">
                    <a:moveTo>
                      <a:pt x="0" y="0"/>
                    </a:moveTo>
                    <a:lnTo>
                      <a:pt x="2847" y="2884"/>
                    </a:lnTo>
                    <a:cubicBezTo>
                      <a:pt x="3032" y="1405"/>
                      <a:pt x="3919" y="259"/>
                      <a:pt x="3919" y="259"/>
                    </a:cubicBezTo>
                    <a:cubicBezTo>
                      <a:pt x="3919" y="259"/>
                      <a:pt x="5435" y="1664"/>
                      <a:pt x="5583" y="3476"/>
                    </a:cubicBezTo>
                    <a:cubicBezTo>
                      <a:pt x="5583" y="3550"/>
                      <a:pt x="5583" y="3624"/>
                      <a:pt x="5583" y="3698"/>
                    </a:cubicBezTo>
                    <a:cubicBezTo>
                      <a:pt x="5731" y="3513"/>
                      <a:pt x="5879" y="3328"/>
                      <a:pt x="6027" y="3143"/>
                    </a:cubicBezTo>
                    <a:cubicBezTo>
                      <a:pt x="7505" y="1701"/>
                      <a:pt x="9797" y="1627"/>
                      <a:pt x="9798" y="1627"/>
                    </a:cubicBezTo>
                    <a:lnTo>
                      <a:pt x="9798" y="1627"/>
                    </a:lnTo>
                    <a:cubicBezTo>
                      <a:pt x="9798" y="1627"/>
                      <a:pt x="9724" y="3919"/>
                      <a:pt x="8245" y="5361"/>
                    </a:cubicBezTo>
                    <a:cubicBezTo>
                      <a:pt x="8097" y="5546"/>
                      <a:pt x="7949" y="5657"/>
                      <a:pt x="7764" y="5768"/>
                    </a:cubicBezTo>
                    <a:cubicBezTo>
                      <a:pt x="7776" y="5780"/>
                      <a:pt x="7789" y="5784"/>
                      <a:pt x="7801" y="5784"/>
                    </a:cubicBezTo>
                    <a:cubicBezTo>
                      <a:pt x="7826" y="5784"/>
                      <a:pt x="7850" y="5768"/>
                      <a:pt x="7875" y="5768"/>
                    </a:cubicBezTo>
                    <a:cubicBezTo>
                      <a:pt x="9724" y="5916"/>
                      <a:pt x="11092" y="7432"/>
                      <a:pt x="11092" y="7432"/>
                    </a:cubicBezTo>
                    <a:cubicBezTo>
                      <a:pt x="11092" y="7432"/>
                      <a:pt x="9908" y="8393"/>
                      <a:pt x="8393" y="8541"/>
                    </a:cubicBezTo>
                    <a:lnTo>
                      <a:pt x="11535" y="11757"/>
                    </a:lnTo>
                    <a:lnTo>
                      <a:pt x="11535" y="3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5"/>
              <p:cNvSpPr/>
              <p:nvPr/>
            </p:nvSpPr>
            <p:spPr>
              <a:xfrm>
                <a:off x="1921525" y="1648675"/>
                <a:ext cx="741300" cy="745900"/>
              </a:xfrm>
              <a:custGeom>
                <a:avLst/>
                <a:gdLst/>
                <a:ahLst/>
                <a:cxnLst/>
                <a:rect l="l" t="t" r="r" b="b"/>
                <a:pathLst>
                  <a:path w="29652" h="29836" extrusionOk="0">
                    <a:moveTo>
                      <a:pt x="15750" y="0"/>
                    </a:moveTo>
                    <a:lnTo>
                      <a:pt x="1" y="37"/>
                    </a:lnTo>
                    <a:lnTo>
                      <a:pt x="38" y="1479"/>
                    </a:lnTo>
                    <a:lnTo>
                      <a:pt x="15122" y="1479"/>
                    </a:lnTo>
                    <a:lnTo>
                      <a:pt x="28173" y="14456"/>
                    </a:lnTo>
                    <a:lnTo>
                      <a:pt x="28173" y="29836"/>
                    </a:lnTo>
                    <a:lnTo>
                      <a:pt x="29651" y="29836"/>
                    </a:lnTo>
                    <a:lnTo>
                      <a:pt x="29651" y="13864"/>
                    </a:lnTo>
                    <a:lnTo>
                      <a:pt x="15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5"/>
            <p:cNvGrpSpPr/>
            <p:nvPr/>
          </p:nvGrpSpPr>
          <p:grpSpPr>
            <a:xfrm rot="10800000">
              <a:off x="468445" y="3994430"/>
              <a:ext cx="748700" cy="753300"/>
              <a:chOff x="1921525" y="1641275"/>
              <a:chExt cx="748700" cy="753300"/>
            </a:xfrm>
          </p:grpSpPr>
          <p:sp>
            <p:nvSpPr>
              <p:cNvPr id="465" name="Google Shape;465;p15"/>
              <p:cNvSpPr/>
              <p:nvPr/>
            </p:nvSpPr>
            <p:spPr>
              <a:xfrm>
                <a:off x="2381825" y="1641275"/>
                <a:ext cx="288400" cy="293950"/>
              </a:xfrm>
              <a:custGeom>
                <a:avLst/>
                <a:gdLst/>
                <a:ahLst/>
                <a:cxnLst/>
                <a:rect l="l" t="t" r="r" b="b"/>
                <a:pathLst>
                  <a:path w="11536" h="11758" extrusionOk="0">
                    <a:moveTo>
                      <a:pt x="0" y="0"/>
                    </a:moveTo>
                    <a:lnTo>
                      <a:pt x="2847" y="2884"/>
                    </a:lnTo>
                    <a:cubicBezTo>
                      <a:pt x="3032" y="1405"/>
                      <a:pt x="3919" y="259"/>
                      <a:pt x="3919" y="259"/>
                    </a:cubicBezTo>
                    <a:cubicBezTo>
                      <a:pt x="3919" y="259"/>
                      <a:pt x="5435" y="1664"/>
                      <a:pt x="5583" y="3476"/>
                    </a:cubicBezTo>
                    <a:cubicBezTo>
                      <a:pt x="5583" y="3550"/>
                      <a:pt x="5583" y="3624"/>
                      <a:pt x="5583" y="3698"/>
                    </a:cubicBezTo>
                    <a:cubicBezTo>
                      <a:pt x="5731" y="3513"/>
                      <a:pt x="5879" y="3328"/>
                      <a:pt x="6027" y="3143"/>
                    </a:cubicBezTo>
                    <a:cubicBezTo>
                      <a:pt x="7505" y="1701"/>
                      <a:pt x="9797" y="1627"/>
                      <a:pt x="9798" y="1627"/>
                    </a:cubicBezTo>
                    <a:lnTo>
                      <a:pt x="9798" y="1627"/>
                    </a:lnTo>
                    <a:cubicBezTo>
                      <a:pt x="9798" y="1627"/>
                      <a:pt x="9724" y="3919"/>
                      <a:pt x="8245" y="5361"/>
                    </a:cubicBezTo>
                    <a:cubicBezTo>
                      <a:pt x="8097" y="5546"/>
                      <a:pt x="7949" y="5657"/>
                      <a:pt x="7764" y="5768"/>
                    </a:cubicBezTo>
                    <a:cubicBezTo>
                      <a:pt x="7776" y="5780"/>
                      <a:pt x="7789" y="5784"/>
                      <a:pt x="7801" y="5784"/>
                    </a:cubicBezTo>
                    <a:cubicBezTo>
                      <a:pt x="7826" y="5784"/>
                      <a:pt x="7850" y="5768"/>
                      <a:pt x="7875" y="5768"/>
                    </a:cubicBezTo>
                    <a:cubicBezTo>
                      <a:pt x="9724" y="5916"/>
                      <a:pt x="11092" y="7432"/>
                      <a:pt x="11092" y="7432"/>
                    </a:cubicBezTo>
                    <a:cubicBezTo>
                      <a:pt x="11092" y="7432"/>
                      <a:pt x="9908" y="8393"/>
                      <a:pt x="8393" y="8541"/>
                    </a:cubicBezTo>
                    <a:lnTo>
                      <a:pt x="11535" y="11757"/>
                    </a:lnTo>
                    <a:lnTo>
                      <a:pt x="11535" y="3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1921525" y="1648675"/>
                <a:ext cx="741300" cy="745900"/>
              </a:xfrm>
              <a:custGeom>
                <a:avLst/>
                <a:gdLst/>
                <a:ahLst/>
                <a:cxnLst/>
                <a:rect l="l" t="t" r="r" b="b"/>
                <a:pathLst>
                  <a:path w="29652" h="29836" extrusionOk="0">
                    <a:moveTo>
                      <a:pt x="15750" y="0"/>
                    </a:moveTo>
                    <a:lnTo>
                      <a:pt x="1" y="37"/>
                    </a:lnTo>
                    <a:lnTo>
                      <a:pt x="38" y="1479"/>
                    </a:lnTo>
                    <a:lnTo>
                      <a:pt x="15122" y="1479"/>
                    </a:lnTo>
                    <a:lnTo>
                      <a:pt x="28173" y="14456"/>
                    </a:lnTo>
                    <a:lnTo>
                      <a:pt x="28173" y="29836"/>
                    </a:lnTo>
                    <a:lnTo>
                      <a:pt x="29651" y="29836"/>
                    </a:lnTo>
                    <a:lnTo>
                      <a:pt x="29651" y="13864"/>
                    </a:lnTo>
                    <a:lnTo>
                      <a:pt x="15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4">
  <p:cSld name="CUSTOM_3_1_1">
    <p:spTree>
      <p:nvGrpSpPr>
        <p:cNvPr id="1" name="Shape 557"/>
        <p:cNvGrpSpPr/>
        <p:nvPr/>
      </p:nvGrpSpPr>
      <p:grpSpPr>
        <a:xfrm>
          <a:off x="0" y="0"/>
          <a:ext cx="0" cy="0"/>
          <a:chOff x="0" y="0"/>
          <a:chExt cx="0" cy="0"/>
        </a:xfrm>
      </p:grpSpPr>
      <p:grpSp>
        <p:nvGrpSpPr>
          <p:cNvPr id="558" name="Google Shape;558;p18"/>
          <p:cNvGrpSpPr/>
          <p:nvPr/>
        </p:nvGrpSpPr>
        <p:grpSpPr>
          <a:xfrm>
            <a:off x="-30750" y="-19650"/>
            <a:ext cx="9205500" cy="5182800"/>
            <a:chOff x="-30750" y="-19650"/>
            <a:chExt cx="9205500" cy="5182800"/>
          </a:xfrm>
        </p:grpSpPr>
        <p:sp>
          <p:nvSpPr>
            <p:cNvPr id="559" name="Google Shape;559;p18"/>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0" name="Google Shape;560;p18"/>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grpSp>
        <p:nvGrpSpPr>
          <p:cNvPr id="561" name="Google Shape;561;p18"/>
          <p:cNvGrpSpPr/>
          <p:nvPr/>
        </p:nvGrpSpPr>
        <p:grpSpPr>
          <a:xfrm>
            <a:off x="492725" y="418813"/>
            <a:ext cx="8158550" cy="4305875"/>
            <a:chOff x="492725" y="417300"/>
            <a:chExt cx="8158550" cy="4305875"/>
          </a:xfrm>
        </p:grpSpPr>
        <p:cxnSp>
          <p:nvCxnSpPr>
            <p:cNvPr id="562" name="Google Shape;562;p18"/>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563" name="Google Shape;563;p18"/>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564" name="Google Shape;564;p18"/>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565" name="Google Shape;565;p18"/>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sp>
        <p:nvSpPr>
          <p:cNvPr id="566" name="Google Shape;566;p18"/>
          <p:cNvSpPr txBox="1">
            <a:spLocks noGrp="1"/>
          </p:cNvSpPr>
          <p:nvPr>
            <p:ph type="title"/>
          </p:nvPr>
        </p:nvSpPr>
        <p:spPr>
          <a:xfrm>
            <a:off x="1855000" y="539300"/>
            <a:ext cx="54339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67" name="Google Shape;567;p18"/>
          <p:cNvGrpSpPr/>
          <p:nvPr/>
        </p:nvGrpSpPr>
        <p:grpSpPr>
          <a:xfrm>
            <a:off x="7909475" y="377788"/>
            <a:ext cx="777325" cy="776950"/>
            <a:chOff x="4153650" y="1668450"/>
            <a:chExt cx="777325" cy="776950"/>
          </a:xfrm>
        </p:grpSpPr>
        <p:sp>
          <p:nvSpPr>
            <p:cNvPr id="568" name="Google Shape;568;p18"/>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8"/>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8"/>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8"/>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8"/>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8"/>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8"/>
          <p:cNvGrpSpPr/>
          <p:nvPr/>
        </p:nvGrpSpPr>
        <p:grpSpPr>
          <a:xfrm flipH="1">
            <a:off x="457000" y="377788"/>
            <a:ext cx="777325" cy="776950"/>
            <a:chOff x="4153650" y="1668450"/>
            <a:chExt cx="777325" cy="776950"/>
          </a:xfrm>
        </p:grpSpPr>
        <p:sp>
          <p:nvSpPr>
            <p:cNvPr id="575" name="Google Shape;575;p18"/>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8"/>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8"/>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8"/>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8"/>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8"/>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18"/>
          <p:cNvGrpSpPr/>
          <p:nvPr/>
        </p:nvGrpSpPr>
        <p:grpSpPr>
          <a:xfrm rot="10800000" flipH="1">
            <a:off x="7909475" y="3988738"/>
            <a:ext cx="777325" cy="776950"/>
            <a:chOff x="4153650" y="1668450"/>
            <a:chExt cx="777325" cy="776950"/>
          </a:xfrm>
        </p:grpSpPr>
        <p:sp>
          <p:nvSpPr>
            <p:cNvPr id="582" name="Google Shape;582;p18"/>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8"/>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8"/>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8"/>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8"/>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8"/>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18"/>
          <p:cNvGrpSpPr/>
          <p:nvPr/>
        </p:nvGrpSpPr>
        <p:grpSpPr>
          <a:xfrm rot="10800000">
            <a:off x="457000" y="3988738"/>
            <a:ext cx="777325" cy="776950"/>
            <a:chOff x="4153650" y="1668450"/>
            <a:chExt cx="777325" cy="776950"/>
          </a:xfrm>
        </p:grpSpPr>
        <p:sp>
          <p:nvSpPr>
            <p:cNvPr id="589" name="Google Shape;589;p18"/>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8"/>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8"/>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8"/>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8"/>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4_1">
    <p:spTree>
      <p:nvGrpSpPr>
        <p:cNvPr id="1" name="Shape 595"/>
        <p:cNvGrpSpPr/>
        <p:nvPr/>
      </p:nvGrpSpPr>
      <p:grpSpPr>
        <a:xfrm>
          <a:off x="0" y="0"/>
          <a:ext cx="0" cy="0"/>
          <a:chOff x="0" y="0"/>
          <a:chExt cx="0" cy="0"/>
        </a:xfrm>
      </p:grpSpPr>
      <p:grpSp>
        <p:nvGrpSpPr>
          <p:cNvPr id="596" name="Google Shape;596;p19"/>
          <p:cNvGrpSpPr/>
          <p:nvPr/>
        </p:nvGrpSpPr>
        <p:grpSpPr>
          <a:xfrm>
            <a:off x="-30750" y="-19650"/>
            <a:ext cx="9205500" cy="5182800"/>
            <a:chOff x="-30750" y="-19650"/>
            <a:chExt cx="9205500" cy="5182800"/>
          </a:xfrm>
        </p:grpSpPr>
        <p:sp>
          <p:nvSpPr>
            <p:cNvPr id="597" name="Google Shape;597;p19"/>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8" name="Google Shape;598;p19"/>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599" name="Google Shape;599;p19"/>
          <p:cNvSpPr txBox="1">
            <a:spLocks noGrp="1"/>
          </p:cNvSpPr>
          <p:nvPr>
            <p:ph type="subTitle" idx="1"/>
          </p:nvPr>
        </p:nvSpPr>
        <p:spPr>
          <a:xfrm>
            <a:off x="873996" y="1777215"/>
            <a:ext cx="2119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00" name="Google Shape;600;p19"/>
          <p:cNvSpPr txBox="1">
            <a:spLocks noGrp="1"/>
          </p:cNvSpPr>
          <p:nvPr>
            <p:ph type="subTitle" idx="2"/>
          </p:nvPr>
        </p:nvSpPr>
        <p:spPr>
          <a:xfrm>
            <a:off x="873996" y="2915752"/>
            <a:ext cx="2119200" cy="780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01" name="Google Shape;601;p19"/>
          <p:cNvSpPr txBox="1">
            <a:spLocks noGrp="1"/>
          </p:cNvSpPr>
          <p:nvPr>
            <p:ph type="subTitle" idx="3"/>
          </p:nvPr>
        </p:nvSpPr>
        <p:spPr>
          <a:xfrm>
            <a:off x="3523646" y="1777215"/>
            <a:ext cx="2119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02" name="Google Shape;602;p19"/>
          <p:cNvSpPr txBox="1">
            <a:spLocks noGrp="1"/>
          </p:cNvSpPr>
          <p:nvPr>
            <p:ph type="subTitle" idx="4"/>
          </p:nvPr>
        </p:nvSpPr>
        <p:spPr>
          <a:xfrm>
            <a:off x="3523646" y="2915754"/>
            <a:ext cx="2119200" cy="780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03" name="Google Shape;603;p19"/>
          <p:cNvSpPr txBox="1">
            <a:spLocks noGrp="1"/>
          </p:cNvSpPr>
          <p:nvPr>
            <p:ph type="subTitle" idx="5"/>
          </p:nvPr>
        </p:nvSpPr>
        <p:spPr>
          <a:xfrm>
            <a:off x="6173145" y="1777215"/>
            <a:ext cx="2119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04" name="Google Shape;604;p19"/>
          <p:cNvSpPr txBox="1">
            <a:spLocks noGrp="1"/>
          </p:cNvSpPr>
          <p:nvPr>
            <p:ph type="subTitle" idx="6"/>
          </p:nvPr>
        </p:nvSpPr>
        <p:spPr>
          <a:xfrm>
            <a:off x="6173145" y="2915751"/>
            <a:ext cx="2119200" cy="780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05" name="Google Shape;605;p19"/>
          <p:cNvSpPr txBox="1">
            <a:spLocks noGrp="1"/>
          </p:cNvSpPr>
          <p:nvPr>
            <p:ph type="title"/>
          </p:nvPr>
        </p:nvSpPr>
        <p:spPr>
          <a:xfrm>
            <a:off x="1832325" y="539300"/>
            <a:ext cx="54792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06" name="Google Shape;606;p19"/>
          <p:cNvGrpSpPr/>
          <p:nvPr/>
        </p:nvGrpSpPr>
        <p:grpSpPr>
          <a:xfrm>
            <a:off x="492725" y="418813"/>
            <a:ext cx="8158550" cy="4305875"/>
            <a:chOff x="492725" y="417300"/>
            <a:chExt cx="8158550" cy="4305875"/>
          </a:xfrm>
        </p:grpSpPr>
        <p:cxnSp>
          <p:nvCxnSpPr>
            <p:cNvPr id="607" name="Google Shape;607;p19"/>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608" name="Google Shape;608;p19"/>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609" name="Google Shape;609;p19"/>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610" name="Google Shape;610;p19"/>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611" name="Google Shape;611;p19"/>
          <p:cNvGrpSpPr/>
          <p:nvPr/>
        </p:nvGrpSpPr>
        <p:grpSpPr>
          <a:xfrm>
            <a:off x="422965" y="349438"/>
            <a:ext cx="8292197" cy="4444625"/>
            <a:chOff x="422965" y="349438"/>
            <a:chExt cx="8292197" cy="4444625"/>
          </a:xfrm>
        </p:grpSpPr>
        <p:grpSp>
          <p:nvGrpSpPr>
            <p:cNvPr id="612" name="Google Shape;612;p19"/>
            <p:cNvGrpSpPr/>
            <p:nvPr/>
          </p:nvGrpSpPr>
          <p:grpSpPr>
            <a:xfrm>
              <a:off x="7755762" y="349438"/>
              <a:ext cx="959400" cy="941525"/>
              <a:chOff x="7727400" y="377800"/>
              <a:chExt cx="959400" cy="941525"/>
            </a:xfrm>
          </p:grpSpPr>
          <p:sp>
            <p:nvSpPr>
              <p:cNvPr id="613" name="Google Shape;613;p19"/>
              <p:cNvSpPr/>
              <p:nvPr/>
            </p:nvSpPr>
            <p:spPr>
              <a:xfrm>
                <a:off x="8477900" y="386700"/>
                <a:ext cx="179325" cy="180250"/>
              </a:xfrm>
              <a:custGeom>
                <a:avLst/>
                <a:gdLst/>
                <a:ahLst/>
                <a:cxnLst/>
                <a:rect l="l" t="t" r="r" b="b"/>
                <a:pathLst>
                  <a:path w="7173" h="7210" extrusionOk="0">
                    <a:moveTo>
                      <a:pt x="962" y="1"/>
                    </a:moveTo>
                    <a:lnTo>
                      <a:pt x="962" y="1"/>
                    </a:lnTo>
                    <a:cubicBezTo>
                      <a:pt x="3069" y="3106"/>
                      <a:pt x="814" y="6212"/>
                      <a:pt x="38" y="7136"/>
                    </a:cubicBezTo>
                    <a:lnTo>
                      <a:pt x="1" y="7173"/>
                    </a:lnTo>
                    <a:lnTo>
                      <a:pt x="1" y="7210"/>
                    </a:lnTo>
                    <a:lnTo>
                      <a:pt x="38" y="7173"/>
                    </a:lnTo>
                    <a:cubicBezTo>
                      <a:pt x="682" y="6632"/>
                      <a:pt x="2404" y="5372"/>
                      <a:pt x="4427" y="5372"/>
                    </a:cubicBezTo>
                    <a:cubicBezTo>
                      <a:pt x="5307" y="5372"/>
                      <a:pt x="6243" y="5610"/>
                      <a:pt x="7173" y="6249"/>
                    </a:cubicBezTo>
                    <a:cubicBezTo>
                      <a:pt x="7173" y="6249"/>
                      <a:pt x="6462" y="4115"/>
                      <a:pt x="4390" y="4115"/>
                    </a:cubicBezTo>
                    <a:cubicBezTo>
                      <a:pt x="4101" y="4115"/>
                      <a:pt x="3784" y="4157"/>
                      <a:pt x="3439" y="4252"/>
                    </a:cubicBezTo>
                    <a:cubicBezTo>
                      <a:pt x="3439" y="4252"/>
                      <a:pt x="6360" y="3402"/>
                      <a:pt x="6360" y="814"/>
                    </a:cubicBezTo>
                    <a:lnTo>
                      <a:pt x="6360" y="814"/>
                    </a:lnTo>
                    <a:cubicBezTo>
                      <a:pt x="3772" y="851"/>
                      <a:pt x="2958" y="3735"/>
                      <a:pt x="2958" y="3735"/>
                    </a:cubicBezTo>
                    <a:cubicBezTo>
                      <a:pt x="3735" y="962"/>
                      <a:pt x="962" y="1"/>
                      <a:pt x="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9"/>
              <p:cNvSpPr/>
              <p:nvPr/>
            </p:nvSpPr>
            <p:spPr>
              <a:xfrm>
                <a:off x="8524125" y="921400"/>
                <a:ext cx="35125" cy="32825"/>
              </a:xfrm>
              <a:custGeom>
                <a:avLst/>
                <a:gdLst/>
                <a:ahLst/>
                <a:cxnLst/>
                <a:rect l="l" t="t" r="r" b="b"/>
                <a:pathLst>
                  <a:path w="1405" h="1313" extrusionOk="0">
                    <a:moveTo>
                      <a:pt x="740" y="0"/>
                    </a:moveTo>
                    <a:cubicBezTo>
                      <a:pt x="592" y="0"/>
                      <a:pt x="444" y="56"/>
                      <a:pt x="333" y="167"/>
                    </a:cubicBezTo>
                    <a:lnTo>
                      <a:pt x="0" y="536"/>
                    </a:lnTo>
                    <a:lnTo>
                      <a:pt x="813" y="1313"/>
                    </a:lnTo>
                    <a:lnTo>
                      <a:pt x="1109" y="1054"/>
                    </a:lnTo>
                    <a:lnTo>
                      <a:pt x="1146" y="1017"/>
                    </a:lnTo>
                    <a:cubicBezTo>
                      <a:pt x="1146" y="1017"/>
                      <a:pt x="1146" y="980"/>
                      <a:pt x="1183" y="980"/>
                    </a:cubicBezTo>
                    <a:cubicBezTo>
                      <a:pt x="1405" y="758"/>
                      <a:pt x="1368" y="388"/>
                      <a:pt x="1146" y="167"/>
                    </a:cubicBezTo>
                    <a:cubicBezTo>
                      <a:pt x="1035" y="56"/>
                      <a:pt x="887"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9"/>
              <p:cNvSpPr/>
              <p:nvPr/>
            </p:nvSpPr>
            <p:spPr>
              <a:xfrm>
                <a:off x="8320775" y="540975"/>
                <a:ext cx="366025" cy="778350"/>
              </a:xfrm>
              <a:custGeom>
                <a:avLst/>
                <a:gdLst/>
                <a:ahLst/>
                <a:cxnLst/>
                <a:rect l="l" t="t" r="r" b="b"/>
                <a:pathLst>
                  <a:path w="14641" h="31134" extrusionOk="0">
                    <a:moveTo>
                      <a:pt x="7543" y="7620"/>
                    </a:moveTo>
                    <a:cubicBezTo>
                      <a:pt x="7543" y="7620"/>
                      <a:pt x="7478" y="7626"/>
                      <a:pt x="7382" y="7671"/>
                    </a:cubicBezTo>
                    <a:lnTo>
                      <a:pt x="7382" y="7671"/>
                    </a:lnTo>
                    <a:cubicBezTo>
                      <a:pt x="7481" y="7638"/>
                      <a:pt x="7543" y="7635"/>
                      <a:pt x="7543" y="7620"/>
                    </a:cubicBezTo>
                    <a:close/>
                    <a:moveTo>
                      <a:pt x="5872" y="10062"/>
                    </a:moveTo>
                    <a:cubicBezTo>
                      <a:pt x="5873" y="10062"/>
                      <a:pt x="5875" y="10063"/>
                      <a:pt x="5879" y="10065"/>
                    </a:cubicBezTo>
                    <a:lnTo>
                      <a:pt x="5879" y="10065"/>
                    </a:lnTo>
                    <a:cubicBezTo>
                      <a:pt x="5878" y="10069"/>
                      <a:pt x="5876" y="10071"/>
                      <a:pt x="5875" y="10071"/>
                    </a:cubicBezTo>
                    <a:cubicBezTo>
                      <a:pt x="5871" y="10071"/>
                      <a:pt x="5867" y="10062"/>
                      <a:pt x="5872" y="10062"/>
                    </a:cubicBezTo>
                    <a:close/>
                    <a:moveTo>
                      <a:pt x="7607" y="1"/>
                    </a:moveTo>
                    <a:cubicBezTo>
                      <a:pt x="6276" y="1"/>
                      <a:pt x="4927" y="305"/>
                      <a:pt x="3809" y="1039"/>
                    </a:cubicBezTo>
                    <a:cubicBezTo>
                      <a:pt x="3661" y="1150"/>
                      <a:pt x="3513" y="1224"/>
                      <a:pt x="3365" y="1298"/>
                    </a:cubicBezTo>
                    <a:lnTo>
                      <a:pt x="2958" y="1630"/>
                    </a:lnTo>
                    <a:lnTo>
                      <a:pt x="2515" y="2000"/>
                    </a:lnTo>
                    <a:lnTo>
                      <a:pt x="2182" y="2370"/>
                    </a:lnTo>
                    <a:lnTo>
                      <a:pt x="1812" y="2777"/>
                    </a:lnTo>
                    <a:lnTo>
                      <a:pt x="1516" y="3183"/>
                    </a:lnTo>
                    <a:lnTo>
                      <a:pt x="1221" y="3627"/>
                    </a:lnTo>
                    <a:cubicBezTo>
                      <a:pt x="1147" y="3775"/>
                      <a:pt x="1073" y="3923"/>
                      <a:pt x="999" y="4071"/>
                    </a:cubicBezTo>
                    <a:cubicBezTo>
                      <a:pt x="333" y="5291"/>
                      <a:pt x="1" y="6621"/>
                      <a:pt x="74" y="8026"/>
                    </a:cubicBezTo>
                    <a:lnTo>
                      <a:pt x="111" y="8507"/>
                    </a:lnTo>
                    <a:lnTo>
                      <a:pt x="111" y="8729"/>
                    </a:lnTo>
                    <a:lnTo>
                      <a:pt x="185" y="8988"/>
                    </a:lnTo>
                    <a:cubicBezTo>
                      <a:pt x="259" y="9320"/>
                      <a:pt x="296" y="9653"/>
                      <a:pt x="407" y="9986"/>
                    </a:cubicBezTo>
                    <a:cubicBezTo>
                      <a:pt x="518" y="10282"/>
                      <a:pt x="592" y="10614"/>
                      <a:pt x="740" y="10910"/>
                    </a:cubicBezTo>
                    <a:cubicBezTo>
                      <a:pt x="888" y="11206"/>
                      <a:pt x="1036" y="11502"/>
                      <a:pt x="1184" y="11797"/>
                    </a:cubicBezTo>
                    <a:cubicBezTo>
                      <a:pt x="2441" y="14053"/>
                      <a:pt x="4733" y="15531"/>
                      <a:pt x="7025" y="15938"/>
                    </a:cubicBezTo>
                    <a:cubicBezTo>
                      <a:pt x="7580" y="16049"/>
                      <a:pt x="8171" y="16123"/>
                      <a:pt x="8726" y="16123"/>
                    </a:cubicBezTo>
                    <a:lnTo>
                      <a:pt x="8910" y="16123"/>
                    </a:lnTo>
                    <a:lnTo>
                      <a:pt x="9095" y="16160"/>
                    </a:lnTo>
                    <a:lnTo>
                      <a:pt x="9465" y="16197"/>
                    </a:lnTo>
                    <a:cubicBezTo>
                      <a:pt x="9650" y="16271"/>
                      <a:pt x="9872" y="16271"/>
                      <a:pt x="10057" y="16382"/>
                    </a:cubicBezTo>
                    <a:cubicBezTo>
                      <a:pt x="10463" y="16567"/>
                      <a:pt x="10759" y="16862"/>
                      <a:pt x="11018" y="17195"/>
                    </a:cubicBezTo>
                    <a:cubicBezTo>
                      <a:pt x="11129" y="17380"/>
                      <a:pt x="11240" y="17565"/>
                      <a:pt x="11277" y="17750"/>
                    </a:cubicBezTo>
                    <a:cubicBezTo>
                      <a:pt x="11314" y="17861"/>
                      <a:pt x="11351" y="17971"/>
                      <a:pt x="11388" y="18045"/>
                    </a:cubicBezTo>
                    <a:lnTo>
                      <a:pt x="11424" y="18378"/>
                    </a:lnTo>
                    <a:cubicBezTo>
                      <a:pt x="11535" y="22186"/>
                      <a:pt x="11646" y="25366"/>
                      <a:pt x="11720" y="27621"/>
                    </a:cubicBezTo>
                    <a:cubicBezTo>
                      <a:pt x="11720" y="28730"/>
                      <a:pt x="11794" y="29617"/>
                      <a:pt x="11794" y="30209"/>
                    </a:cubicBezTo>
                    <a:cubicBezTo>
                      <a:pt x="11831" y="30800"/>
                      <a:pt x="11831" y="31133"/>
                      <a:pt x="11831" y="31133"/>
                    </a:cubicBezTo>
                    <a:cubicBezTo>
                      <a:pt x="11831" y="31133"/>
                      <a:pt x="11868" y="30800"/>
                      <a:pt x="11868" y="30209"/>
                    </a:cubicBezTo>
                    <a:cubicBezTo>
                      <a:pt x="11905" y="29617"/>
                      <a:pt x="11942" y="28730"/>
                      <a:pt x="11979" y="27621"/>
                    </a:cubicBezTo>
                    <a:cubicBezTo>
                      <a:pt x="12016" y="26475"/>
                      <a:pt x="12053" y="25144"/>
                      <a:pt x="12127" y="23591"/>
                    </a:cubicBezTo>
                    <a:cubicBezTo>
                      <a:pt x="12164" y="22001"/>
                      <a:pt x="12238" y="20264"/>
                      <a:pt x="12238" y="18304"/>
                    </a:cubicBezTo>
                    <a:lnTo>
                      <a:pt x="12201" y="17898"/>
                    </a:lnTo>
                    <a:cubicBezTo>
                      <a:pt x="12201" y="17750"/>
                      <a:pt x="12127" y="17639"/>
                      <a:pt x="12090" y="17491"/>
                    </a:cubicBezTo>
                    <a:cubicBezTo>
                      <a:pt x="12053" y="17232"/>
                      <a:pt x="11905" y="16973"/>
                      <a:pt x="11757" y="16714"/>
                    </a:cubicBezTo>
                    <a:cubicBezTo>
                      <a:pt x="11461" y="16234"/>
                      <a:pt x="11018" y="15790"/>
                      <a:pt x="10500" y="15531"/>
                    </a:cubicBezTo>
                    <a:cubicBezTo>
                      <a:pt x="10241" y="15347"/>
                      <a:pt x="9909" y="15273"/>
                      <a:pt x="9576" y="15199"/>
                    </a:cubicBezTo>
                    <a:lnTo>
                      <a:pt x="9206" y="15162"/>
                    </a:lnTo>
                    <a:lnTo>
                      <a:pt x="8984" y="15125"/>
                    </a:lnTo>
                    <a:lnTo>
                      <a:pt x="8763" y="15088"/>
                    </a:lnTo>
                    <a:cubicBezTo>
                      <a:pt x="8245" y="15088"/>
                      <a:pt x="7764" y="15014"/>
                      <a:pt x="7247" y="14903"/>
                    </a:cubicBezTo>
                    <a:cubicBezTo>
                      <a:pt x="5213" y="14459"/>
                      <a:pt x="3365" y="13128"/>
                      <a:pt x="2293" y="11169"/>
                    </a:cubicBezTo>
                    <a:cubicBezTo>
                      <a:pt x="2145" y="10910"/>
                      <a:pt x="2034" y="10651"/>
                      <a:pt x="1923" y="10392"/>
                    </a:cubicBezTo>
                    <a:cubicBezTo>
                      <a:pt x="1812" y="10171"/>
                      <a:pt x="1738" y="9875"/>
                      <a:pt x="1664" y="9616"/>
                    </a:cubicBezTo>
                    <a:cubicBezTo>
                      <a:pt x="1553" y="9357"/>
                      <a:pt x="1553" y="9099"/>
                      <a:pt x="1479" y="8840"/>
                    </a:cubicBezTo>
                    <a:cubicBezTo>
                      <a:pt x="1479" y="8766"/>
                      <a:pt x="1479" y="8692"/>
                      <a:pt x="1442" y="8655"/>
                    </a:cubicBezTo>
                    <a:lnTo>
                      <a:pt x="1442" y="8396"/>
                    </a:lnTo>
                    <a:lnTo>
                      <a:pt x="1405" y="7952"/>
                    </a:lnTo>
                    <a:cubicBezTo>
                      <a:pt x="1405" y="6880"/>
                      <a:pt x="1664" y="5734"/>
                      <a:pt x="2219" y="4736"/>
                    </a:cubicBezTo>
                    <a:cubicBezTo>
                      <a:pt x="2293" y="4588"/>
                      <a:pt x="2330" y="4477"/>
                      <a:pt x="2404" y="4329"/>
                    </a:cubicBezTo>
                    <a:lnTo>
                      <a:pt x="2662" y="3997"/>
                    </a:lnTo>
                    <a:lnTo>
                      <a:pt x="2921" y="3627"/>
                    </a:lnTo>
                    <a:lnTo>
                      <a:pt x="3217" y="3331"/>
                    </a:lnTo>
                    <a:lnTo>
                      <a:pt x="3513" y="2998"/>
                    </a:lnTo>
                    <a:lnTo>
                      <a:pt x="3809" y="2777"/>
                    </a:lnTo>
                    <a:lnTo>
                      <a:pt x="4104" y="2518"/>
                    </a:lnTo>
                    <a:cubicBezTo>
                      <a:pt x="4252" y="2407"/>
                      <a:pt x="4400" y="2333"/>
                      <a:pt x="4511" y="2259"/>
                    </a:cubicBezTo>
                    <a:cubicBezTo>
                      <a:pt x="5405" y="1674"/>
                      <a:pt x="6491" y="1442"/>
                      <a:pt x="7530" y="1442"/>
                    </a:cubicBezTo>
                    <a:cubicBezTo>
                      <a:pt x="7609" y="1442"/>
                      <a:pt x="7687" y="1443"/>
                      <a:pt x="7764" y="1446"/>
                    </a:cubicBezTo>
                    <a:cubicBezTo>
                      <a:pt x="8910" y="1483"/>
                      <a:pt x="10094" y="1852"/>
                      <a:pt x="10944" y="2481"/>
                    </a:cubicBezTo>
                    <a:cubicBezTo>
                      <a:pt x="11905" y="3183"/>
                      <a:pt x="12534" y="4107"/>
                      <a:pt x="12866" y="5180"/>
                    </a:cubicBezTo>
                    <a:cubicBezTo>
                      <a:pt x="13236" y="6252"/>
                      <a:pt x="13236" y="7435"/>
                      <a:pt x="12940" y="8470"/>
                    </a:cubicBezTo>
                    <a:cubicBezTo>
                      <a:pt x="12903" y="8581"/>
                      <a:pt x="12866" y="8692"/>
                      <a:pt x="12829" y="8840"/>
                    </a:cubicBezTo>
                    <a:lnTo>
                      <a:pt x="12645" y="9209"/>
                    </a:lnTo>
                    <a:cubicBezTo>
                      <a:pt x="12497" y="9431"/>
                      <a:pt x="12386" y="9690"/>
                      <a:pt x="12201" y="9912"/>
                    </a:cubicBezTo>
                    <a:cubicBezTo>
                      <a:pt x="11905" y="10319"/>
                      <a:pt x="11498" y="10725"/>
                      <a:pt x="11055" y="10984"/>
                    </a:cubicBezTo>
                    <a:cubicBezTo>
                      <a:pt x="10944" y="11058"/>
                      <a:pt x="10833" y="11132"/>
                      <a:pt x="10722" y="11206"/>
                    </a:cubicBezTo>
                    <a:cubicBezTo>
                      <a:pt x="10611" y="11243"/>
                      <a:pt x="10500" y="11317"/>
                      <a:pt x="10389" y="11354"/>
                    </a:cubicBezTo>
                    <a:lnTo>
                      <a:pt x="10057" y="11502"/>
                    </a:lnTo>
                    <a:cubicBezTo>
                      <a:pt x="9946" y="11539"/>
                      <a:pt x="9761" y="11576"/>
                      <a:pt x="9650" y="11613"/>
                    </a:cubicBezTo>
                    <a:lnTo>
                      <a:pt x="9428" y="11650"/>
                    </a:lnTo>
                    <a:lnTo>
                      <a:pt x="9280" y="11650"/>
                    </a:lnTo>
                    <a:cubicBezTo>
                      <a:pt x="9169" y="11650"/>
                      <a:pt x="9021" y="11686"/>
                      <a:pt x="8910" y="11686"/>
                    </a:cubicBezTo>
                    <a:cubicBezTo>
                      <a:pt x="8652" y="11650"/>
                      <a:pt x="8393" y="11686"/>
                      <a:pt x="8171" y="11613"/>
                    </a:cubicBezTo>
                    <a:cubicBezTo>
                      <a:pt x="7912" y="11576"/>
                      <a:pt x="7690" y="11465"/>
                      <a:pt x="7469" y="11391"/>
                    </a:cubicBezTo>
                    <a:cubicBezTo>
                      <a:pt x="7358" y="11354"/>
                      <a:pt x="7247" y="11280"/>
                      <a:pt x="7136" y="11243"/>
                    </a:cubicBezTo>
                    <a:lnTo>
                      <a:pt x="6951" y="11132"/>
                    </a:lnTo>
                    <a:lnTo>
                      <a:pt x="6803" y="11021"/>
                    </a:lnTo>
                    <a:cubicBezTo>
                      <a:pt x="6729" y="10984"/>
                      <a:pt x="6618" y="10910"/>
                      <a:pt x="6544" y="10836"/>
                    </a:cubicBezTo>
                    <a:cubicBezTo>
                      <a:pt x="6470" y="10762"/>
                      <a:pt x="6396" y="10688"/>
                      <a:pt x="6286" y="10614"/>
                    </a:cubicBezTo>
                    <a:cubicBezTo>
                      <a:pt x="6212" y="10540"/>
                      <a:pt x="6138" y="10392"/>
                      <a:pt x="6064" y="10319"/>
                    </a:cubicBezTo>
                    <a:lnTo>
                      <a:pt x="5953" y="10134"/>
                    </a:lnTo>
                    <a:lnTo>
                      <a:pt x="5916" y="10097"/>
                    </a:lnTo>
                    <a:lnTo>
                      <a:pt x="5879" y="10023"/>
                    </a:lnTo>
                    <a:lnTo>
                      <a:pt x="5731" y="9690"/>
                    </a:lnTo>
                    <a:cubicBezTo>
                      <a:pt x="5657" y="9616"/>
                      <a:pt x="5657" y="9468"/>
                      <a:pt x="5620" y="9357"/>
                    </a:cubicBezTo>
                    <a:cubicBezTo>
                      <a:pt x="5546" y="9172"/>
                      <a:pt x="5546" y="8914"/>
                      <a:pt x="5509" y="8692"/>
                    </a:cubicBezTo>
                    <a:cubicBezTo>
                      <a:pt x="5509" y="8248"/>
                      <a:pt x="5583" y="7768"/>
                      <a:pt x="5768" y="7361"/>
                    </a:cubicBezTo>
                    <a:cubicBezTo>
                      <a:pt x="5842" y="7139"/>
                      <a:pt x="5953" y="6991"/>
                      <a:pt x="6064" y="6843"/>
                    </a:cubicBezTo>
                    <a:lnTo>
                      <a:pt x="6101" y="6769"/>
                    </a:lnTo>
                    <a:lnTo>
                      <a:pt x="6175" y="6695"/>
                    </a:lnTo>
                    <a:lnTo>
                      <a:pt x="6286" y="6585"/>
                    </a:lnTo>
                    <a:lnTo>
                      <a:pt x="6433" y="6437"/>
                    </a:lnTo>
                    <a:lnTo>
                      <a:pt x="6507" y="6363"/>
                    </a:lnTo>
                    <a:lnTo>
                      <a:pt x="6544" y="6363"/>
                    </a:lnTo>
                    <a:cubicBezTo>
                      <a:pt x="6840" y="6104"/>
                      <a:pt x="7247" y="5956"/>
                      <a:pt x="7653" y="5882"/>
                    </a:cubicBezTo>
                    <a:cubicBezTo>
                      <a:pt x="7773" y="5866"/>
                      <a:pt x="7893" y="5859"/>
                      <a:pt x="8012" y="5859"/>
                    </a:cubicBezTo>
                    <a:cubicBezTo>
                      <a:pt x="8737" y="5859"/>
                      <a:pt x="9427" y="6140"/>
                      <a:pt x="9872" y="6585"/>
                    </a:cubicBezTo>
                    <a:cubicBezTo>
                      <a:pt x="10426" y="7139"/>
                      <a:pt x="10537" y="7915"/>
                      <a:pt x="10389" y="8618"/>
                    </a:cubicBezTo>
                    <a:cubicBezTo>
                      <a:pt x="10204" y="9283"/>
                      <a:pt x="9798" y="9875"/>
                      <a:pt x="9243" y="10171"/>
                    </a:cubicBezTo>
                    <a:cubicBezTo>
                      <a:pt x="9169" y="10171"/>
                      <a:pt x="9132" y="10245"/>
                      <a:pt x="9058" y="10245"/>
                    </a:cubicBezTo>
                    <a:cubicBezTo>
                      <a:pt x="8984" y="10282"/>
                      <a:pt x="8874" y="10319"/>
                      <a:pt x="8800" y="10319"/>
                    </a:cubicBezTo>
                    <a:cubicBezTo>
                      <a:pt x="8721" y="10345"/>
                      <a:pt x="8624" y="10371"/>
                      <a:pt x="8522" y="10371"/>
                    </a:cubicBezTo>
                    <a:cubicBezTo>
                      <a:pt x="8480" y="10371"/>
                      <a:pt x="8436" y="10366"/>
                      <a:pt x="8393" y="10356"/>
                    </a:cubicBezTo>
                    <a:cubicBezTo>
                      <a:pt x="8340" y="10362"/>
                      <a:pt x="8289" y="10365"/>
                      <a:pt x="8239" y="10365"/>
                    </a:cubicBezTo>
                    <a:cubicBezTo>
                      <a:pt x="8007" y="10365"/>
                      <a:pt x="7799" y="10299"/>
                      <a:pt x="7616" y="10208"/>
                    </a:cubicBezTo>
                    <a:cubicBezTo>
                      <a:pt x="7358" y="10134"/>
                      <a:pt x="7173" y="9949"/>
                      <a:pt x="7025" y="9801"/>
                    </a:cubicBezTo>
                    <a:cubicBezTo>
                      <a:pt x="6951" y="9690"/>
                      <a:pt x="6840" y="9579"/>
                      <a:pt x="6803" y="9505"/>
                    </a:cubicBezTo>
                    <a:cubicBezTo>
                      <a:pt x="6766" y="9394"/>
                      <a:pt x="6729" y="9320"/>
                      <a:pt x="6729" y="9209"/>
                    </a:cubicBezTo>
                    <a:cubicBezTo>
                      <a:pt x="6618" y="8803"/>
                      <a:pt x="6729" y="8433"/>
                      <a:pt x="6877" y="8174"/>
                    </a:cubicBezTo>
                    <a:cubicBezTo>
                      <a:pt x="7050" y="7872"/>
                      <a:pt x="7247" y="7734"/>
                      <a:pt x="7382" y="7671"/>
                    </a:cubicBezTo>
                    <a:lnTo>
                      <a:pt x="7382" y="7671"/>
                    </a:lnTo>
                    <a:cubicBezTo>
                      <a:pt x="7240" y="7719"/>
                      <a:pt x="7022" y="7831"/>
                      <a:pt x="6803" y="8137"/>
                    </a:cubicBezTo>
                    <a:cubicBezTo>
                      <a:pt x="6618" y="8396"/>
                      <a:pt x="6470" y="8803"/>
                      <a:pt x="6544" y="9246"/>
                    </a:cubicBezTo>
                    <a:cubicBezTo>
                      <a:pt x="6581" y="9468"/>
                      <a:pt x="6692" y="9727"/>
                      <a:pt x="6803" y="9912"/>
                    </a:cubicBezTo>
                    <a:cubicBezTo>
                      <a:pt x="6988" y="10134"/>
                      <a:pt x="7210" y="10356"/>
                      <a:pt x="7469" y="10466"/>
                    </a:cubicBezTo>
                    <a:cubicBezTo>
                      <a:pt x="7727" y="10614"/>
                      <a:pt x="8060" y="10688"/>
                      <a:pt x="8393" y="10725"/>
                    </a:cubicBezTo>
                    <a:cubicBezTo>
                      <a:pt x="8541" y="10725"/>
                      <a:pt x="8726" y="10688"/>
                      <a:pt x="8910" y="10688"/>
                    </a:cubicBezTo>
                    <a:cubicBezTo>
                      <a:pt x="9058" y="10651"/>
                      <a:pt x="9243" y="10614"/>
                      <a:pt x="9428" y="10503"/>
                    </a:cubicBezTo>
                    <a:cubicBezTo>
                      <a:pt x="10094" y="10208"/>
                      <a:pt x="10648" y="9542"/>
                      <a:pt x="10907" y="8729"/>
                    </a:cubicBezTo>
                    <a:cubicBezTo>
                      <a:pt x="11018" y="8322"/>
                      <a:pt x="11055" y="7878"/>
                      <a:pt x="10981" y="7435"/>
                    </a:cubicBezTo>
                    <a:cubicBezTo>
                      <a:pt x="10907" y="6991"/>
                      <a:pt x="10685" y="6474"/>
                      <a:pt x="10389" y="6141"/>
                    </a:cubicBezTo>
                    <a:cubicBezTo>
                      <a:pt x="9779" y="5429"/>
                      <a:pt x="8828" y="5059"/>
                      <a:pt x="7848" y="5059"/>
                    </a:cubicBezTo>
                    <a:cubicBezTo>
                      <a:pt x="7759" y="5059"/>
                      <a:pt x="7669" y="5063"/>
                      <a:pt x="7580" y="5069"/>
                    </a:cubicBezTo>
                    <a:cubicBezTo>
                      <a:pt x="7025" y="5106"/>
                      <a:pt x="6470" y="5291"/>
                      <a:pt x="5990" y="5623"/>
                    </a:cubicBezTo>
                    <a:lnTo>
                      <a:pt x="5953" y="5660"/>
                    </a:lnTo>
                    <a:cubicBezTo>
                      <a:pt x="5934" y="5679"/>
                      <a:pt x="5944" y="5679"/>
                      <a:pt x="5948" y="5679"/>
                    </a:cubicBezTo>
                    <a:cubicBezTo>
                      <a:pt x="5953" y="5679"/>
                      <a:pt x="5953" y="5679"/>
                      <a:pt x="5916" y="5697"/>
                    </a:cubicBezTo>
                    <a:lnTo>
                      <a:pt x="5879" y="5734"/>
                    </a:lnTo>
                    <a:lnTo>
                      <a:pt x="5805" y="5808"/>
                    </a:lnTo>
                    <a:lnTo>
                      <a:pt x="5657" y="5919"/>
                    </a:lnTo>
                    <a:lnTo>
                      <a:pt x="5546" y="6030"/>
                    </a:lnTo>
                    <a:cubicBezTo>
                      <a:pt x="5472" y="6067"/>
                      <a:pt x="5435" y="6141"/>
                      <a:pt x="5398" y="6215"/>
                    </a:cubicBezTo>
                    <a:cubicBezTo>
                      <a:pt x="5213" y="6437"/>
                      <a:pt x="4992" y="6695"/>
                      <a:pt x="4881" y="6991"/>
                    </a:cubicBezTo>
                    <a:cubicBezTo>
                      <a:pt x="4363" y="8026"/>
                      <a:pt x="4363" y="9357"/>
                      <a:pt x="4918" y="10503"/>
                    </a:cubicBezTo>
                    <a:lnTo>
                      <a:pt x="4955" y="10614"/>
                    </a:lnTo>
                    <a:lnTo>
                      <a:pt x="5066" y="10762"/>
                    </a:lnTo>
                    <a:lnTo>
                      <a:pt x="5176" y="10910"/>
                    </a:lnTo>
                    <a:cubicBezTo>
                      <a:pt x="5250" y="11021"/>
                      <a:pt x="5287" y="11132"/>
                      <a:pt x="5435" y="11280"/>
                    </a:cubicBezTo>
                    <a:lnTo>
                      <a:pt x="5768" y="11650"/>
                    </a:lnTo>
                    <a:cubicBezTo>
                      <a:pt x="5916" y="11760"/>
                      <a:pt x="6027" y="11834"/>
                      <a:pt x="6175" y="11945"/>
                    </a:cubicBezTo>
                    <a:lnTo>
                      <a:pt x="6359" y="12093"/>
                    </a:lnTo>
                    <a:lnTo>
                      <a:pt x="6544" y="12204"/>
                    </a:lnTo>
                    <a:cubicBezTo>
                      <a:pt x="6692" y="12278"/>
                      <a:pt x="6840" y="12389"/>
                      <a:pt x="6988" y="12463"/>
                    </a:cubicBezTo>
                    <a:cubicBezTo>
                      <a:pt x="7284" y="12574"/>
                      <a:pt x="7580" y="12685"/>
                      <a:pt x="7912" y="12759"/>
                    </a:cubicBezTo>
                    <a:cubicBezTo>
                      <a:pt x="8245" y="12833"/>
                      <a:pt x="8578" y="12870"/>
                      <a:pt x="8910" y="12907"/>
                    </a:cubicBezTo>
                    <a:cubicBezTo>
                      <a:pt x="9058" y="12907"/>
                      <a:pt x="9243" y="12870"/>
                      <a:pt x="9391" y="12870"/>
                    </a:cubicBezTo>
                    <a:lnTo>
                      <a:pt x="9613" y="12870"/>
                    </a:lnTo>
                    <a:lnTo>
                      <a:pt x="9687" y="12833"/>
                    </a:lnTo>
                    <a:lnTo>
                      <a:pt x="9909" y="12796"/>
                    </a:lnTo>
                    <a:cubicBezTo>
                      <a:pt x="10057" y="12759"/>
                      <a:pt x="10167" y="12759"/>
                      <a:pt x="10352" y="12685"/>
                    </a:cubicBezTo>
                    <a:lnTo>
                      <a:pt x="10870" y="12537"/>
                    </a:lnTo>
                    <a:cubicBezTo>
                      <a:pt x="11018" y="12463"/>
                      <a:pt x="11166" y="12389"/>
                      <a:pt x="11314" y="12315"/>
                    </a:cubicBezTo>
                    <a:cubicBezTo>
                      <a:pt x="11461" y="12241"/>
                      <a:pt x="11609" y="12130"/>
                      <a:pt x="11757" y="12056"/>
                    </a:cubicBezTo>
                    <a:cubicBezTo>
                      <a:pt x="12312" y="11686"/>
                      <a:pt x="12829" y="11206"/>
                      <a:pt x="13236" y="10688"/>
                    </a:cubicBezTo>
                    <a:cubicBezTo>
                      <a:pt x="13458" y="10429"/>
                      <a:pt x="13643" y="10134"/>
                      <a:pt x="13791" y="9838"/>
                    </a:cubicBezTo>
                    <a:lnTo>
                      <a:pt x="13828" y="9801"/>
                    </a:lnTo>
                    <a:lnTo>
                      <a:pt x="13828" y="9727"/>
                    </a:lnTo>
                    <a:lnTo>
                      <a:pt x="13865" y="9690"/>
                    </a:lnTo>
                    <a:lnTo>
                      <a:pt x="13902" y="9579"/>
                    </a:lnTo>
                    <a:lnTo>
                      <a:pt x="14012" y="9394"/>
                    </a:lnTo>
                    <a:cubicBezTo>
                      <a:pt x="14086" y="9246"/>
                      <a:pt x="14160" y="9062"/>
                      <a:pt x="14197" y="8877"/>
                    </a:cubicBezTo>
                    <a:cubicBezTo>
                      <a:pt x="14641" y="7546"/>
                      <a:pt x="14604" y="6104"/>
                      <a:pt x="14197" y="4773"/>
                    </a:cubicBezTo>
                    <a:cubicBezTo>
                      <a:pt x="14012" y="4107"/>
                      <a:pt x="13680" y="3479"/>
                      <a:pt x="13273" y="2887"/>
                    </a:cubicBezTo>
                    <a:cubicBezTo>
                      <a:pt x="13088" y="2592"/>
                      <a:pt x="12866" y="2333"/>
                      <a:pt x="12608" y="2074"/>
                    </a:cubicBezTo>
                    <a:lnTo>
                      <a:pt x="12423" y="1889"/>
                    </a:lnTo>
                    <a:lnTo>
                      <a:pt x="12386" y="1815"/>
                    </a:lnTo>
                    <a:lnTo>
                      <a:pt x="12312" y="1778"/>
                    </a:lnTo>
                    <a:lnTo>
                      <a:pt x="12201" y="1704"/>
                    </a:lnTo>
                    <a:cubicBezTo>
                      <a:pt x="12090" y="1593"/>
                      <a:pt x="11979" y="1483"/>
                      <a:pt x="11831" y="1372"/>
                    </a:cubicBezTo>
                    <a:cubicBezTo>
                      <a:pt x="10648" y="521"/>
                      <a:pt x="9243" y="78"/>
                      <a:pt x="7838" y="4"/>
                    </a:cubicBezTo>
                    <a:cubicBezTo>
                      <a:pt x="7761" y="2"/>
                      <a:pt x="7684" y="1"/>
                      <a:pt x="7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9"/>
              <p:cNvSpPr/>
              <p:nvPr/>
            </p:nvSpPr>
            <p:spPr>
              <a:xfrm>
                <a:off x="7904850" y="390425"/>
                <a:ext cx="220925" cy="180225"/>
              </a:xfrm>
              <a:custGeom>
                <a:avLst/>
                <a:gdLst/>
                <a:ahLst/>
                <a:cxnLst/>
                <a:rect l="l" t="t" r="r" b="b"/>
                <a:pathLst>
                  <a:path w="8837" h="7209" extrusionOk="0">
                    <a:moveTo>
                      <a:pt x="2515" y="1"/>
                    </a:moveTo>
                    <a:cubicBezTo>
                      <a:pt x="2379" y="1"/>
                      <a:pt x="2243" y="13"/>
                      <a:pt x="2108" y="36"/>
                    </a:cubicBezTo>
                    <a:lnTo>
                      <a:pt x="1849" y="110"/>
                    </a:lnTo>
                    <a:cubicBezTo>
                      <a:pt x="1775" y="110"/>
                      <a:pt x="1701" y="147"/>
                      <a:pt x="1627" y="184"/>
                    </a:cubicBezTo>
                    <a:cubicBezTo>
                      <a:pt x="1443" y="258"/>
                      <a:pt x="1369" y="295"/>
                      <a:pt x="1184" y="406"/>
                    </a:cubicBezTo>
                    <a:cubicBezTo>
                      <a:pt x="888" y="591"/>
                      <a:pt x="666" y="850"/>
                      <a:pt x="481" y="1146"/>
                    </a:cubicBezTo>
                    <a:cubicBezTo>
                      <a:pt x="296" y="1441"/>
                      <a:pt x="186" y="1737"/>
                      <a:pt x="75" y="2107"/>
                    </a:cubicBezTo>
                    <a:cubicBezTo>
                      <a:pt x="38" y="2255"/>
                      <a:pt x="38" y="2440"/>
                      <a:pt x="1" y="2587"/>
                    </a:cubicBezTo>
                    <a:cubicBezTo>
                      <a:pt x="1" y="2772"/>
                      <a:pt x="38" y="2920"/>
                      <a:pt x="38" y="3105"/>
                    </a:cubicBezTo>
                    <a:cubicBezTo>
                      <a:pt x="38" y="3290"/>
                      <a:pt x="75" y="3438"/>
                      <a:pt x="112" y="3623"/>
                    </a:cubicBezTo>
                    <a:cubicBezTo>
                      <a:pt x="149" y="3771"/>
                      <a:pt x="186" y="3955"/>
                      <a:pt x="260" y="4103"/>
                    </a:cubicBezTo>
                    <a:cubicBezTo>
                      <a:pt x="333" y="4288"/>
                      <a:pt x="407" y="4436"/>
                      <a:pt x="481" y="4584"/>
                    </a:cubicBezTo>
                    <a:lnTo>
                      <a:pt x="740" y="4991"/>
                    </a:lnTo>
                    <a:cubicBezTo>
                      <a:pt x="1110" y="5582"/>
                      <a:pt x="1590" y="6026"/>
                      <a:pt x="2145" y="6395"/>
                    </a:cubicBezTo>
                    <a:cubicBezTo>
                      <a:pt x="2700" y="6728"/>
                      <a:pt x="3254" y="6987"/>
                      <a:pt x="3883" y="7098"/>
                    </a:cubicBezTo>
                    <a:cubicBezTo>
                      <a:pt x="4031" y="7135"/>
                      <a:pt x="4141" y="7135"/>
                      <a:pt x="4289" y="7172"/>
                    </a:cubicBezTo>
                    <a:lnTo>
                      <a:pt x="4474" y="7209"/>
                    </a:lnTo>
                    <a:lnTo>
                      <a:pt x="5140" y="7209"/>
                    </a:lnTo>
                    <a:cubicBezTo>
                      <a:pt x="5288" y="7172"/>
                      <a:pt x="5398" y="7172"/>
                      <a:pt x="5546" y="7172"/>
                    </a:cubicBezTo>
                    <a:cubicBezTo>
                      <a:pt x="6064" y="7061"/>
                      <a:pt x="6545" y="6950"/>
                      <a:pt x="6914" y="6765"/>
                    </a:cubicBezTo>
                    <a:cubicBezTo>
                      <a:pt x="7099" y="6654"/>
                      <a:pt x="7284" y="6580"/>
                      <a:pt x="7469" y="6469"/>
                    </a:cubicBezTo>
                    <a:cubicBezTo>
                      <a:pt x="7617" y="6395"/>
                      <a:pt x="7765" y="6321"/>
                      <a:pt x="7875" y="6211"/>
                    </a:cubicBezTo>
                    <a:cubicBezTo>
                      <a:pt x="8023" y="6100"/>
                      <a:pt x="8134" y="5989"/>
                      <a:pt x="8245" y="5915"/>
                    </a:cubicBezTo>
                    <a:cubicBezTo>
                      <a:pt x="8319" y="5841"/>
                      <a:pt x="8393" y="5804"/>
                      <a:pt x="8430" y="5730"/>
                    </a:cubicBezTo>
                    <a:cubicBezTo>
                      <a:pt x="8541" y="5619"/>
                      <a:pt x="8578" y="5582"/>
                      <a:pt x="8578" y="5582"/>
                    </a:cubicBezTo>
                    <a:cubicBezTo>
                      <a:pt x="8615" y="5582"/>
                      <a:pt x="8615" y="5545"/>
                      <a:pt x="8615" y="5545"/>
                    </a:cubicBezTo>
                    <a:cubicBezTo>
                      <a:pt x="8837" y="5323"/>
                      <a:pt x="8800" y="4954"/>
                      <a:pt x="8578" y="4732"/>
                    </a:cubicBezTo>
                    <a:cubicBezTo>
                      <a:pt x="8476" y="4630"/>
                      <a:pt x="8343" y="4583"/>
                      <a:pt x="8208" y="4583"/>
                    </a:cubicBezTo>
                    <a:cubicBezTo>
                      <a:pt x="8048" y="4583"/>
                      <a:pt x="7885" y="4649"/>
                      <a:pt x="7765" y="4769"/>
                    </a:cubicBezTo>
                    <a:cubicBezTo>
                      <a:pt x="7765" y="4769"/>
                      <a:pt x="7728" y="4843"/>
                      <a:pt x="7617" y="4954"/>
                    </a:cubicBezTo>
                    <a:cubicBezTo>
                      <a:pt x="7580" y="4991"/>
                      <a:pt x="7506" y="5064"/>
                      <a:pt x="7432" y="5138"/>
                    </a:cubicBezTo>
                    <a:cubicBezTo>
                      <a:pt x="7358" y="5212"/>
                      <a:pt x="7284" y="5249"/>
                      <a:pt x="7210" y="5323"/>
                    </a:cubicBezTo>
                    <a:cubicBezTo>
                      <a:pt x="7025" y="5471"/>
                      <a:pt x="6766" y="5656"/>
                      <a:pt x="6471" y="5804"/>
                    </a:cubicBezTo>
                    <a:cubicBezTo>
                      <a:pt x="6175" y="5989"/>
                      <a:pt x="5805" y="6100"/>
                      <a:pt x="5398" y="6211"/>
                    </a:cubicBezTo>
                    <a:cubicBezTo>
                      <a:pt x="5288" y="6211"/>
                      <a:pt x="5177" y="6248"/>
                      <a:pt x="5066" y="6248"/>
                    </a:cubicBezTo>
                    <a:cubicBezTo>
                      <a:pt x="4955" y="6248"/>
                      <a:pt x="4844" y="6248"/>
                      <a:pt x="4733" y="6285"/>
                    </a:cubicBezTo>
                    <a:lnTo>
                      <a:pt x="4585" y="6285"/>
                    </a:lnTo>
                    <a:lnTo>
                      <a:pt x="4363" y="6248"/>
                    </a:lnTo>
                    <a:cubicBezTo>
                      <a:pt x="4252" y="6248"/>
                      <a:pt x="4104" y="6248"/>
                      <a:pt x="3994" y="6211"/>
                    </a:cubicBezTo>
                    <a:cubicBezTo>
                      <a:pt x="3550" y="6174"/>
                      <a:pt x="3032" y="5989"/>
                      <a:pt x="2552" y="5730"/>
                    </a:cubicBezTo>
                    <a:cubicBezTo>
                      <a:pt x="2071" y="5434"/>
                      <a:pt x="1627" y="5064"/>
                      <a:pt x="1295" y="4621"/>
                    </a:cubicBezTo>
                    <a:lnTo>
                      <a:pt x="1036" y="4251"/>
                    </a:lnTo>
                    <a:cubicBezTo>
                      <a:pt x="962" y="4103"/>
                      <a:pt x="925" y="3992"/>
                      <a:pt x="851" y="3881"/>
                    </a:cubicBezTo>
                    <a:cubicBezTo>
                      <a:pt x="777" y="3734"/>
                      <a:pt x="740" y="3623"/>
                      <a:pt x="703" y="3475"/>
                    </a:cubicBezTo>
                    <a:cubicBezTo>
                      <a:pt x="666" y="3327"/>
                      <a:pt x="592" y="3179"/>
                      <a:pt x="592" y="3031"/>
                    </a:cubicBezTo>
                    <a:cubicBezTo>
                      <a:pt x="592" y="2920"/>
                      <a:pt x="555" y="2735"/>
                      <a:pt x="555" y="2624"/>
                    </a:cubicBezTo>
                    <a:cubicBezTo>
                      <a:pt x="555" y="2477"/>
                      <a:pt x="592" y="2292"/>
                      <a:pt x="592" y="2181"/>
                    </a:cubicBezTo>
                    <a:cubicBezTo>
                      <a:pt x="666" y="1922"/>
                      <a:pt x="740" y="1626"/>
                      <a:pt x="888" y="1404"/>
                    </a:cubicBezTo>
                    <a:cubicBezTo>
                      <a:pt x="1036" y="1146"/>
                      <a:pt x="1221" y="924"/>
                      <a:pt x="1443" y="739"/>
                    </a:cubicBezTo>
                    <a:cubicBezTo>
                      <a:pt x="1517" y="702"/>
                      <a:pt x="1664" y="591"/>
                      <a:pt x="1775" y="517"/>
                    </a:cubicBezTo>
                    <a:lnTo>
                      <a:pt x="1960" y="443"/>
                    </a:lnTo>
                    <a:lnTo>
                      <a:pt x="2182" y="406"/>
                    </a:lnTo>
                    <a:cubicBezTo>
                      <a:pt x="2329" y="375"/>
                      <a:pt x="2479" y="358"/>
                      <a:pt x="2627" y="358"/>
                    </a:cubicBezTo>
                    <a:cubicBezTo>
                      <a:pt x="3003" y="358"/>
                      <a:pt x="3370" y="464"/>
                      <a:pt x="3661" y="702"/>
                    </a:cubicBezTo>
                    <a:cubicBezTo>
                      <a:pt x="4067" y="998"/>
                      <a:pt x="4252" y="1515"/>
                      <a:pt x="4252" y="1959"/>
                    </a:cubicBezTo>
                    <a:cubicBezTo>
                      <a:pt x="4252" y="2403"/>
                      <a:pt x="4031" y="2809"/>
                      <a:pt x="3735" y="3031"/>
                    </a:cubicBezTo>
                    <a:cubicBezTo>
                      <a:pt x="3439" y="3216"/>
                      <a:pt x="3106" y="3290"/>
                      <a:pt x="2810" y="3290"/>
                    </a:cubicBezTo>
                    <a:cubicBezTo>
                      <a:pt x="2552" y="3290"/>
                      <a:pt x="2330" y="3216"/>
                      <a:pt x="2219" y="3142"/>
                    </a:cubicBezTo>
                    <a:lnTo>
                      <a:pt x="2219" y="3142"/>
                    </a:lnTo>
                    <a:cubicBezTo>
                      <a:pt x="2330" y="3216"/>
                      <a:pt x="2552" y="3327"/>
                      <a:pt x="2810" y="3364"/>
                    </a:cubicBezTo>
                    <a:cubicBezTo>
                      <a:pt x="3106" y="3364"/>
                      <a:pt x="3476" y="3327"/>
                      <a:pt x="3809" y="3105"/>
                    </a:cubicBezTo>
                    <a:cubicBezTo>
                      <a:pt x="4141" y="2883"/>
                      <a:pt x="4400" y="2477"/>
                      <a:pt x="4437" y="1959"/>
                    </a:cubicBezTo>
                    <a:cubicBezTo>
                      <a:pt x="4437" y="1700"/>
                      <a:pt x="4400" y="1441"/>
                      <a:pt x="4326" y="1183"/>
                    </a:cubicBezTo>
                    <a:cubicBezTo>
                      <a:pt x="4252" y="1072"/>
                      <a:pt x="4215" y="924"/>
                      <a:pt x="4104" y="813"/>
                    </a:cubicBezTo>
                    <a:lnTo>
                      <a:pt x="3994" y="628"/>
                    </a:lnTo>
                    <a:cubicBezTo>
                      <a:pt x="3920" y="591"/>
                      <a:pt x="3883" y="554"/>
                      <a:pt x="3846" y="480"/>
                    </a:cubicBezTo>
                    <a:cubicBezTo>
                      <a:pt x="3497" y="161"/>
                      <a:pt x="3012"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9"/>
              <p:cNvSpPr/>
              <p:nvPr/>
            </p:nvSpPr>
            <p:spPr>
              <a:xfrm>
                <a:off x="7727400" y="377800"/>
                <a:ext cx="779175" cy="361325"/>
              </a:xfrm>
              <a:custGeom>
                <a:avLst/>
                <a:gdLst/>
                <a:ahLst/>
                <a:cxnLst/>
                <a:rect l="l" t="t" r="r" b="b"/>
                <a:pathLst>
                  <a:path w="31167" h="14453" extrusionOk="0">
                    <a:moveTo>
                      <a:pt x="23509" y="7009"/>
                    </a:moveTo>
                    <a:cubicBezTo>
                      <a:pt x="23511" y="7009"/>
                      <a:pt x="23512" y="7010"/>
                      <a:pt x="23514" y="7011"/>
                    </a:cubicBezTo>
                    <a:cubicBezTo>
                      <a:pt x="23512" y="7010"/>
                      <a:pt x="23511" y="7009"/>
                      <a:pt x="23509" y="7009"/>
                    </a:cubicBezTo>
                    <a:close/>
                    <a:moveTo>
                      <a:pt x="24226" y="1"/>
                    </a:moveTo>
                    <a:cubicBezTo>
                      <a:pt x="23548" y="1"/>
                      <a:pt x="22871" y="103"/>
                      <a:pt x="22220" y="320"/>
                    </a:cubicBezTo>
                    <a:cubicBezTo>
                      <a:pt x="22072" y="394"/>
                      <a:pt x="21887" y="468"/>
                      <a:pt x="21739" y="504"/>
                    </a:cubicBezTo>
                    <a:lnTo>
                      <a:pt x="21517" y="615"/>
                    </a:lnTo>
                    <a:lnTo>
                      <a:pt x="21406" y="652"/>
                    </a:lnTo>
                    <a:lnTo>
                      <a:pt x="21369" y="689"/>
                    </a:lnTo>
                    <a:lnTo>
                      <a:pt x="21332" y="726"/>
                    </a:lnTo>
                    <a:lnTo>
                      <a:pt x="21295" y="726"/>
                    </a:lnTo>
                    <a:cubicBezTo>
                      <a:pt x="21000" y="911"/>
                      <a:pt x="20704" y="1059"/>
                      <a:pt x="20445" y="1281"/>
                    </a:cubicBezTo>
                    <a:cubicBezTo>
                      <a:pt x="19891" y="1725"/>
                      <a:pt x="19410" y="2205"/>
                      <a:pt x="19077" y="2797"/>
                    </a:cubicBezTo>
                    <a:cubicBezTo>
                      <a:pt x="18966" y="2908"/>
                      <a:pt x="18892" y="3055"/>
                      <a:pt x="18818" y="3203"/>
                    </a:cubicBezTo>
                    <a:cubicBezTo>
                      <a:pt x="18744" y="3351"/>
                      <a:pt x="18671" y="3499"/>
                      <a:pt x="18597" y="3684"/>
                    </a:cubicBezTo>
                    <a:lnTo>
                      <a:pt x="18412" y="4165"/>
                    </a:lnTo>
                    <a:cubicBezTo>
                      <a:pt x="18375" y="4349"/>
                      <a:pt x="18338" y="4460"/>
                      <a:pt x="18301" y="4645"/>
                    </a:cubicBezTo>
                    <a:lnTo>
                      <a:pt x="18264" y="4830"/>
                    </a:lnTo>
                    <a:lnTo>
                      <a:pt x="18264" y="4904"/>
                    </a:lnTo>
                    <a:lnTo>
                      <a:pt x="18264" y="4941"/>
                    </a:lnTo>
                    <a:lnTo>
                      <a:pt x="18264" y="5015"/>
                    </a:lnTo>
                    <a:lnTo>
                      <a:pt x="18227" y="5126"/>
                    </a:lnTo>
                    <a:cubicBezTo>
                      <a:pt x="18227" y="5311"/>
                      <a:pt x="18227" y="5459"/>
                      <a:pt x="18227" y="5643"/>
                    </a:cubicBezTo>
                    <a:cubicBezTo>
                      <a:pt x="18264" y="5976"/>
                      <a:pt x="18264" y="6309"/>
                      <a:pt x="18375" y="6605"/>
                    </a:cubicBezTo>
                    <a:cubicBezTo>
                      <a:pt x="18412" y="6937"/>
                      <a:pt x="18560" y="7233"/>
                      <a:pt x="18671" y="7529"/>
                    </a:cubicBezTo>
                    <a:cubicBezTo>
                      <a:pt x="18744" y="7677"/>
                      <a:pt x="18818" y="7825"/>
                      <a:pt x="18892" y="7973"/>
                    </a:cubicBezTo>
                    <a:lnTo>
                      <a:pt x="19003" y="8194"/>
                    </a:lnTo>
                    <a:lnTo>
                      <a:pt x="19151" y="8379"/>
                    </a:lnTo>
                    <a:cubicBezTo>
                      <a:pt x="19262" y="8490"/>
                      <a:pt x="19336" y="8638"/>
                      <a:pt x="19484" y="8749"/>
                    </a:cubicBezTo>
                    <a:lnTo>
                      <a:pt x="19854" y="9119"/>
                    </a:lnTo>
                    <a:cubicBezTo>
                      <a:pt x="19965" y="9230"/>
                      <a:pt x="20075" y="9267"/>
                      <a:pt x="20186" y="9377"/>
                    </a:cubicBezTo>
                    <a:lnTo>
                      <a:pt x="20371" y="9488"/>
                    </a:lnTo>
                    <a:lnTo>
                      <a:pt x="20482" y="9562"/>
                    </a:lnTo>
                    <a:lnTo>
                      <a:pt x="20593" y="9599"/>
                    </a:lnTo>
                    <a:cubicBezTo>
                      <a:pt x="21185" y="9895"/>
                      <a:pt x="21804" y="10034"/>
                      <a:pt x="22409" y="10034"/>
                    </a:cubicBezTo>
                    <a:cubicBezTo>
                      <a:pt x="23015" y="10034"/>
                      <a:pt x="23606" y="9895"/>
                      <a:pt x="24142" y="9636"/>
                    </a:cubicBezTo>
                    <a:cubicBezTo>
                      <a:pt x="24401" y="9525"/>
                      <a:pt x="24660" y="9341"/>
                      <a:pt x="24919" y="9156"/>
                    </a:cubicBezTo>
                    <a:cubicBezTo>
                      <a:pt x="24993" y="9082"/>
                      <a:pt x="25030" y="9045"/>
                      <a:pt x="25066" y="9008"/>
                    </a:cubicBezTo>
                    <a:lnTo>
                      <a:pt x="25214" y="8860"/>
                    </a:lnTo>
                    <a:lnTo>
                      <a:pt x="25325" y="8712"/>
                    </a:lnTo>
                    <a:lnTo>
                      <a:pt x="25399" y="8638"/>
                    </a:lnTo>
                    <a:cubicBezTo>
                      <a:pt x="25473" y="8564"/>
                      <a:pt x="25436" y="8601"/>
                      <a:pt x="25436" y="8564"/>
                    </a:cubicBezTo>
                    <a:lnTo>
                      <a:pt x="25473" y="8527"/>
                    </a:lnTo>
                    <a:cubicBezTo>
                      <a:pt x="25806" y="8047"/>
                      <a:pt x="25991" y="7492"/>
                      <a:pt x="26028" y="6937"/>
                    </a:cubicBezTo>
                    <a:cubicBezTo>
                      <a:pt x="26139" y="5865"/>
                      <a:pt x="25769" y="4830"/>
                      <a:pt x="24993" y="4128"/>
                    </a:cubicBezTo>
                    <a:cubicBezTo>
                      <a:pt x="24623" y="3832"/>
                      <a:pt x="24142" y="3610"/>
                      <a:pt x="23699" y="3536"/>
                    </a:cubicBezTo>
                    <a:cubicBezTo>
                      <a:pt x="23538" y="3511"/>
                      <a:pt x="23382" y="3499"/>
                      <a:pt x="23230" y="3499"/>
                    </a:cubicBezTo>
                    <a:cubicBezTo>
                      <a:pt x="22926" y="3499"/>
                      <a:pt x="22639" y="3548"/>
                      <a:pt x="22368" y="3647"/>
                    </a:cubicBezTo>
                    <a:cubicBezTo>
                      <a:pt x="21554" y="3869"/>
                      <a:pt x="20889" y="4423"/>
                      <a:pt x="20593" y="5126"/>
                    </a:cubicBezTo>
                    <a:cubicBezTo>
                      <a:pt x="20519" y="5311"/>
                      <a:pt x="20482" y="5459"/>
                      <a:pt x="20445" y="5606"/>
                    </a:cubicBezTo>
                    <a:cubicBezTo>
                      <a:pt x="20408" y="5828"/>
                      <a:pt x="20408" y="5976"/>
                      <a:pt x="20408" y="6161"/>
                    </a:cubicBezTo>
                    <a:cubicBezTo>
                      <a:pt x="20408" y="6494"/>
                      <a:pt x="20519" y="6790"/>
                      <a:pt x="20667" y="7048"/>
                    </a:cubicBezTo>
                    <a:cubicBezTo>
                      <a:pt x="20778" y="7344"/>
                      <a:pt x="20963" y="7529"/>
                      <a:pt x="21185" y="7714"/>
                    </a:cubicBezTo>
                    <a:cubicBezTo>
                      <a:pt x="21406" y="7862"/>
                      <a:pt x="21628" y="7973"/>
                      <a:pt x="21850" y="7973"/>
                    </a:cubicBezTo>
                    <a:cubicBezTo>
                      <a:pt x="21938" y="7986"/>
                      <a:pt x="22023" y="7992"/>
                      <a:pt x="22103" y="7992"/>
                    </a:cubicBezTo>
                    <a:cubicBezTo>
                      <a:pt x="22463" y="7992"/>
                      <a:pt x="22748" y="7872"/>
                      <a:pt x="22959" y="7751"/>
                    </a:cubicBezTo>
                    <a:cubicBezTo>
                      <a:pt x="23455" y="7397"/>
                      <a:pt x="23476" y="7009"/>
                      <a:pt x="23509" y="7009"/>
                    </a:cubicBezTo>
                    <a:cubicBezTo>
                      <a:pt x="23509" y="7009"/>
                      <a:pt x="23509" y="7009"/>
                      <a:pt x="23509" y="7009"/>
                    </a:cubicBezTo>
                    <a:lnTo>
                      <a:pt x="23509" y="7009"/>
                    </a:lnTo>
                    <a:cubicBezTo>
                      <a:pt x="23509" y="7009"/>
                      <a:pt x="23509" y="7009"/>
                      <a:pt x="23509" y="7009"/>
                    </a:cubicBezTo>
                    <a:cubicBezTo>
                      <a:pt x="23473" y="7009"/>
                      <a:pt x="23418" y="7394"/>
                      <a:pt x="22922" y="7677"/>
                    </a:cubicBezTo>
                    <a:cubicBezTo>
                      <a:pt x="22733" y="7785"/>
                      <a:pt x="22484" y="7854"/>
                      <a:pt x="22205" y="7854"/>
                    </a:cubicBezTo>
                    <a:cubicBezTo>
                      <a:pt x="22102" y="7854"/>
                      <a:pt x="21996" y="7845"/>
                      <a:pt x="21887" y="7825"/>
                    </a:cubicBezTo>
                    <a:cubicBezTo>
                      <a:pt x="21813" y="7825"/>
                      <a:pt x="21702" y="7751"/>
                      <a:pt x="21591" y="7714"/>
                    </a:cubicBezTo>
                    <a:cubicBezTo>
                      <a:pt x="21517" y="7677"/>
                      <a:pt x="21406" y="7603"/>
                      <a:pt x="21332" y="7529"/>
                    </a:cubicBezTo>
                    <a:cubicBezTo>
                      <a:pt x="21148" y="7381"/>
                      <a:pt x="21000" y="7196"/>
                      <a:pt x="20889" y="6937"/>
                    </a:cubicBezTo>
                    <a:cubicBezTo>
                      <a:pt x="20815" y="6679"/>
                      <a:pt x="20741" y="6420"/>
                      <a:pt x="20741" y="6124"/>
                    </a:cubicBezTo>
                    <a:cubicBezTo>
                      <a:pt x="20741" y="6013"/>
                      <a:pt x="20778" y="5828"/>
                      <a:pt x="20778" y="5717"/>
                    </a:cubicBezTo>
                    <a:cubicBezTo>
                      <a:pt x="20815" y="5643"/>
                      <a:pt x="20852" y="5569"/>
                      <a:pt x="20852" y="5496"/>
                    </a:cubicBezTo>
                    <a:cubicBezTo>
                      <a:pt x="20889" y="5422"/>
                      <a:pt x="20926" y="5348"/>
                      <a:pt x="20963" y="5274"/>
                    </a:cubicBezTo>
                    <a:cubicBezTo>
                      <a:pt x="21222" y="4756"/>
                      <a:pt x="21813" y="4312"/>
                      <a:pt x="22515" y="4165"/>
                    </a:cubicBezTo>
                    <a:cubicBezTo>
                      <a:pt x="22705" y="4115"/>
                      <a:pt x="22900" y="4089"/>
                      <a:pt x="23094" y="4089"/>
                    </a:cubicBezTo>
                    <a:cubicBezTo>
                      <a:pt x="23621" y="4089"/>
                      <a:pt x="24144" y="4277"/>
                      <a:pt x="24549" y="4682"/>
                    </a:cubicBezTo>
                    <a:cubicBezTo>
                      <a:pt x="25066" y="5163"/>
                      <a:pt x="25325" y="6050"/>
                      <a:pt x="25214" y="6863"/>
                    </a:cubicBezTo>
                    <a:cubicBezTo>
                      <a:pt x="25177" y="7270"/>
                      <a:pt x="24993" y="7677"/>
                      <a:pt x="24771" y="8010"/>
                    </a:cubicBezTo>
                    <a:lnTo>
                      <a:pt x="24771" y="8010"/>
                    </a:lnTo>
                    <a:lnTo>
                      <a:pt x="24771" y="8010"/>
                    </a:lnTo>
                    <a:cubicBezTo>
                      <a:pt x="24752" y="8028"/>
                      <a:pt x="24740" y="8038"/>
                      <a:pt x="24733" y="8041"/>
                    </a:cubicBezTo>
                    <a:lnTo>
                      <a:pt x="24733" y="8041"/>
                    </a:lnTo>
                    <a:cubicBezTo>
                      <a:pt x="24733" y="8037"/>
                      <a:pt x="24731" y="8035"/>
                      <a:pt x="24730" y="8035"/>
                    </a:cubicBezTo>
                    <a:cubicBezTo>
                      <a:pt x="24726" y="8035"/>
                      <a:pt x="24722" y="8044"/>
                      <a:pt x="24727" y="8044"/>
                    </a:cubicBezTo>
                    <a:cubicBezTo>
                      <a:pt x="24728" y="8044"/>
                      <a:pt x="24730" y="8043"/>
                      <a:pt x="24733" y="8041"/>
                    </a:cubicBezTo>
                    <a:lnTo>
                      <a:pt x="24733" y="8041"/>
                    </a:lnTo>
                    <a:cubicBezTo>
                      <a:pt x="24734" y="8043"/>
                      <a:pt x="24734" y="8045"/>
                      <a:pt x="24734" y="8047"/>
                    </a:cubicBezTo>
                    <a:lnTo>
                      <a:pt x="24660" y="8083"/>
                    </a:lnTo>
                    <a:lnTo>
                      <a:pt x="24549" y="8231"/>
                    </a:lnTo>
                    <a:lnTo>
                      <a:pt x="24401" y="8379"/>
                    </a:lnTo>
                    <a:lnTo>
                      <a:pt x="24327" y="8453"/>
                    </a:lnTo>
                    <a:lnTo>
                      <a:pt x="24290" y="8490"/>
                    </a:lnTo>
                    <a:cubicBezTo>
                      <a:pt x="24105" y="8564"/>
                      <a:pt x="23957" y="8712"/>
                      <a:pt x="23736" y="8786"/>
                    </a:cubicBezTo>
                    <a:cubicBezTo>
                      <a:pt x="23329" y="8971"/>
                      <a:pt x="22885" y="9008"/>
                      <a:pt x="22405" y="9008"/>
                    </a:cubicBezTo>
                    <a:cubicBezTo>
                      <a:pt x="22183" y="9008"/>
                      <a:pt x="21961" y="9008"/>
                      <a:pt x="21739" y="8934"/>
                    </a:cubicBezTo>
                    <a:cubicBezTo>
                      <a:pt x="21628" y="8897"/>
                      <a:pt x="21517" y="8860"/>
                      <a:pt x="21406" y="8823"/>
                    </a:cubicBezTo>
                    <a:lnTo>
                      <a:pt x="21111" y="8675"/>
                    </a:lnTo>
                    <a:lnTo>
                      <a:pt x="21037" y="8638"/>
                    </a:lnTo>
                    <a:lnTo>
                      <a:pt x="21000" y="8601"/>
                    </a:lnTo>
                    <a:lnTo>
                      <a:pt x="20815" y="8490"/>
                    </a:lnTo>
                    <a:cubicBezTo>
                      <a:pt x="20704" y="8379"/>
                      <a:pt x="20556" y="8305"/>
                      <a:pt x="20519" y="8231"/>
                    </a:cubicBezTo>
                    <a:cubicBezTo>
                      <a:pt x="20445" y="8157"/>
                      <a:pt x="20371" y="8083"/>
                      <a:pt x="20297" y="8010"/>
                    </a:cubicBezTo>
                    <a:cubicBezTo>
                      <a:pt x="20223" y="7936"/>
                      <a:pt x="20149" y="7825"/>
                      <a:pt x="20075" y="7714"/>
                    </a:cubicBezTo>
                    <a:lnTo>
                      <a:pt x="19965" y="7566"/>
                    </a:lnTo>
                    <a:lnTo>
                      <a:pt x="19891" y="7418"/>
                    </a:lnTo>
                    <a:cubicBezTo>
                      <a:pt x="19817" y="7307"/>
                      <a:pt x="19780" y="7196"/>
                      <a:pt x="19706" y="7085"/>
                    </a:cubicBezTo>
                    <a:cubicBezTo>
                      <a:pt x="19632" y="6826"/>
                      <a:pt x="19558" y="6605"/>
                      <a:pt x="19521" y="6346"/>
                    </a:cubicBezTo>
                    <a:cubicBezTo>
                      <a:pt x="19447" y="6124"/>
                      <a:pt x="19447" y="5865"/>
                      <a:pt x="19447" y="5606"/>
                    </a:cubicBezTo>
                    <a:cubicBezTo>
                      <a:pt x="19447" y="5496"/>
                      <a:pt x="19447" y="5385"/>
                      <a:pt x="19447" y="5237"/>
                    </a:cubicBezTo>
                    <a:lnTo>
                      <a:pt x="19447" y="5163"/>
                    </a:lnTo>
                    <a:lnTo>
                      <a:pt x="19484" y="5126"/>
                    </a:lnTo>
                    <a:lnTo>
                      <a:pt x="19484" y="5089"/>
                    </a:lnTo>
                    <a:lnTo>
                      <a:pt x="19521" y="4904"/>
                    </a:lnTo>
                    <a:cubicBezTo>
                      <a:pt x="19558" y="4756"/>
                      <a:pt x="19558" y="4571"/>
                      <a:pt x="19632" y="4460"/>
                    </a:cubicBezTo>
                    <a:lnTo>
                      <a:pt x="19743" y="4165"/>
                    </a:lnTo>
                    <a:cubicBezTo>
                      <a:pt x="19780" y="4054"/>
                      <a:pt x="19854" y="3906"/>
                      <a:pt x="19928" y="3795"/>
                    </a:cubicBezTo>
                    <a:cubicBezTo>
                      <a:pt x="19965" y="3684"/>
                      <a:pt x="20038" y="3573"/>
                      <a:pt x="20112" y="3462"/>
                    </a:cubicBezTo>
                    <a:cubicBezTo>
                      <a:pt x="20408" y="3019"/>
                      <a:pt x="20778" y="2649"/>
                      <a:pt x="21222" y="2316"/>
                    </a:cubicBezTo>
                    <a:cubicBezTo>
                      <a:pt x="21443" y="2168"/>
                      <a:pt x="21665" y="2020"/>
                      <a:pt x="21887" y="1909"/>
                    </a:cubicBezTo>
                    <a:lnTo>
                      <a:pt x="22294" y="1725"/>
                    </a:lnTo>
                    <a:cubicBezTo>
                      <a:pt x="22405" y="1651"/>
                      <a:pt x="22515" y="1651"/>
                      <a:pt x="22663" y="1577"/>
                    </a:cubicBezTo>
                    <a:cubicBezTo>
                      <a:pt x="23135" y="1442"/>
                      <a:pt x="23631" y="1376"/>
                      <a:pt x="24131" y="1376"/>
                    </a:cubicBezTo>
                    <a:cubicBezTo>
                      <a:pt x="24728" y="1376"/>
                      <a:pt x="25334" y="1470"/>
                      <a:pt x="25917" y="1651"/>
                    </a:cubicBezTo>
                    <a:cubicBezTo>
                      <a:pt x="26989" y="1983"/>
                      <a:pt x="27950" y="2649"/>
                      <a:pt x="28616" y="3573"/>
                    </a:cubicBezTo>
                    <a:cubicBezTo>
                      <a:pt x="29244" y="4460"/>
                      <a:pt x="29651" y="5606"/>
                      <a:pt x="29688" y="6753"/>
                    </a:cubicBezTo>
                    <a:cubicBezTo>
                      <a:pt x="29725" y="7899"/>
                      <a:pt x="29466" y="9045"/>
                      <a:pt x="28837" y="10006"/>
                    </a:cubicBezTo>
                    <a:cubicBezTo>
                      <a:pt x="28764" y="10154"/>
                      <a:pt x="28690" y="10302"/>
                      <a:pt x="28616" y="10413"/>
                    </a:cubicBezTo>
                    <a:lnTo>
                      <a:pt x="28357" y="10708"/>
                    </a:lnTo>
                    <a:lnTo>
                      <a:pt x="28098" y="11041"/>
                    </a:lnTo>
                    <a:lnTo>
                      <a:pt x="27765" y="11337"/>
                    </a:lnTo>
                    <a:lnTo>
                      <a:pt x="27470" y="11633"/>
                    </a:lnTo>
                    <a:lnTo>
                      <a:pt x="27137" y="11855"/>
                    </a:lnTo>
                    <a:lnTo>
                      <a:pt x="26767" y="12113"/>
                    </a:lnTo>
                    <a:cubicBezTo>
                      <a:pt x="26656" y="12187"/>
                      <a:pt x="26508" y="12261"/>
                      <a:pt x="26397" y="12335"/>
                    </a:cubicBezTo>
                    <a:cubicBezTo>
                      <a:pt x="25455" y="12824"/>
                      <a:pt x="24381" y="13115"/>
                      <a:pt x="23362" y="13115"/>
                    </a:cubicBezTo>
                    <a:cubicBezTo>
                      <a:pt x="23301" y="13115"/>
                      <a:pt x="23241" y="13114"/>
                      <a:pt x="23181" y="13112"/>
                    </a:cubicBezTo>
                    <a:lnTo>
                      <a:pt x="22700" y="13075"/>
                    </a:lnTo>
                    <a:lnTo>
                      <a:pt x="22479" y="13075"/>
                    </a:lnTo>
                    <a:cubicBezTo>
                      <a:pt x="22405" y="13075"/>
                      <a:pt x="22331" y="13038"/>
                      <a:pt x="22294" y="13038"/>
                    </a:cubicBezTo>
                    <a:cubicBezTo>
                      <a:pt x="22035" y="12964"/>
                      <a:pt x="21776" y="12964"/>
                      <a:pt x="21480" y="12890"/>
                    </a:cubicBezTo>
                    <a:cubicBezTo>
                      <a:pt x="21222" y="12779"/>
                      <a:pt x="20963" y="12705"/>
                      <a:pt x="20704" y="12594"/>
                    </a:cubicBezTo>
                    <a:cubicBezTo>
                      <a:pt x="20445" y="12483"/>
                      <a:pt x="20186" y="12372"/>
                      <a:pt x="19965" y="12261"/>
                    </a:cubicBezTo>
                    <a:cubicBezTo>
                      <a:pt x="18005" y="11189"/>
                      <a:pt x="16674" y="9304"/>
                      <a:pt x="16194" y="7270"/>
                    </a:cubicBezTo>
                    <a:cubicBezTo>
                      <a:pt x="16120" y="6790"/>
                      <a:pt x="16009" y="6272"/>
                      <a:pt x="16009" y="5754"/>
                    </a:cubicBezTo>
                    <a:lnTo>
                      <a:pt x="16009" y="5533"/>
                    </a:lnTo>
                    <a:lnTo>
                      <a:pt x="15972" y="5348"/>
                    </a:lnTo>
                    <a:lnTo>
                      <a:pt x="15935" y="4941"/>
                    </a:lnTo>
                    <a:cubicBezTo>
                      <a:pt x="15824" y="4645"/>
                      <a:pt x="15750" y="4276"/>
                      <a:pt x="15602" y="4054"/>
                    </a:cubicBezTo>
                    <a:cubicBezTo>
                      <a:pt x="15306" y="3499"/>
                      <a:pt x="14863" y="3092"/>
                      <a:pt x="14382" y="2760"/>
                    </a:cubicBezTo>
                    <a:cubicBezTo>
                      <a:pt x="14123" y="2649"/>
                      <a:pt x="13901" y="2501"/>
                      <a:pt x="13606" y="2427"/>
                    </a:cubicBezTo>
                    <a:cubicBezTo>
                      <a:pt x="13495" y="2390"/>
                      <a:pt x="13347" y="2353"/>
                      <a:pt x="13199" y="2316"/>
                    </a:cubicBezTo>
                    <a:lnTo>
                      <a:pt x="12792" y="2279"/>
                    </a:lnTo>
                    <a:cubicBezTo>
                      <a:pt x="10833" y="2279"/>
                      <a:pt x="9095" y="2390"/>
                      <a:pt x="7542" y="2427"/>
                    </a:cubicBezTo>
                    <a:cubicBezTo>
                      <a:pt x="5990" y="2464"/>
                      <a:pt x="4622" y="2501"/>
                      <a:pt x="3513" y="2538"/>
                    </a:cubicBezTo>
                    <a:cubicBezTo>
                      <a:pt x="2403" y="2575"/>
                      <a:pt x="1516" y="2612"/>
                      <a:pt x="925" y="2649"/>
                    </a:cubicBezTo>
                    <a:cubicBezTo>
                      <a:pt x="296" y="2686"/>
                      <a:pt x="0" y="2686"/>
                      <a:pt x="0" y="2686"/>
                    </a:cubicBezTo>
                    <a:cubicBezTo>
                      <a:pt x="0" y="2686"/>
                      <a:pt x="296" y="2686"/>
                      <a:pt x="925" y="2723"/>
                    </a:cubicBezTo>
                    <a:cubicBezTo>
                      <a:pt x="1516" y="2760"/>
                      <a:pt x="2403" y="2797"/>
                      <a:pt x="3513" y="2834"/>
                    </a:cubicBezTo>
                    <a:cubicBezTo>
                      <a:pt x="5731" y="2908"/>
                      <a:pt x="8910" y="2982"/>
                      <a:pt x="12755" y="3129"/>
                    </a:cubicBezTo>
                    <a:lnTo>
                      <a:pt x="13051" y="3166"/>
                    </a:lnTo>
                    <a:cubicBezTo>
                      <a:pt x="13162" y="3166"/>
                      <a:pt x="13236" y="3203"/>
                      <a:pt x="13347" y="3240"/>
                    </a:cubicBezTo>
                    <a:cubicBezTo>
                      <a:pt x="13569" y="3277"/>
                      <a:pt x="13716" y="3425"/>
                      <a:pt x="13901" y="3536"/>
                    </a:cubicBezTo>
                    <a:cubicBezTo>
                      <a:pt x="14234" y="3758"/>
                      <a:pt x="14567" y="4091"/>
                      <a:pt x="14715" y="4497"/>
                    </a:cubicBezTo>
                    <a:cubicBezTo>
                      <a:pt x="14863" y="4682"/>
                      <a:pt x="14863" y="4867"/>
                      <a:pt x="14936" y="5052"/>
                    </a:cubicBezTo>
                    <a:lnTo>
                      <a:pt x="14973" y="5459"/>
                    </a:lnTo>
                    <a:lnTo>
                      <a:pt x="14973" y="5643"/>
                    </a:lnTo>
                    <a:lnTo>
                      <a:pt x="14973" y="5680"/>
                    </a:lnTo>
                    <a:lnTo>
                      <a:pt x="14973" y="5791"/>
                    </a:lnTo>
                    <a:cubicBezTo>
                      <a:pt x="14973" y="6383"/>
                      <a:pt x="15047" y="6937"/>
                      <a:pt x="15158" y="7492"/>
                    </a:cubicBezTo>
                    <a:cubicBezTo>
                      <a:pt x="15565" y="9784"/>
                      <a:pt x="17081" y="12076"/>
                      <a:pt x="19336" y="13370"/>
                    </a:cubicBezTo>
                    <a:cubicBezTo>
                      <a:pt x="19632" y="13518"/>
                      <a:pt x="19928" y="13666"/>
                      <a:pt x="20223" y="13777"/>
                    </a:cubicBezTo>
                    <a:cubicBezTo>
                      <a:pt x="20519" y="13925"/>
                      <a:pt x="20815" y="13999"/>
                      <a:pt x="21148" y="14110"/>
                    </a:cubicBezTo>
                    <a:cubicBezTo>
                      <a:pt x="21443" y="14221"/>
                      <a:pt x="21813" y="14295"/>
                      <a:pt x="22146" y="14369"/>
                    </a:cubicBezTo>
                    <a:lnTo>
                      <a:pt x="22405" y="14405"/>
                    </a:lnTo>
                    <a:lnTo>
                      <a:pt x="22626" y="14405"/>
                    </a:lnTo>
                    <a:lnTo>
                      <a:pt x="23070" y="14442"/>
                    </a:lnTo>
                    <a:cubicBezTo>
                      <a:pt x="23199" y="14449"/>
                      <a:pt x="23328" y="14453"/>
                      <a:pt x="23456" y="14453"/>
                    </a:cubicBezTo>
                    <a:cubicBezTo>
                      <a:pt x="24719" y="14453"/>
                      <a:pt x="25918" y="14126"/>
                      <a:pt x="27026" y="13555"/>
                    </a:cubicBezTo>
                    <a:cubicBezTo>
                      <a:pt x="27211" y="13481"/>
                      <a:pt x="27359" y="13407"/>
                      <a:pt x="27507" y="13296"/>
                    </a:cubicBezTo>
                    <a:lnTo>
                      <a:pt x="27913" y="13001"/>
                    </a:lnTo>
                    <a:lnTo>
                      <a:pt x="28357" y="12705"/>
                    </a:lnTo>
                    <a:lnTo>
                      <a:pt x="28727" y="12372"/>
                    </a:lnTo>
                    <a:lnTo>
                      <a:pt x="29133" y="12002"/>
                    </a:lnTo>
                    <a:lnTo>
                      <a:pt x="29466" y="11596"/>
                    </a:lnTo>
                    <a:lnTo>
                      <a:pt x="29799" y="11152"/>
                    </a:lnTo>
                    <a:cubicBezTo>
                      <a:pt x="29910" y="11004"/>
                      <a:pt x="29984" y="10893"/>
                      <a:pt x="30058" y="10745"/>
                    </a:cubicBezTo>
                    <a:cubicBezTo>
                      <a:pt x="30834" y="9562"/>
                      <a:pt x="31167" y="8083"/>
                      <a:pt x="31093" y="6679"/>
                    </a:cubicBezTo>
                    <a:cubicBezTo>
                      <a:pt x="31056" y="5274"/>
                      <a:pt x="30612" y="3906"/>
                      <a:pt x="29725" y="2723"/>
                    </a:cubicBezTo>
                    <a:cubicBezTo>
                      <a:pt x="29614" y="2538"/>
                      <a:pt x="29503" y="2427"/>
                      <a:pt x="29429" y="2316"/>
                    </a:cubicBezTo>
                    <a:lnTo>
                      <a:pt x="29355" y="2242"/>
                    </a:lnTo>
                    <a:lnTo>
                      <a:pt x="29281" y="2168"/>
                    </a:lnTo>
                    <a:lnTo>
                      <a:pt x="29244" y="2131"/>
                    </a:lnTo>
                    <a:lnTo>
                      <a:pt x="29059" y="1909"/>
                    </a:lnTo>
                    <a:cubicBezTo>
                      <a:pt x="28801" y="1688"/>
                      <a:pt x="28505" y="1429"/>
                      <a:pt x="28209" y="1244"/>
                    </a:cubicBezTo>
                    <a:cubicBezTo>
                      <a:pt x="27654" y="837"/>
                      <a:pt x="26989" y="541"/>
                      <a:pt x="26323" y="320"/>
                    </a:cubicBezTo>
                    <a:cubicBezTo>
                      <a:pt x="25644" y="112"/>
                      <a:pt x="24935" y="1"/>
                      <a:pt x="24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9"/>
            <p:cNvGrpSpPr/>
            <p:nvPr/>
          </p:nvGrpSpPr>
          <p:grpSpPr>
            <a:xfrm flipH="1">
              <a:off x="422965" y="349438"/>
              <a:ext cx="959400" cy="941525"/>
              <a:chOff x="7727400" y="377800"/>
              <a:chExt cx="959400" cy="941525"/>
            </a:xfrm>
          </p:grpSpPr>
          <p:sp>
            <p:nvSpPr>
              <p:cNvPr id="619" name="Google Shape;619;p19"/>
              <p:cNvSpPr/>
              <p:nvPr/>
            </p:nvSpPr>
            <p:spPr>
              <a:xfrm>
                <a:off x="8477900" y="386700"/>
                <a:ext cx="179325" cy="180250"/>
              </a:xfrm>
              <a:custGeom>
                <a:avLst/>
                <a:gdLst/>
                <a:ahLst/>
                <a:cxnLst/>
                <a:rect l="l" t="t" r="r" b="b"/>
                <a:pathLst>
                  <a:path w="7173" h="7210" extrusionOk="0">
                    <a:moveTo>
                      <a:pt x="962" y="1"/>
                    </a:moveTo>
                    <a:lnTo>
                      <a:pt x="962" y="1"/>
                    </a:lnTo>
                    <a:cubicBezTo>
                      <a:pt x="3069" y="3106"/>
                      <a:pt x="814" y="6212"/>
                      <a:pt x="38" y="7136"/>
                    </a:cubicBezTo>
                    <a:lnTo>
                      <a:pt x="1" y="7173"/>
                    </a:lnTo>
                    <a:lnTo>
                      <a:pt x="1" y="7210"/>
                    </a:lnTo>
                    <a:lnTo>
                      <a:pt x="38" y="7173"/>
                    </a:lnTo>
                    <a:cubicBezTo>
                      <a:pt x="682" y="6632"/>
                      <a:pt x="2404" y="5372"/>
                      <a:pt x="4427" y="5372"/>
                    </a:cubicBezTo>
                    <a:cubicBezTo>
                      <a:pt x="5307" y="5372"/>
                      <a:pt x="6243" y="5610"/>
                      <a:pt x="7173" y="6249"/>
                    </a:cubicBezTo>
                    <a:cubicBezTo>
                      <a:pt x="7173" y="6249"/>
                      <a:pt x="6462" y="4115"/>
                      <a:pt x="4390" y="4115"/>
                    </a:cubicBezTo>
                    <a:cubicBezTo>
                      <a:pt x="4101" y="4115"/>
                      <a:pt x="3784" y="4157"/>
                      <a:pt x="3439" y="4252"/>
                    </a:cubicBezTo>
                    <a:cubicBezTo>
                      <a:pt x="3439" y="4252"/>
                      <a:pt x="6360" y="3402"/>
                      <a:pt x="6360" y="814"/>
                    </a:cubicBezTo>
                    <a:lnTo>
                      <a:pt x="6360" y="814"/>
                    </a:lnTo>
                    <a:cubicBezTo>
                      <a:pt x="3772" y="851"/>
                      <a:pt x="2958" y="3735"/>
                      <a:pt x="2958" y="3735"/>
                    </a:cubicBezTo>
                    <a:cubicBezTo>
                      <a:pt x="3735" y="962"/>
                      <a:pt x="962" y="1"/>
                      <a:pt x="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9"/>
              <p:cNvSpPr/>
              <p:nvPr/>
            </p:nvSpPr>
            <p:spPr>
              <a:xfrm>
                <a:off x="8524125" y="921400"/>
                <a:ext cx="35125" cy="32825"/>
              </a:xfrm>
              <a:custGeom>
                <a:avLst/>
                <a:gdLst/>
                <a:ahLst/>
                <a:cxnLst/>
                <a:rect l="l" t="t" r="r" b="b"/>
                <a:pathLst>
                  <a:path w="1405" h="1313" extrusionOk="0">
                    <a:moveTo>
                      <a:pt x="740" y="0"/>
                    </a:moveTo>
                    <a:cubicBezTo>
                      <a:pt x="592" y="0"/>
                      <a:pt x="444" y="56"/>
                      <a:pt x="333" y="167"/>
                    </a:cubicBezTo>
                    <a:lnTo>
                      <a:pt x="0" y="536"/>
                    </a:lnTo>
                    <a:lnTo>
                      <a:pt x="813" y="1313"/>
                    </a:lnTo>
                    <a:lnTo>
                      <a:pt x="1109" y="1054"/>
                    </a:lnTo>
                    <a:lnTo>
                      <a:pt x="1146" y="1017"/>
                    </a:lnTo>
                    <a:cubicBezTo>
                      <a:pt x="1146" y="1017"/>
                      <a:pt x="1146" y="980"/>
                      <a:pt x="1183" y="980"/>
                    </a:cubicBezTo>
                    <a:cubicBezTo>
                      <a:pt x="1405" y="758"/>
                      <a:pt x="1368" y="388"/>
                      <a:pt x="1146" y="167"/>
                    </a:cubicBezTo>
                    <a:cubicBezTo>
                      <a:pt x="1035" y="56"/>
                      <a:pt x="887"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9"/>
              <p:cNvSpPr/>
              <p:nvPr/>
            </p:nvSpPr>
            <p:spPr>
              <a:xfrm>
                <a:off x="8320775" y="540975"/>
                <a:ext cx="366025" cy="778350"/>
              </a:xfrm>
              <a:custGeom>
                <a:avLst/>
                <a:gdLst/>
                <a:ahLst/>
                <a:cxnLst/>
                <a:rect l="l" t="t" r="r" b="b"/>
                <a:pathLst>
                  <a:path w="14641" h="31134" extrusionOk="0">
                    <a:moveTo>
                      <a:pt x="7543" y="7620"/>
                    </a:moveTo>
                    <a:cubicBezTo>
                      <a:pt x="7543" y="7620"/>
                      <a:pt x="7478" y="7626"/>
                      <a:pt x="7382" y="7671"/>
                    </a:cubicBezTo>
                    <a:lnTo>
                      <a:pt x="7382" y="7671"/>
                    </a:lnTo>
                    <a:cubicBezTo>
                      <a:pt x="7481" y="7638"/>
                      <a:pt x="7543" y="7635"/>
                      <a:pt x="7543" y="7620"/>
                    </a:cubicBezTo>
                    <a:close/>
                    <a:moveTo>
                      <a:pt x="5872" y="10062"/>
                    </a:moveTo>
                    <a:cubicBezTo>
                      <a:pt x="5873" y="10062"/>
                      <a:pt x="5875" y="10063"/>
                      <a:pt x="5879" y="10065"/>
                    </a:cubicBezTo>
                    <a:lnTo>
                      <a:pt x="5879" y="10065"/>
                    </a:lnTo>
                    <a:cubicBezTo>
                      <a:pt x="5878" y="10069"/>
                      <a:pt x="5876" y="10071"/>
                      <a:pt x="5875" y="10071"/>
                    </a:cubicBezTo>
                    <a:cubicBezTo>
                      <a:pt x="5871" y="10071"/>
                      <a:pt x="5867" y="10062"/>
                      <a:pt x="5872" y="10062"/>
                    </a:cubicBezTo>
                    <a:close/>
                    <a:moveTo>
                      <a:pt x="7607" y="1"/>
                    </a:moveTo>
                    <a:cubicBezTo>
                      <a:pt x="6276" y="1"/>
                      <a:pt x="4927" y="305"/>
                      <a:pt x="3809" y="1039"/>
                    </a:cubicBezTo>
                    <a:cubicBezTo>
                      <a:pt x="3661" y="1150"/>
                      <a:pt x="3513" y="1224"/>
                      <a:pt x="3365" y="1298"/>
                    </a:cubicBezTo>
                    <a:lnTo>
                      <a:pt x="2958" y="1630"/>
                    </a:lnTo>
                    <a:lnTo>
                      <a:pt x="2515" y="2000"/>
                    </a:lnTo>
                    <a:lnTo>
                      <a:pt x="2182" y="2370"/>
                    </a:lnTo>
                    <a:lnTo>
                      <a:pt x="1812" y="2777"/>
                    </a:lnTo>
                    <a:lnTo>
                      <a:pt x="1516" y="3183"/>
                    </a:lnTo>
                    <a:lnTo>
                      <a:pt x="1221" y="3627"/>
                    </a:lnTo>
                    <a:cubicBezTo>
                      <a:pt x="1147" y="3775"/>
                      <a:pt x="1073" y="3923"/>
                      <a:pt x="999" y="4071"/>
                    </a:cubicBezTo>
                    <a:cubicBezTo>
                      <a:pt x="333" y="5291"/>
                      <a:pt x="1" y="6621"/>
                      <a:pt x="74" y="8026"/>
                    </a:cubicBezTo>
                    <a:lnTo>
                      <a:pt x="111" y="8507"/>
                    </a:lnTo>
                    <a:lnTo>
                      <a:pt x="111" y="8729"/>
                    </a:lnTo>
                    <a:lnTo>
                      <a:pt x="185" y="8988"/>
                    </a:lnTo>
                    <a:cubicBezTo>
                      <a:pt x="259" y="9320"/>
                      <a:pt x="296" y="9653"/>
                      <a:pt x="407" y="9986"/>
                    </a:cubicBezTo>
                    <a:cubicBezTo>
                      <a:pt x="518" y="10282"/>
                      <a:pt x="592" y="10614"/>
                      <a:pt x="740" y="10910"/>
                    </a:cubicBezTo>
                    <a:cubicBezTo>
                      <a:pt x="888" y="11206"/>
                      <a:pt x="1036" y="11502"/>
                      <a:pt x="1184" y="11797"/>
                    </a:cubicBezTo>
                    <a:cubicBezTo>
                      <a:pt x="2441" y="14053"/>
                      <a:pt x="4733" y="15531"/>
                      <a:pt x="7025" y="15938"/>
                    </a:cubicBezTo>
                    <a:cubicBezTo>
                      <a:pt x="7580" y="16049"/>
                      <a:pt x="8171" y="16123"/>
                      <a:pt x="8726" y="16123"/>
                    </a:cubicBezTo>
                    <a:lnTo>
                      <a:pt x="8910" y="16123"/>
                    </a:lnTo>
                    <a:lnTo>
                      <a:pt x="9095" y="16160"/>
                    </a:lnTo>
                    <a:lnTo>
                      <a:pt x="9465" y="16197"/>
                    </a:lnTo>
                    <a:cubicBezTo>
                      <a:pt x="9650" y="16271"/>
                      <a:pt x="9872" y="16271"/>
                      <a:pt x="10057" y="16382"/>
                    </a:cubicBezTo>
                    <a:cubicBezTo>
                      <a:pt x="10463" y="16567"/>
                      <a:pt x="10759" y="16862"/>
                      <a:pt x="11018" y="17195"/>
                    </a:cubicBezTo>
                    <a:cubicBezTo>
                      <a:pt x="11129" y="17380"/>
                      <a:pt x="11240" y="17565"/>
                      <a:pt x="11277" y="17750"/>
                    </a:cubicBezTo>
                    <a:cubicBezTo>
                      <a:pt x="11314" y="17861"/>
                      <a:pt x="11351" y="17971"/>
                      <a:pt x="11388" y="18045"/>
                    </a:cubicBezTo>
                    <a:lnTo>
                      <a:pt x="11424" y="18378"/>
                    </a:lnTo>
                    <a:cubicBezTo>
                      <a:pt x="11535" y="22186"/>
                      <a:pt x="11646" y="25366"/>
                      <a:pt x="11720" y="27621"/>
                    </a:cubicBezTo>
                    <a:cubicBezTo>
                      <a:pt x="11720" y="28730"/>
                      <a:pt x="11794" y="29617"/>
                      <a:pt x="11794" y="30209"/>
                    </a:cubicBezTo>
                    <a:cubicBezTo>
                      <a:pt x="11831" y="30800"/>
                      <a:pt x="11831" y="31133"/>
                      <a:pt x="11831" y="31133"/>
                    </a:cubicBezTo>
                    <a:cubicBezTo>
                      <a:pt x="11831" y="31133"/>
                      <a:pt x="11868" y="30800"/>
                      <a:pt x="11868" y="30209"/>
                    </a:cubicBezTo>
                    <a:cubicBezTo>
                      <a:pt x="11905" y="29617"/>
                      <a:pt x="11942" y="28730"/>
                      <a:pt x="11979" y="27621"/>
                    </a:cubicBezTo>
                    <a:cubicBezTo>
                      <a:pt x="12016" y="26475"/>
                      <a:pt x="12053" y="25144"/>
                      <a:pt x="12127" y="23591"/>
                    </a:cubicBezTo>
                    <a:cubicBezTo>
                      <a:pt x="12164" y="22001"/>
                      <a:pt x="12238" y="20264"/>
                      <a:pt x="12238" y="18304"/>
                    </a:cubicBezTo>
                    <a:lnTo>
                      <a:pt x="12201" y="17898"/>
                    </a:lnTo>
                    <a:cubicBezTo>
                      <a:pt x="12201" y="17750"/>
                      <a:pt x="12127" y="17639"/>
                      <a:pt x="12090" y="17491"/>
                    </a:cubicBezTo>
                    <a:cubicBezTo>
                      <a:pt x="12053" y="17232"/>
                      <a:pt x="11905" y="16973"/>
                      <a:pt x="11757" y="16714"/>
                    </a:cubicBezTo>
                    <a:cubicBezTo>
                      <a:pt x="11461" y="16234"/>
                      <a:pt x="11018" y="15790"/>
                      <a:pt x="10500" y="15531"/>
                    </a:cubicBezTo>
                    <a:cubicBezTo>
                      <a:pt x="10241" y="15347"/>
                      <a:pt x="9909" y="15273"/>
                      <a:pt x="9576" y="15199"/>
                    </a:cubicBezTo>
                    <a:lnTo>
                      <a:pt x="9206" y="15162"/>
                    </a:lnTo>
                    <a:lnTo>
                      <a:pt x="8984" y="15125"/>
                    </a:lnTo>
                    <a:lnTo>
                      <a:pt x="8763" y="15088"/>
                    </a:lnTo>
                    <a:cubicBezTo>
                      <a:pt x="8245" y="15088"/>
                      <a:pt x="7764" y="15014"/>
                      <a:pt x="7247" y="14903"/>
                    </a:cubicBezTo>
                    <a:cubicBezTo>
                      <a:pt x="5213" y="14459"/>
                      <a:pt x="3365" y="13128"/>
                      <a:pt x="2293" y="11169"/>
                    </a:cubicBezTo>
                    <a:cubicBezTo>
                      <a:pt x="2145" y="10910"/>
                      <a:pt x="2034" y="10651"/>
                      <a:pt x="1923" y="10392"/>
                    </a:cubicBezTo>
                    <a:cubicBezTo>
                      <a:pt x="1812" y="10171"/>
                      <a:pt x="1738" y="9875"/>
                      <a:pt x="1664" y="9616"/>
                    </a:cubicBezTo>
                    <a:cubicBezTo>
                      <a:pt x="1553" y="9357"/>
                      <a:pt x="1553" y="9099"/>
                      <a:pt x="1479" y="8840"/>
                    </a:cubicBezTo>
                    <a:cubicBezTo>
                      <a:pt x="1479" y="8766"/>
                      <a:pt x="1479" y="8692"/>
                      <a:pt x="1442" y="8655"/>
                    </a:cubicBezTo>
                    <a:lnTo>
                      <a:pt x="1442" y="8396"/>
                    </a:lnTo>
                    <a:lnTo>
                      <a:pt x="1405" y="7952"/>
                    </a:lnTo>
                    <a:cubicBezTo>
                      <a:pt x="1405" y="6880"/>
                      <a:pt x="1664" y="5734"/>
                      <a:pt x="2219" y="4736"/>
                    </a:cubicBezTo>
                    <a:cubicBezTo>
                      <a:pt x="2293" y="4588"/>
                      <a:pt x="2330" y="4477"/>
                      <a:pt x="2404" y="4329"/>
                    </a:cubicBezTo>
                    <a:lnTo>
                      <a:pt x="2662" y="3997"/>
                    </a:lnTo>
                    <a:lnTo>
                      <a:pt x="2921" y="3627"/>
                    </a:lnTo>
                    <a:lnTo>
                      <a:pt x="3217" y="3331"/>
                    </a:lnTo>
                    <a:lnTo>
                      <a:pt x="3513" y="2998"/>
                    </a:lnTo>
                    <a:lnTo>
                      <a:pt x="3809" y="2777"/>
                    </a:lnTo>
                    <a:lnTo>
                      <a:pt x="4104" y="2518"/>
                    </a:lnTo>
                    <a:cubicBezTo>
                      <a:pt x="4252" y="2407"/>
                      <a:pt x="4400" y="2333"/>
                      <a:pt x="4511" y="2259"/>
                    </a:cubicBezTo>
                    <a:cubicBezTo>
                      <a:pt x="5405" y="1674"/>
                      <a:pt x="6491" y="1442"/>
                      <a:pt x="7530" y="1442"/>
                    </a:cubicBezTo>
                    <a:cubicBezTo>
                      <a:pt x="7609" y="1442"/>
                      <a:pt x="7687" y="1443"/>
                      <a:pt x="7764" y="1446"/>
                    </a:cubicBezTo>
                    <a:cubicBezTo>
                      <a:pt x="8910" y="1483"/>
                      <a:pt x="10094" y="1852"/>
                      <a:pt x="10944" y="2481"/>
                    </a:cubicBezTo>
                    <a:cubicBezTo>
                      <a:pt x="11905" y="3183"/>
                      <a:pt x="12534" y="4107"/>
                      <a:pt x="12866" y="5180"/>
                    </a:cubicBezTo>
                    <a:cubicBezTo>
                      <a:pt x="13236" y="6252"/>
                      <a:pt x="13236" y="7435"/>
                      <a:pt x="12940" y="8470"/>
                    </a:cubicBezTo>
                    <a:cubicBezTo>
                      <a:pt x="12903" y="8581"/>
                      <a:pt x="12866" y="8692"/>
                      <a:pt x="12829" y="8840"/>
                    </a:cubicBezTo>
                    <a:lnTo>
                      <a:pt x="12645" y="9209"/>
                    </a:lnTo>
                    <a:cubicBezTo>
                      <a:pt x="12497" y="9431"/>
                      <a:pt x="12386" y="9690"/>
                      <a:pt x="12201" y="9912"/>
                    </a:cubicBezTo>
                    <a:cubicBezTo>
                      <a:pt x="11905" y="10319"/>
                      <a:pt x="11498" y="10725"/>
                      <a:pt x="11055" y="10984"/>
                    </a:cubicBezTo>
                    <a:cubicBezTo>
                      <a:pt x="10944" y="11058"/>
                      <a:pt x="10833" y="11132"/>
                      <a:pt x="10722" y="11206"/>
                    </a:cubicBezTo>
                    <a:cubicBezTo>
                      <a:pt x="10611" y="11243"/>
                      <a:pt x="10500" y="11317"/>
                      <a:pt x="10389" y="11354"/>
                    </a:cubicBezTo>
                    <a:lnTo>
                      <a:pt x="10057" y="11502"/>
                    </a:lnTo>
                    <a:cubicBezTo>
                      <a:pt x="9946" y="11539"/>
                      <a:pt x="9761" y="11576"/>
                      <a:pt x="9650" y="11613"/>
                    </a:cubicBezTo>
                    <a:lnTo>
                      <a:pt x="9428" y="11650"/>
                    </a:lnTo>
                    <a:lnTo>
                      <a:pt x="9280" y="11650"/>
                    </a:lnTo>
                    <a:cubicBezTo>
                      <a:pt x="9169" y="11650"/>
                      <a:pt x="9021" y="11686"/>
                      <a:pt x="8910" y="11686"/>
                    </a:cubicBezTo>
                    <a:cubicBezTo>
                      <a:pt x="8652" y="11650"/>
                      <a:pt x="8393" y="11686"/>
                      <a:pt x="8171" y="11613"/>
                    </a:cubicBezTo>
                    <a:cubicBezTo>
                      <a:pt x="7912" y="11576"/>
                      <a:pt x="7690" y="11465"/>
                      <a:pt x="7469" y="11391"/>
                    </a:cubicBezTo>
                    <a:cubicBezTo>
                      <a:pt x="7358" y="11354"/>
                      <a:pt x="7247" y="11280"/>
                      <a:pt x="7136" y="11243"/>
                    </a:cubicBezTo>
                    <a:lnTo>
                      <a:pt x="6951" y="11132"/>
                    </a:lnTo>
                    <a:lnTo>
                      <a:pt x="6803" y="11021"/>
                    </a:lnTo>
                    <a:cubicBezTo>
                      <a:pt x="6729" y="10984"/>
                      <a:pt x="6618" y="10910"/>
                      <a:pt x="6544" y="10836"/>
                    </a:cubicBezTo>
                    <a:cubicBezTo>
                      <a:pt x="6470" y="10762"/>
                      <a:pt x="6396" y="10688"/>
                      <a:pt x="6286" y="10614"/>
                    </a:cubicBezTo>
                    <a:cubicBezTo>
                      <a:pt x="6212" y="10540"/>
                      <a:pt x="6138" y="10392"/>
                      <a:pt x="6064" y="10319"/>
                    </a:cubicBezTo>
                    <a:lnTo>
                      <a:pt x="5953" y="10134"/>
                    </a:lnTo>
                    <a:lnTo>
                      <a:pt x="5916" y="10097"/>
                    </a:lnTo>
                    <a:lnTo>
                      <a:pt x="5879" y="10023"/>
                    </a:lnTo>
                    <a:lnTo>
                      <a:pt x="5731" y="9690"/>
                    </a:lnTo>
                    <a:cubicBezTo>
                      <a:pt x="5657" y="9616"/>
                      <a:pt x="5657" y="9468"/>
                      <a:pt x="5620" y="9357"/>
                    </a:cubicBezTo>
                    <a:cubicBezTo>
                      <a:pt x="5546" y="9172"/>
                      <a:pt x="5546" y="8914"/>
                      <a:pt x="5509" y="8692"/>
                    </a:cubicBezTo>
                    <a:cubicBezTo>
                      <a:pt x="5509" y="8248"/>
                      <a:pt x="5583" y="7768"/>
                      <a:pt x="5768" y="7361"/>
                    </a:cubicBezTo>
                    <a:cubicBezTo>
                      <a:pt x="5842" y="7139"/>
                      <a:pt x="5953" y="6991"/>
                      <a:pt x="6064" y="6843"/>
                    </a:cubicBezTo>
                    <a:lnTo>
                      <a:pt x="6101" y="6769"/>
                    </a:lnTo>
                    <a:lnTo>
                      <a:pt x="6175" y="6695"/>
                    </a:lnTo>
                    <a:lnTo>
                      <a:pt x="6286" y="6585"/>
                    </a:lnTo>
                    <a:lnTo>
                      <a:pt x="6433" y="6437"/>
                    </a:lnTo>
                    <a:lnTo>
                      <a:pt x="6507" y="6363"/>
                    </a:lnTo>
                    <a:lnTo>
                      <a:pt x="6544" y="6363"/>
                    </a:lnTo>
                    <a:cubicBezTo>
                      <a:pt x="6840" y="6104"/>
                      <a:pt x="7247" y="5956"/>
                      <a:pt x="7653" y="5882"/>
                    </a:cubicBezTo>
                    <a:cubicBezTo>
                      <a:pt x="7773" y="5866"/>
                      <a:pt x="7893" y="5859"/>
                      <a:pt x="8012" y="5859"/>
                    </a:cubicBezTo>
                    <a:cubicBezTo>
                      <a:pt x="8737" y="5859"/>
                      <a:pt x="9427" y="6140"/>
                      <a:pt x="9872" y="6585"/>
                    </a:cubicBezTo>
                    <a:cubicBezTo>
                      <a:pt x="10426" y="7139"/>
                      <a:pt x="10537" y="7915"/>
                      <a:pt x="10389" y="8618"/>
                    </a:cubicBezTo>
                    <a:cubicBezTo>
                      <a:pt x="10204" y="9283"/>
                      <a:pt x="9798" y="9875"/>
                      <a:pt x="9243" y="10171"/>
                    </a:cubicBezTo>
                    <a:cubicBezTo>
                      <a:pt x="9169" y="10171"/>
                      <a:pt x="9132" y="10245"/>
                      <a:pt x="9058" y="10245"/>
                    </a:cubicBezTo>
                    <a:cubicBezTo>
                      <a:pt x="8984" y="10282"/>
                      <a:pt x="8874" y="10319"/>
                      <a:pt x="8800" y="10319"/>
                    </a:cubicBezTo>
                    <a:cubicBezTo>
                      <a:pt x="8721" y="10345"/>
                      <a:pt x="8624" y="10371"/>
                      <a:pt x="8522" y="10371"/>
                    </a:cubicBezTo>
                    <a:cubicBezTo>
                      <a:pt x="8480" y="10371"/>
                      <a:pt x="8436" y="10366"/>
                      <a:pt x="8393" y="10356"/>
                    </a:cubicBezTo>
                    <a:cubicBezTo>
                      <a:pt x="8340" y="10362"/>
                      <a:pt x="8289" y="10365"/>
                      <a:pt x="8239" y="10365"/>
                    </a:cubicBezTo>
                    <a:cubicBezTo>
                      <a:pt x="8007" y="10365"/>
                      <a:pt x="7799" y="10299"/>
                      <a:pt x="7616" y="10208"/>
                    </a:cubicBezTo>
                    <a:cubicBezTo>
                      <a:pt x="7358" y="10134"/>
                      <a:pt x="7173" y="9949"/>
                      <a:pt x="7025" y="9801"/>
                    </a:cubicBezTo>
                    <a:cubicBezTo>
                      <a:pt x="6951" y="9690"/>
                      <a:pt x="6840" y="9579"/>
                      <a:pt x="6803" y="9505"/>
                    </a:cubicBezTo>
                    <a:cubicBezTo>
                      <a:pt x="6766" y="9394"/>
                      <a:pt x="6729" y="9320"/>
                      <a:pt x="6729" y="9209"/>
                    </a:cubicBezTo>
                    <a:cubicBezTo>
                      <a:pt x="6618" y="8803"/>
                      <a:pt x="6729" y="8433"/>
                      <a:pt x="6877" y="8174"/>
                    </a:cubicBezTo>
                    <a:cubicBezTo>
                      <a:pt x="7050" y="7872"/>
                      <a:pt x="7247" y="7734"/>
                      <a:pt x="7382" y="7671"/>
                    </a:cubicBezTo>
                    <a:lnTo>
                      <a:pt x="7382" y="7671"/>
                    </a:lnTo>
                    <a:cubicBezTo>
                      <a:pt x="7240" y="7719"/>
                      <a:pt x="7022" y="7831"/>
                      <a:pt x="6803" y="8137"/>
                    </a:cubicBezTo>
                    <a:cubicBezTo>
                      <a:pt x="6618" y="8396"/>
                      <a:pt x="6470" y="8803"/>
                      <a:pt x="6544" y="9246"/>
                    </a:cubicBezTo>
                    <a:cubicBezTo>
                      <a:pt x="6581" y="9468"/>
                      <a:pt x="6692" y="9727"/>
                      <a:pt x="6803" y="9912"/>
                    </a:cubicBezTo>
                    <a:cubicBezTo>
                      <a:pt x="6988" y="10134"/>
                      <a:pt x="7210" y="10356"/>
                      <a:pt x="7469" y="10466"/>
                    </a:cubicBezTo>
                    <a:cubicBezTo>
                      <a:pt x="7727" y="10614"/>
                      <a:pt x="8060" y="10688"/>
                      <a:pt x="8393" y="10725"/>
                    </a:cubicBezTo>
                    <a:cubicBezTo>
                      <a:pt x="8541" y="10725"/>
                      <a:pt x="8726" y="10688"/>
                      <a:pt x="8910" y="10688"/>
                    </a:cubicBezTo>
                    <a:cubicBezTo>
                      <a:pt x="9058" y="10651"/>
                      <a:pt x="9243" y="10614"/>
                      <a:pt x="9428" y="10503"/>
                    </a:cubicBezTo>
                    <a:cubicBezTo>
                      <a:pt x="10094" y="10208"/>
                      <a:pt x="10648" y="9542"/>
                      <a:pt x="10907" y="8729"/>
                    </a:cubicBezTo>
                    <a:cubicBezTo>
                      <a:pt x="11018" y="8322"/>
                      <a:pt x="11055" y="7878"/>
                      <a:pt x="10981" y="7435"/>
                    </a:cubicBezTo>
                    <a:cubicBezTo>
                      <a:pt x="10907" y="6991"/>
                      <a:pt x="10685" y="6474"/>
                      <a:pt x="10389" y="6141"/>
                    </a:cubicBezTo>
                    <a:cubicBezTo>
                      <a:pt x="9779" y="5429"/>
                      <a:pt x="8828" y="5059"/>
                      <a:pt x="7848" y="5059"/>
                    </a:cubicBezTo>
                    <a:cubicBezTo>
                      <a:pt x="7759" y="5059"/>
                      <a:pt x="7669" y="5063"/>
                      <a:pt x="7580" y="5069"/>
                    </a:cubicBezTo>
                    <a:cubicBezTo>
                      <a:pt x="7025" y="5106"/>
                      <a:pt x="6470" y="5291"/>
                      <a:pt x="5990" y="5623"/>
                    </a:cubicBezTo>
                    <a:lnTo>
                      <a:pt x="5953" y="5660"/>
                    </a:lnTo>
                    <a:cubicBezTo>
                      <a:pt x="5934" y="5679"/>
                      <a:pt x="5944" y="5679"/>
                      <a:pt x="5948" y="5679"/>
                    </a:cubicBezTo>
                    <a:cubicBezTo>
                      <a:pt x="5953" y="5679"/>
                      <a:pt x="5953" y="5679"/>
                      <a:pt x="5916" y="5697"/>
                    </a:cubicBezTo>
                    <a:lnTo>
                      <a:pt x="5879" y="5734"/>
                    </a:lnTo>
                    <a:lnTo>
                      <a:pt x="5805" y="5808"/>
                    </a:lnTo>
                    <a:lnTo>
                      <a:pt x="5657" y="5919"/>
                    </a:lnTo>
                    <a:lnTo>
                      <a:pt x="5546" y="6030"/>
                    </a:lnTo>
                    <a:cubicBezTo>
                      <a:pt x="5472" y="6067"/>
                      <a:pt x="5435" y="6141"/>
                      <a:pt x="5398" y="6215"/>
                    </a:cubicBezTo>
                    <a:cubicBezTo>
                      <a:pt x="5213" y="6437"/>
                      <a:pt x="4992" y="6695"/>
                      <a:pt x="4881" y="6991"/>
                    </a:cubicBezTo>
                    <a:cubicBezTo>
                      <a:pt x="4363" y="8026"/>
                      <a:pt x="4363" y="9357"/>
                      <a:pt x="4918" y="10503"/>
                    </a:cubicBezTo>
                    <a:lnTo>
                      <a:pt x="4955" y="10614"/>
                    </a:lnTo>
                    <a:lnTo>
                      <a:pt x="5066" y="10762"/>
                    </a:lnTo>
                    <a:lnTo>
                      <a:pt x="5176" y="10910"/>
                    </a:lnTo>
                    <a:cubicBezTo>
                      <a:pt x="5250" y="11021"/>
                      <a:pt x="5287" y="11132"/>
                      <a:pt x="5435" y="11280"/>
                    </a:cubicBezTo>
                    <a:lnTo>
                      <a:pt x="5768" y="11650"/>
                    </a:lnTo>
                    <a:cubicBezTo>
                      <a:pt x="5916" y="11760"/>
                      <a:pt x="6027" y="11834"/>
                      <a:pt x="6175" y="11945"/>
                    </a:cubicBezTo>
                    <a:lnTo>
                      <a:pt x="6359" y="12093"/>
                    </a:lnTo>
                    <a:lnTo>
                      <a:pt x="6544" y="12204"/>
                    </a:lnTo>
                    <a:cubicBezTo>
                      <a:pt x="6692" y="12278"/>
                      <a:pt x="6840" y="12389"/>
                      <a:pt x="6988" y="12463"/>
                    </a:cubicBezTo>
                    <a:cubicBezTo>
                      <a:pt x="7284" y="12574"/>
                      <a:pt x="7580" y="12685"/>
                      <a:pt x="7912" y="12759"/>
                    </a:cubicBezTo>
                    <a:cubicBezTo>
                      <a:pt x="8245" y="12833"/>
                      <a:pt x="8578" y="12870"/>
                      <a:pt x="8910" y="12907"/>
                    </a:cubicBezTo>
                    <a:cubicBezTo>
                      <a:pt x="9058" y="12907"/>
                      <a:pt x="9243" y="12870"/>
                      <a:pt x="9391" y="12870"/>
                    </a:cubicBezTo>
                    <a:lnTo>
                      <a:pt x="9613" y="12870"/>
                    </a:lnTo>
                    <a:lnTo>
                      <a:pt x="9687" y="12833"/>
                    </a:lnTo>
                    <a:lnTo>
                      <a:pt x="9909" y="12796"/>
                    </a:lnTo>
                    <a:cubicBezTo>
                      <a:pt x="10057" y="12759"/>
                      <a:pt x="10167" y="12759"/>
                      <a:pt x="10352" y="12685"/>
                    </a:cubicBezTo>
                    <a:lnTo>
                      <a:pt x="10870" y="12537"/>
                    </a:lnTo>
                    <a:cubicBezTo>
                      <a:pt x="11018" y="12463"/>
                      <a:pt x="11166" y="12389"/>
                      <a:pt x="11314" y="12315"/>
                    </a:cubicBezTo>
                    <a:cubicBezTo>
                      <a:pt x="11461" y="12241"/>
                      <a:pt x="11609" y="12130"/>
                      <a:pt x="11757" y="12056"/>
                    </a:cubicBezTo>
                    <a:cubicBezTo>
                      <a:pt x="12312" y="11686"/>
                      <a:pt x="12829" y="11206"/>
                      <a:pt x="13236" y="10688"/>
                    </a:cubicBezTo>
                    <a:cubicBezTo>
                      <a:pt x="13458" y="10429"/>
                      <a:pt x="13643" y="10134"/>
                      <a:pt x="13791" y="9838"/>
                    </a:cubicBezTo>
                    <a:lnTo>
                      <a:pt x="13828" y="9801"/>
                    </a:lnTo>
                    <a:lnTo>
                      <a:pt x="13828" y="9727"/>
                    </a:lnTo>
                    <a:lnTo>
                      <a:pt x="13865" y="9690"/>
                    </a:lnTo>
                    <a:lnTo>
                      <a:pt x="13902" y="9579"/>
                    </a:lnTo>
                    <a:lnTo>
                      <a:pt x="14012" y="9394"/>
                    </a:lnTo>
                    <a:cubicBezTo>
                      <a:pt x="14086" y="9246"/>
                      <a:pt x="14160" y="9062"/>
                      <a:pt x="14197" y="8877"/>
                    </a:cubicBezTo>
                    <a:cubicBezTo>
                      <a:pt x="14641" y="7546"/>
                      <a:pt x="14604" y="6104"/>
                      <a:pt x="14197" y="4773"/>
                    </a:cubicBezTo>
                    <a:cubicBezTo>
                      <a:pt x="14012" y="4107"/>
                      <a:pt x="13680" y="3479"/>
                      <a:pt x="13273" y="2887"/>
                    </a:cubicBezTo>
                    <a:cubicBezTo>
                      <a:pt x="13088" y="2592"/>
                      <a:pt x="12866" y="2333"/>
                      <a:pt x="12608" y="2074"/>
                    </a:cubicBezTo>
                    <a:lnTo>
                      <a:pt x="12423" y="1889"/>
                    </a:lnTo>
                    <a:lnTo>
                      <a:pt x="12386" y="1815"/>
                    </a:lnTo>
                    <a:lnTo>
                      <a:pt x="12312" y="1778"/>
                    </a:lnTo>
                    <a:lnTo>
                      <a:pt x="12201" y="1704"/>
                    </a:lnTo>
                    <a:cubicBezTo>
                      <a:pt x="12090" y="1593"/>
                      <a:pt x="11979" y="1483"/>
                      <a:pt x="11831" y="1372"/>
                    </a:cubicBezTo>
                    <a:cubicBezTo>
                      <a:pt x="10648" y="521"/>
                      <a:pt x="9243" y="78"/>
                      <a:pt x="7838" y="4"/>
                    </a:cubicBezTo>
                    <a:cubicBezTo>
                      <a:pt x="7761" y="2"/>
                      <a:pt x="7684" y="1"/>
                      <a:pt x="7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9"/>
              <p:cNvSpPr/>
              <p:nvPr/>
            </p:nvSpPr>
            <p:spPr>
              <a:xfrm>
                <a:off x="7904850" y="390425"/>
                <a:ext cx="220925" cy="180225"/>
              </a:xfrm>
              <a:custGeom>
                <a:avLst/>
                <a:gdLst/>
                <a:ahLst/>
                <a:cxnLst/>
                <a:rect l="l" t="t" r="r" b="b"/>
                <a:pathLst>
                  <a:path w="8837" h="7209" extrusionOk="0">
                    <a:moveTo>
                      <a:pt x="2515" y="1"/>
                    </a:moveTo>
                    <a:cubicBezTo>
                      <a:pt x="2379" y="1"/>
                      <a:pt x="2243" y="13"/>
                      <a:pt x="2108" y="36"/>
                    </a:cubicBezTo>
                    <a:lnTo>
                      <a:pt x="1849" y="110"/>
                    </a:lnTo>
                    <a:cubicBezTo>
                      <a:pt x="1775" y="110"/>
                      <a:pt x="1701" y="147"/>
                      <a:pt x="1627" y="184"/>
                    </a:cubicBezTo>
                    <a:cubicBezTo>
                      <a:pt x="1443" y="258"/>
                      <a:pt x="1369" y="295"/>
                      <a:pt x="1184" y="406"/>
                    </a:cubicBezTo>
                    <a:cubicBezTo>
                      <a:pt x="888" y="591"/>
                      <a:pt x="666" y="850"/>
                      <a:pt x="481" y="1146"/>
                    </a:cubicBezTo>
                    <a:cubicBezTo>
                      <a:pt x="296" y="1441"/>
                      <a:pt x="186" y="1737"/>
                      <a:pt x="75" y="2107"/>
                    </a:cubicBezTo>
                    <a:cubicBezTo>
                      <a:pt x="38" y="2255"/>
                      <a:pt x="38" y="2440"/>
                      <a:pt x="1" y="2587"/>
                    </a:cubicBezTo>
                    <a:cubicBezTo>
                      <a:pt x="1" y="2772"/>
                      <a:pt x="38" y="2920"/>
                      <a:pt x="38" y="3105"/>
                    </a:cubicBezTo>
                    <a:cubicBezTo>
                      <a:pt x="38" y="3290"/>
                      <a:pt x="75" y="3438"/>
                      <a:pt x="112" y="3623"/>
                    </a:cubicBezTo>
                    <a:cubicBezTo>
                      <a:pt x="149" y="3771"/>
                      <a:pt x="186" y="3955"/>
                      <a:pt x="260" y="4103"/>
                    </a:cubicBezTo>
                    <a:cubicBezTo>
                      <a:pt x="333" y="4288"/>
                      <a:pt x="407" y="4436"/>
                      <a:pt x="481" y="4584"/>
                    </a:cubicBezTo>
                    <a:lnTo>
                      <a:pt x="740" y="4991"/>
                    </a:lnTo>
                    <a:cubicBezTo>
                      <a:pt x="1110" y="5582"/>
                      <a:pt x="1590" y="6026"/>
                      <a:pt x="2145" y="6395"/>
                    </a:cubicBezTo>
                    <a:cubicBezTo>
                      <a:pt x="2700" y="6728"/>
                      <a:pt x="3254" y="6987"/>
                      <a:pt x="3883" y="7098"/>
                    </a:cubicBezTo>
                    <a:cubicBezTo>
                      <a:pt x="4031" y="7135"/>
                      <a:pt x="4141" y="7135"/>
                      <a:pt x="4289" y="7172"/>
                    </a:cubicBezTo>
                    <a:lnTo>
                      <a:pt x="4474" y="7209"/>
                    </a:lnTo>
                    <a:lnTo>
                      <a:pt x="5140" y="7209"/>
                    </a:lnTo>
                    <a:cubicBezTo>
                      <a:pt x="5288" y="7172"/>
                      <a:pt x="5398" y="7172"/>
                      <a:pt x="5546" y="7172"/>
                    </a:cubicBezTo>
                    <a:cubicBezTo>
                      <a:pt x="6064" y="7061"/>
                      <a:pt x="6545" y="6950"/>
                      <a:pt x="6914" y="6765"/>
                    </a:cubicBezTo>
                    <a:cubicBezTo>
                      <a:pt x="7099" y="6654"/>
                      <a:pt x="7284" y="6580"/>
                      <a:pt x="7469" y="6469"/>
                    </a:cubicBezTo>
                    <a:cubicBezTo>
                      <a:pt x="7617" y="6395"/>
                      <a:pt x="7765" y="6321"/>
                      <a:pt x="7875" y="6211"/>
                    </a:cubicBezTo>
                    <a:cubicBezTo>
                      <a:pt x="8023" y="6100"/>
                      <a:pt x="8134" y="5989"/>
                      <a:pt x="8245" y="5915"/>
                    </a:cubicBezTo>
                    <a:cubicBezTo>
                      <a:pt x="8319" y="5841"/>
                      <a:pt x="8393" y="5804"/>
                      <a:pt x="8430" y="5730"/>
                    </a:cubicBezTo>
                    <a:cubicBezTo>
                      <a:pt x="8541" y="5619"/>
                      <a:pt x="8578" y="5582"/>
                      <a:pt x="8578" y="5582"/>
                    </a:cubicBezTo>
                    <a:cubicBezTo>
                      <a:pt x="8615" y="5582"/>
                      <a:pt x="8615" y="5545"/>
                      <a:pt x="8615" y="5545"/>
                    </a:cubicBezTo>
                    <a:cubicBezTo>
                      <a:pt x="8837" y="5323"/>
                      <a:pt x="8800" y="4954"/>
                      <a:pt x="8578" y="4732"/>
                    </a:cubicBezTo>
                    <a:cubicBezTo>
                      <a:pt x="8476" y="4630"/>
                      <a:pt x="8343" y="4583"/>
                      <a:pt x="8208" y="4583"/>
                    </a:cubicBezTo>
                    <a:cubicBezTo>
                      <a:pt x="8048" y="4583"/>
                      <a:pt x="7885" y="4649"/>
                      <a:pt x="7765" y="4769"/>
                    </a:cubicBezTo>
                    <a:cubicBezTo>
                      <a:pt x="7765" y="4769"/>
                      <a:pt x="7728" y="4843"/>
                      <a:pt x="7617" y="4954"/>
                    </a:cubicBezTo>
                    <a:cubicBezTo>
                      <a:pt x="7580" y="4991"/>
                      <a:pt x="7506" y="5064"/>
                      <a:pt x="7432" y="5138"/>
                    </a:cubicBezTo>
                    <a:cubicBezTo>
                      <a:pt x="7358" y="5212"/>
                      <a:pt x="7284" y="5249"/>
                      <a:pt x="7210" y="5323"/>
                    </a:cubicBezTo>
                    <a:cubicBezTo>
                      <a:pt x="7025" y="5471"/>
                      <a:pt x="6766" y="5656"/>
                      <a:pt x="6471" y="5804"/>
                    </a:cubicBezTo>
                    <a:cubicBezTo>
                      <a:pt x="6175" y="5989"/>
                      <a:pt x="5805" y="6100"/>
                      <a:pt x="5398" y="6211"/>
                    </a:cubicBezTo>
                    <a:cubicBezTo>
                      <a:pt x="5288" y="6211"/>
                      <a:pt x="5177" y="6248"/>
                      <a:pt x="5066" y="6248"/>
                    </a:cubicBezTo>
                    <a:cubicBezTo>
                      <a:pt x="4955" y="6248"/>
                      <a:pt x="4844" y="6248"/>
                      <a:pt x="4733" y="6285"/>
                    </a:cubicBezTo>
                    <a:lnTo>
                      <a:pt x="4585" y="6285"/>
                    </a:lnTo>
                    <a:lnTo>
                      <a:pt x="4363" y="6248"/>
                    </a:lnTo>
                    <a:cubicBezTo>
                      <a:pt x="4252" y="6248"/>
                      <a:pt x="4104" y="6248"/>
                      <a:pt x="3994" y="6211"/>
                    </a:cubicBezTo>
                    <a:cubicBezTo>
                      <a:pt x="3550" y="6174"/>
                      <a:pt x="3032" y="5989"/>
                      <a:pt x="2552" y="5730"/>
                    </a:cubicBezTo>
                    <a:cubicBezTo>
                      <a:pt x="2071" y="5434"/>
                      <a:pt x="1627" y="5064"/>
                      <a:pt x="1295" y="4621"/>
                    </a:cubicBezTo>
                    <a:lnTo>
                      <a:pt x="1036" y="4251"/>
                    </a:lnTo>
                    <a:cubicBezTo>
                      <a:pt x="962" y="4103"/>
                      <a:pt x="925" y="3992"/>
                      <a:pt x="851" y="3881"/>
                    </a:cubicBezTo>
                    <a:cubicBezTo>
                      <a:pt x="777" y="3734"/>
                      <a:pt x="740" y="3623"/>
                      <a:pt x="703" y="3475"/>
                    </a:cubicBezTo>
                    <a:cubicBezTo>
                      <a:pt x="666" y="3327"/>
                      <a:pt x="592" y="3179"/>
                      <a:pt x="592" y="3031"/>
                    </a:cubicBezTo>
                    <a:cubicBezTo>
                      <a:pt x="592" y="2920"/>
                      <a:pt x="555" y="2735"/>
                      <a:pt x="555" y="2624"/>
                    </a:cubicBezTo>
                    <a:cubicBezTo>
                      <a:pt x="555" y="2477"/>
                      <a:pt x="592" y="2292"/>
                      <a:pt x="592" y="2181"/>
                    </a:cubicBezTo>
                    <a:cubicBezTo>
                      <a:pt x="666" y="1922"/>
                      <a:pt x="740" y="1626"/>
                      <a:pt x="888" y="1404"/>
                    </a:cubicBezTo>
                    <a:cubicBezTo>
                      <a:pt x="1036" y="1146"/>
                      <a:pt x="1221" y="924"/>
                      <a:pt x="1443" y="739"/>
                    </a:cubicBezTo>
                    <a:cubicBezTo>
                      <a:pt x="1517" y="702"/>
                      <a:pt x="1664" y="591"/>
                      <a:pt x="1775" y="517"/>
                    </a:cubicBezTo>
                    <a:lnTo>
                      <a:pt x="1960" y="443"/>
                    </a:lnTo>
                    <a:lnTo>
                      <a:pt x="2182" y="406"/>
                    </a:lnTo>
                    <a:cubicBezTo>
                      <a:pt x="2329" y="375"/>
                      <a:pt x="2479" y="358"/>
                      <a:pt x="2627" y="358"/>
                    </a:cubicBezTo>
                    <a:cubicBezTo>
                      <a:pt x="3003" y="358"/>
                      <a:pt x="3370" y="464"/>
                      <a:pt x="3661" y="702"/>
                    </a:cubicBezTo>
                    <a:cubicBezTo>
                      <a:pt x="4067" y="998"/>
                      <a:pt x="4252" y="1515"/>
                      <a:pt x="4252" y="1959"/>
                    </a:cubicBezTo>
                    <a:cubicBezTo>
                      <a:pt x="4252" y="2403"/>
                      <a:pt x="4031" y="2809"/>
                      <a:pt x="3735" y="3031"/>
                    </a:cubicBezTo>
                    <a:cubicBezTo>
                      <a:pt x="3439" y="3216"/>
                      <a:pt x="3106" y="3290"/>
                      <a:pt x="2810" y="3290"/>
                    </a:cubicBezTo>
                    <a:cubicBezTo>
                      <a:pt x="2552" y="3290"/>
                      <a:pt x="2330" y="3216"/>
                      <a:pt x="2219" y="3142"/>
                    </a:cubicBezTo>
                    <a:lnTo>
                      <a:pt x="2219" y="3142"/>
                    </a:lnTo>
                    <a:cubicBezTo>
                      <a:pt x="2330" y="3216"/>
                      <a:pt x="2552" y="3327"/>
                      <a:pt x="2810" y="3364"/>
                    </a:cubicBezTo>
                    <a:cubicBezTo>
                      <a:pt x="3106" y="3364"/>
                      <a:pt x="3476" y="3327"/>
                      <a:pt x="3809" y="3105"/>
                    </a:cubicBezTo>
                    <a:cubicBezTo>
                      <a:pt x="4141" y="2883"/>
                      <a:pt x="4400" y="2477"/>
                      <a:pt x="4437" y="1959"/>
                    </a:cubicBezTo>
                    <a:cubicBezTo>
                      <a:pt x="4437" y="1700"/>
                      <a:pt x="4400" y="1441"/>
                      <a:pt x="4326" y="1183"/>
                    </a:cubicBezTo>
                    <a:cubicBezTo>
                      <a:pt x="4252" y="1072"/>
                      <a:pt x="4215" y="924"/>
                      <a:pt x="4104" y="813"/>
                    </a:cubicBezTo>
                    <a:lnTo>
                      <a:pt x="3994" y="628"/>
                    </a:lnTo>
                    <a:cubicBezTo>
                      <a:pt x="3920" y="591"/>
                      <a:pt x="3883" y="554"/>
                      <a:pt x="3846" y="480"/>
                    </a:cubicBezTo>
                    <a:cubicBezTo>
                      <a:pt x="3497" y="161"/>
                      <a:pt x="3012"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9"/>
              <p:cNvSpPr/>
              <p:nvPr/>
            </p:nvSpPr>
            <p:spPr>
              <a:xfrm>
                <a:off x="7727400" y="377800"/>
                <a:ext cx="779175" cy="361325"/>
              </a:xfrm>
              <a:custGeom>
                <a:avLst/>
                <a:gdLst/>
                <a:ahLst/>
                <a:cxnLst/>
                <a:rect l="l" t="t" r="r" b="b"/>
                <a:pathLst>
                  <a:path w="31167" h="14453" extrusionOk="0">
                    <a:moveTo>
                      <a:pt x="23509" y="7009"/>
                    </a:moveTo>
                    <a:cubicBezTo>
                      <a:pt x="23511" y="7009"/>
                      <a:pt x="23512" y="7010"/>
                      <a:pt x="23514" y="7011"/>
                    </a:cubicBezTo>
                    <a:cubicBezTo>
                      <a:pt x="23512" y="7010"/>
                      <a:pt x="23511" y="7009"/>
                      <a:pt x="23509" y="7009"/>
                    </a:cubicBezTo>
                    <a:close/>
                    <a:moveTo>
                      <a:pt x="24226" y="1"/>
                    </a:moveTo>
                    <a:cubicBezTo>
                      <a:pt x="23548" y="1"/>
                      <a:pt x="22871" y="103"/>
                      <a:pt x="22220" y="320"/>
                    </a:cubicBezTo>
                    <a:cubicBezTo>
                      <a:pt x="22072" y="394"/>
                      <a:pt x="21887" y="468"/>
                      <a:pt x="21739" y="504"/>
                    </a:cubicBezTo>
                    <a:lnTo>
                      <a:pt x="21517" y="615"/>
                    </a:lnTo>
                    <a:lnTo>
                      <a:pt x="21406" y="652"/>
                    </a:lnTo>
                    <a:lnTo>
                      <a:pt x="21369" y="689"/>
                    </a:lnTo>
                    <a:lnTo>
                      <a:pt x="21332" y="726"/>
                    </a:lnTo>
                    <a:lnTo>
                      <a:pt x="21295" y="726"/>
                    </a:lnTo>
                    <a:cubicBezTo>
                      <a:pt x="21000" y="911"/>
                      <a:pt x="20704" y="1059"/>
                      <a:pt x="20445" y="1281"/>
                    </a:cubicBezTo>
                    <a:cubicBezTo>
                      <a:pt x="19891" y="1725"/>
                      <a:pt x="19410" y="2205"/>
                      <a:pt x="19077" y="2797"/>
                    </a:cubicBezTo>
                    <a:cubicBezTo>
                      <a:pt x="18966" y="2908"/>
                      <a:pt x="18892" y="3055"/>
                      <a:pt x="18818" y="3203"/>
                    </a:cubicBezTo>
                    <a:cubicBezTo>
                      <a:pt x="18744" y="3351"/>
                      <a:pt x="18671" y="3499"/>
                      <a:pt x="18597" y="3684"/>
                    </a:cubicBezTo>
                    <a:lnTo>
                      <a:pt x="18412" y="4165"/>
                    </a:lnTo>
                    <a:cubicBezTo>
                      <a:pt x="18375" y="4349"/>
                      <a:pt x="18338" y="4460"/>
                      <a:pt x="18301" y="4645"/>
                    </a:cubicBezTo>
                    <a:lnTo>
                      <a:pt x="18264" y="4830"/>
                    </a:lnTo>
                    <a:lnTo>
                      <a:pt x="18264" y="4904"/>
                    </a:lnTo>
                    <a:lnTo>
                      <a:pt x="18264" y="4941"/>
                    </a:lnTo>
                    <a:lnTo>
                      <a:pt x="18264" y="5015"/>
                    </a:lnTo>
                    <a:lnTo>
                      <a:pt x="18227" y="5126"/>
                    </a:lnTo>
                    <a:cubicBezTo>
                      <a:pt x="18227" y="5311"/>
                      <a:pt x="18227" y="5459"/>
                      <a:pt x="18227" y="5643"/>
                    </a:cubicBezTo>
                    <a:cubicBezTo>
                      <a:pt x="18264" y="5976"/>
                      <a:pt x="18264" y="6309"/>
                      <a:pt x="18375" y="6605"/>
                    </a:cubicBezTo>
                    <a:cubicBezTo>
                      <a:pt x="18412" y="6937"/>
                      <a:pt x="18560" y="7233"/>
                      <a:pt x="18671" y="7529"/>
                    </a:cubicBezTo>
                    <a:cubicBezTo>
                      <a:pt x="18744" y="7677"/>
                      <a:pt x="18818" y="7825"/>
                      <a:pt x="18892" y="7973"/>
                    </a:cubicBezTo>
                    <a:lnTo>
                      <a:pt x="19003" y="8194"/>
                    </a:lnTo>
                    <a:lnTo>
                      <a:pt x="19151" y="8379"/>
                    </a:lnTo>
                    <a:cubicBezTo>
                      <a:pt x="19262" y="8490"/>
                      <a:pt x="19336" y="8638"/>
                      <a:pt x="19484" y="8749"/>
                    </a:cubicBezTo>
                    <a:lnTo>
                      <a:pt x="19854" y="9119"/>
                    </a:lnTo>
                    <a:cubicBezTo>
                      <a:pt x="19965" y="9230"/>
                      <a:pt x="20075" y="9267"/>
                      <a:pt x="20186" y="9377"/>
                    </a:cubicBezTo>
                    <a:lnTo>
                      <a:pt x="20371" y="9488"/>
                    </a:lnTo>
                    <a:lnTo>
                      <a:pt x="20482" y="9562"/>
                    </a:lnTo>
                    <a:lnTo>
                      <a:pt x="20593" y="9599"/>
                    </a:lnTo>
                    <a:cubicBezTo>
                      <a:pt x="21185" y="9895"/>
                      <a:pt x="21804" y="10034"/>
                      <a:pt x="22409" y="10034"/>
                    </a:cubicBezTo>
                    <a:cubicBezTo>
                      <a:pt x="23015" y="10034"/>
                      <a:pt x="23606" y="9895"/>
                      <a:pt x="24142" y="9636"/>
                    </a:cubicBezTo>
                    <a:cubicBezTo>
                      <a:pt x="24401" y="9525"/>
                      <a:pt x="24660" y="9341"/>
                      <a:pt x="24919" y="9156"/>
                    </a:cubicBezTo>
                    <a:cubicBezTo>
                      <a:pt x="24993" y="9082"/>
                      <a:pt x="25030" y="9045"/>
                      <a:pt x="25066" y="9008"/>
                    </a:cubicBezTo>
                    <a:lnTo>
                      <a:pt x="25214" y="8860"/>
                    </a:lnTo>
                    <a:lnTo>
                      <a:pt x="25325" y="8712"/>
                    </a:lnTo>
                    <a:lnTo>
                      <a:pt x="25399" y="8638"/>
                    </a:lnTo>
                    <a:cubicBezTo>
                      <a:pt x="25473" y="8564"/>
                      <a:pt x="25436" y="8601"/>
                      <a:pt x="25436" y="8564"/>
                    </a:cubicBezTo>
                    <a:lnTo>
                      <a:pt x="25473" y="8527"/>
                    </a:lnTo>
                    <a:cubicBezTo>
                      <a:pt x="25806" y="8047"/>
                      <a:pt x="25991" y="7492"/>
                      <a:pt x="26028" y="6937"/>
                    </a:cubicBezTo>
                    <a:cubicBezTo>
                      <a:pt x="26139" y="5865"/>
                      <a:pt x="25769" y="4830"/>
                      <a:pt x="24993" y="4128"/>
                    </a:cubicBezTo>
                    <a:cubicBezTo>
                      <a:pt x="24623" y="3832"/>
                      <a:pt x="24142" y="3610"/>
                      <a:pt x="23699" y="3536"/>
                    </a:cubicBezTo>
                    <a:cubicBezTo>
                      <a:pt x="23538" y="3511"/>
                      <a:pt x="23382" y="3499"/>
                      <a:pt x="23230" y="3499"/>
                    </a:cubicBezTo>
                    <a:cubicBezTo>
                      <a:pt x="22926" y="3499"/>
                      <a:pt x="22639" y="3548"/>
                      <a:pt x="22368" y="3647"/>
                    </a:cubicBezTo>
                    <a:cubicBezTo>
                      <a:pt x="21554" y="3869"/>
                      <a:pt x="20889" y="4423"/>
                      <a:pt x="20593" y="5126"/>
                    </a:cubicBezTo>
                    <a:cubicBezTo>
                      <a:pt x="20519" y="5311"/>
                      <a:pt x="20482" y="5459"/>
                      <a:pt x="20445" y="5606"/>
                    </a:cubicBezTo>
                    <a:cubicBezTo>
                      <a:pt x="20408" y="5828"/>
                      <a:pt x="20408" y="5976"/>
                      <a:pt x="20408" y="6161"/>
                    </a:cubicBezTo>
                    <a:cubicBezTo>
                      <a:pt x="20408" y="6494"/>
                      <a:pt x="20519" y="6790"/>
                      <a:pt x="20667" y="7048"/>
                    </a:cubicBezTo>
                    <a:cubicBezTo>
                      <a:pt x="20778" y="7344"/>
                      <a:pt x="20963" y="7529"/>
                      <a:pt x="21185" y="7714"/>
                    </a:cubicBezTo>
                    <a:cubicBezTo>
                      <a:pt x="21406" y="7862"/>
                      <a:pt x="21628" y="7973"/>
                      <a:pt x="21850" y="7973"/>
                    </a:cubicBezTo>
                    <a:cubicBezTo>
                      <a:pt x="21938" y="7986"/>
                      <a:pt x="22023" y="7992"/>
                      <a:pt x="22103" y="7992"/>
                    </a:cubicBezTo>
                    <a:cubicBezTo>
                      <a:pt x="22463" y="7992"/>
                      <a:pt x="22748" y="7872"/>
                      <a:pt x="22959" y="7751"/>
                    </a:cubicBezTo>
                    <a:cubicBezTo>
                      <a:pt x="23455" y="7397"/>
                      <a:pt x="23476" y="7009"/>
                      <a:pt x="23509" y="7009"/>
                    </a:cubicBezTo>
                    <a:cubicBezTo>
                      <a:pt x="23509" y="7009"/>
                      <a:pt x="23509" y="7009"/>
                      <a:pt x="23509" y="7009"/>
                    </a:cubicBezTo>
                    <a:lnTo>
                      <a:pt x="23509" y="7009"/>
                    </a:lnTo>
                    <a:cubicBezTo>
                      <a:pt x="23509" y="7009"/>
                      <a:pt x="23509" y="7009"/>
                      <a:pt x="23509" y="7009"/>
                    </a:cubicBezTo>
                    <a:cubicBezTo>
                      <a:pt x="23473" y="7009"/>
                      <a:pt x="23418" y="7394"/>
                      <a:pt x="22922" y="7677"/>
                    </a:cubicBezTo>
                    <a:cubicBezTo>
                      <a:pt x="22733" y="7785"/>
                      <a:pt x="22484" y="7854"/>
                      <a:pt x="22205" y="7854"/>
                    </a:cubicBezTo>
                    <a:cubicBezTo>
                      <a:pt x="22102" y="7854"/>
                      <a:pt x="21996" y="7845"/>
                      <a:pt x="21887" y="7825"/>
                    </a:cubicBezTo>
                    <a:cubicBezTo>
                      <a:pt x="21813" y="7825"/>
                      <a:pt x="21702" y="7751"/>
                      <a:pt x="21591" y="7714"/>
                    </a:cubicBezTo>
                    <a:cubicBezTo>
                      <a:pt x="21517" y="7677"/>
                      <a:pt x="21406" y="7603"/>
                      <a:pt x="21332" y="7529"/>
                    </a:cubicBezTo>
                    <a:cubicBezTo>
                      <a:pt x="21148" y="7381"/>
                      <a:pt x="21000" y="7196"/>
                      <a:pt x="20889" y="6937"/>
                    </a:cubicBezTo>
                    <a:cubicBezTo>
                      <a:pt x="20815" y="6679"/>
                      <a:pt x="20741" y="6420"/>
                      <a:pt x="20741" y="6124"/>
                    </a:cubicBezTo>
                    <a:cubicBezTo>
                      <a:pt x="20741" y="6013"/>
                      <a:pt x="20778" y="5828"/>
                      <a:pt x="20778" y="5717"/>
                    </a:cubicBezTo>
                    <a:cubicBezTo>
                      <a:pt x="20815" y="5643"/>
                      <a:pt x="20852" y="5569"/>
                      <a:pt x="20852" y="5496"/>
                    </a:cubicBezTo>
                    <a:cubicBezTo>
                      <a:pt x="20889" y="5422"/>
                      <a:pt x="20926" y="5348"/>
                      <a:pt x="20963" y="5274"/>
                    </a:cubicBezTo>
                    <a:cubicBezTo>
                      <a:pt x="21222" y="4756"/>
                      <a:pt x="21813" y="4312"/>
                      <a:pt x="22515" y="4165"/>
                    </a:cubicBezTo>
                    <a:cubicBezTo>
                      <a:pt x="22705" y="4115"/>
                      <a:pt x="22900" y="4089"/>
                      <a:pt x="23094" y="4089"/>
                    </a:cubicBezTo>
                    <a:cubicBezTo>
                      <a:pt x="23621" y="4089"/>
                      <a:pt x="24144" y="4277"/>
                      <a:pt x="24549" y="4682"/>
                    </a:cubicBezTo>
                    <a:cubicBezTo>
                      <a:pt x="25066" y="5163"/>
                      <a:pt x="25325" y="6050"/>
                      <a:pt x="25214" y="6863"/>
                    </a:cubicBezTo>
                    <a:cubicBezTo>
                      <a:pt x="25177" y="7270"/>
                      <a:pt x="24993" y="7677"/>
                      <a:pt x="24771" y="8010"/>
                    </a:cubicBezTo>
                    <a:lnTo>
                      <a:pt x="24771" y="8010"/>
                    </a:lnTo>
                    <a:lnTo>
                      <a:pt x="24771" y="8010"/>
                    </a:lnTo>
                    <a:cubicBezTo>
                      <a:pt x="24752" y="8028"/>
                      <a:pt x="24740" y="8038"/>
                      <a:pt x="24733" y="8041"/>
                    </a:cubicBezTo>
                    <a:lnTo>
                      <a:pt x="24733" y="8041"/>
                    </a:lnTo>
                    <a:cubicBezTo>
                      <a:pt x="24733" y="8037"/>
                      <a:pt x="24731" y="8035"/>
                      <a:pt x="24730" y="8035"/>
                    </a:cubicBezTo>
                    <a:cubicBezTo>
                      <a:pt x="24726" y="8035"/>
                      <a:pt x="24722" y="8044"/>
                      <a:pt x="24727" y="8044"/>
                    </a:cubicBezTo>
                    <a:cubicBezTo>
                      <a:pt x="24728" y="8044"/>
                      <a:pt x="24730" y="8043"/>
                      <a:pt x="24733" y="8041"/>
                    </a:cubicBezTo>
                    <a:lnTo>
                      <a:pt x="24733" y="8041"/>
                    </a:lnTo>
                    <a:cubicBezTo>
                      <a:pt x="24734" y="8043"/>
                      <a:pt x="24734" y="8045"/>
                      <a:pt x="24734" y="8047"/>
                    </a:cubicBezTo>
                    <a:lnTo>
                      <a:pt x="24660" y="8083"/>
                    </a:lnTo>
                    <a:lnTo>
                      <a:pt x="24549" y="8231"/>
                    </a:lnTo>
                    <a:lnTo>
                      <a:pt x="24401" y="8379"/>
                    </a:lnTo>
                    <a:lnTo>
                      <a:pt x="24327" y="8453"/>
                    </a:lnTo>
                    <a:lnTo>
                      <a:pt x="24290" y="8490"/>
                    </a:lnTo>
                    <a:cubicBezTo>
                      <a:pt x="24105" y="8564"/>
                      <a:pt x="23957" y="8712"/>
                      <a:pt x="23736" y="8786"/>
                    </a:cubicBezTo>
                    <a:cubicBezTo>
                      <a:pt x="23329" y="8971"/>
                      <a:pt x="22885" y="9008"/>
                      <a:pt x="22405" y="9008"/>
                    </a:cubicBezTo>
                    <a:cubicBezTo>
                      <a:pt x="22183" y="9008"/>
                      <a:pt x="21961" y="9008"/>
                      <a:pt x="21739" y="8934"/>
                    </a:cubicBezTo>
                    <a:cubicBezTo>
                      <a:pt x="21628" y="8897"/>
                      <a:pt x="21517" y="8860"/>
                      <a:pt x="21406" y="8823"/>
                    </a:cubicBezTo>
                    <a:lnTo>
                      <a:pt x="21111" y="8675"/>
                    </a:lnTo>
                    <a:lnTo>
                      <a:pt x="21037" y="8638"/>
                    </a:lnTo>
                    <a:lnTo>
                      <a:pt x="21000" y="8601"/>
                    </a:lnTo>
                    <a:lnTo>
                      <a:pt x="20815" y="8490"/>
                    </a:lnTo>
                    <a:cubicBezTo>
                      <a:pt x="20704" y="8379"/>
                      <a:pt x="20556" y="8305"/>
                      <a:pt x="20519" y="8231"/>
                    </a:cubicBezTo>
                    <a:cubicBezTo>
                      <a:pt x="20445" y="8157"/>
                      <a:pt x="20371" y="8083"/>
                      <a:pt x="20297" y="8010"/>
                    </a:cubicBezTo>
                    <a:cubicBezTo>
                      <a:pt x="20223" y="7936"/>
                      <a:pt x="20149" y="7825"/>
                      <a:pt x="20075" y="7714"/>
                    </a:cubicBezTo>
                    <a:lnTo>
                      <a:pt x="19965" y="7566"/>
                    </a:lnTo>
                    <a:lnTo>
                      <a:pt x="19891" y="7418"/>
                    </a:lnTo>
                    <a:cubicBezTo>
                      <a:pt x="19817" y="7307"/>
                      <a:pt x="19780" y="7196"/>
                      <a:pt x="19706" y="7085"/>
                    </a:cubicBezTo>
                    <a:cubicBezTo>
                      <a:pt x="19632" y="6826"/>
                      <a:pt x="19558" y="6605"/>
                      <a:pt x="19521" y="6346"/>
                    </a:cubicBezTo>
                    <a:cubicBezTo>
                      <a:pt x="19447" y="6124"/>
                      <a:pt x="19447" y="5865"/>
                      <a:pt x="19447" y="5606"/>
                    </a:cubicBezTo>
                    <a:cubicBezTo>
                      <a:pt x="19447" y="5496"/>
                      <a:pt x="19447" y="5385"/>
                      <a:pt x="19447" y="5237"/>
                    </a:cubicBezTo>
                    <a:lnTo>
                      <a:pt x="19447" y="5163"/>
                    </a:lnTo>
                    <a:lnTo>
                      <a:pt x="19484" y="5126"/>
                    </a:lnTo>
                    <a:lnTo>
                      <a:pt x="19484" y="5089"/>
                    </a:lnTo>
                    <a:lnTo>
                      <a:pt x="19521" y="4904"/>
                    </a:lnTo>
                    <a:cubicBezTo>
                      <a:pt x="19558" y="4756"/>
                      <a:pt x="19558" y="4571"/>
                      <a:pt x="19632" y="4460"/>
                    </a:cubicBezTo>
                    <a:lnTo>
                      <a:pt x="19743" y="4165"/>
                    </a:lnTo>
                    <a:cubicBezTo>
                      <a:pt x="19780" y="4054"/>
                      <a:pt x="19854" y="3906"/>
                      <a:pt x="19928" y="3795"/>
                    </a:cubicBezTo>
                    <a:cubicBezTo>
                      <a:pt x="19965" y="3684"/>
                      <a:pt x="20038" y="3573"/>
                      <a:pt x="20112" y="3462"/>
                    </a:cubicBezTo>
                    <a:cubicBezTo>
                      <a:pt x="20408" y="3019"/>
                      <a:pt x="20778" y="2649"/>
                      <a:pt x="21222" y="2316"/>
                    </a:cubicBezTo>
                    <a:cubicBezTo>
                      <a:pt x="21443" y="2168"/>
                      <a:pt x="21665" y="2020"/>
                      <a:pt x="21887" y="1909"/>
                    </a:cubicBezTo>
                    <a:lnTo>
                      <a:pt x="22294" y="1725"/>
                    </a:lnTo>
                    <a:cubicBezTo>
                      <a:pt x="22405" y="1651"/>
                      <a:pt x="22515" y="1651"/>
                      <a:pt x="22663" y="1577"/>
                    </a:cubicBezTo>
                    <a:cubicBezTo>
                      <a:pt x="23135" y="1442"/>
                      <a:pt x="23631" y="1376"/>
                      <a:pt x="24131" y="1376"/>
                    </a:cubicBezTo>
                    <a:cubicBezTo>
                      <a:pt x="24728" y="1376"/>
                      <a:pt x="25334" y="1470"/>
                      <a:pt x="25917" y="1651"/>
                    </a:cubicBezTo>
                    <a:cubicBezTo>
                      <a:pt x="26989" y="1983"/>
                      <a:pt x="27950" y="2649"/>
                      <a:pt x="28616" y="3573"/>
                    </a:cubicBezTo>
                    <a:cubicBezTo>
                      <a:pt x="29244" y="4460"/>
                      <a:pt x="29651" y="5606"/>
                      <a:pt x="29688" y="6753"/>
                    </a:cubicBezTo>
                    <a:cubicBezTo>
                      <a:pt x="29725" y="7899"/>
                      <a:pt x="29466" y="9045"/>
                      <a:pt x="28837" y="10006"/>
                    </a:cubicBezTo>
                    <a:cubicBezTo>
                      <a:pt x="28764" y="10154"/>
                      <a:pt x="28690" y="10302"/>
                      <a:pt x="28616" y="10413"/>
                    </a:cubicBezTo>
                    <a:lnTo>
                      <a:pt x="28357" y="10708"/>
                    </a:lnTo>
                    <a:lnTo>
                      <a:pt x="28098" y="11041"/>
                    </a:lnTo>
                    <a:lnTo>
                      <a:pt x="27765" y="11337"/>
                    </a:lnTo>
                    <a:lnTo>
                      <a:pt x="27470" y="11633"/>
                    </a:lnTo>
                    <a:lnTo>
                      <a:pt x="27137" y="11855"/>
                    </a:lnTo>
                    <a:lnTo>
                      <a:pt x="26767" y="12113"/>
                    </a:lnTo>
                    <a:cubicBezTo>
                      <a:pt x="26656" y="12187"/>
                      <a:pt x="26508" y="12261"/>
                      <a:pt x="26397" y="12335"/>
                    </a:cubicBezTo>
                    <a:cubicBezTo>
                      <a:pt x="25455" y="12824"/>
                      <a:pt x="24381" y="13115"/>
                      <a:pt x="23362" y="13115"/>
                    </a:cubicBezTo>
                    <a:cubicBezTo>
                      <a:pt x="23301" y="13115"/>
                      <a:pt x="23241" y="13114"/>
                      <a:pt x="23181" y="13112"/>
                    </a:cubicBezTo>
                    <a:lnTo>
                      <a:pt x="22700" y="13075"/>
                    </a:lnTo>
                    <a:lnTo>
                      <a:pt x="22479" y="13075"/>
                    </a:lnTo>
                    <a:cubicBezTo>
                      <a:pt x="22405" y="13075"/>
                      <a:pt x="22331" y="13038"/>
                      <a:pt x="22294" y="13038"/>
                    </a:cubicBezTo>
                    <a:cubicBezTo>
                      <a:pt x="22035" y="12964"/>
                      <a:pt x="21776" y="12964"/>
                      <a:pt x="21480" y="12890"/>
                    </a:cubicBezTo>
                    <a:cubicBezTo>
                      <a:pt x="21222" y="12779"/>
                      <a:pt x="20963" y="12705"/>
                      <a:pt x="20704" y="12594"/>
                    </a:cubicBezTo>
                    <a:cubicBezTo>
                      <a:pt x="20445" y="12483"/>
                      <a:pt x="20186" y="12372"/>
                      <a:pt x="19965" y="12261"/>
                    </a:cubicBezTo>
                    <a:cubicBezTo>
                      <a:pt x="18005" y="11189"/>
                      <a:pt x="16674" y="9304"/>
                      <a:pt x="16194" y="7270"/>
                    </a:cubicBezTo>
                    <a:cubicBezTo>
                      <a:pt x="16120" y="6790"/>
                      <a:pt x="16009" y="6272"/>
                      <a:pt x="16009" y="5754"/>
                    </a:cubicBezTo>
                    <a:lnTo>
                      <a:pt x="16009" y="5533"/>
                    </a:lnTo>
                    <a:lnTo>
                      <a:pt x="15972" y="5348"/>
                    </a:lnTo>
                    <a:lnTo>
                      <a:pt x="15935" y="4941"/>
                    </a:lnTo>
                    <a:cubicBezTo>
                      <a:pt x="15824" y="4645"/>
                      <a:pt x="15750" y="4276"/>
                      <a:pt x="15602" y="4054"/>
                    </a:cubicBezTo>
                    <a:cubicBezTo>
                      <a:pt x="15306" y="3499"/>
                      <a:pt x="14863" y="3092"/>
                      <a:pt x="14382" y="2760"/>
                    </a:cubicBezTo>
                    <a:cubicBezTo>
                      <a:pt x="14123" y="2649"/>
                      <a:pt x="13901" y="2501"/>
                      <a:pt x="13606" y="2427"/>
                    </a:cubicBezTo>
                    <a:cubicBezTo>
                      <a:pt x="13495" y="2390"/>
                      <a:pt x="13347" y="2353"/>
                      <a:pt x="13199" y="2316"/>
                    </a:cubicBezTo>
                    <a:lnTo>
                      <a:pt x="12792" y="2279"/>
                    </a:lnTo>
                    <a:cubicBezTo>
                      <a:pt x="10833" y="2279"/>
                      <a:pt x="9095" y="2390"/>
                      <a:pt x="7542" y="2427"/>
                    </a:cubicBezTo>
                    <a:cubicBezTo>
                      <a:pt x="5990" y="2464"/>
                      <a:pt x="4622" y="2501"/>
                      <a:pt x="3513" y="2538"/>
                    </a:cubicBezTo>
                    <a:cubicBezTo>
                      <a:pt x="2403" y="2575"/>
                      <a:pt x="1516" y="2612"/>
                      <a:pt x="925" y="2649"/>
                    </a:cubicBezTo>
                    <a:cubicBezTo>
                      <a:pt x="296" y="2686"/>
                      <a:pt x="0" y="2686"/>
                      <a:pt x="0" y="2686"/>
                    </a:cubicBezTo>
                    <a:cubicBezTo>
                      <a:pt x="0" y="2686"/>
                      <a:pt x="296" y="2686"/>
                      <a:pt x="925" y="2723"/>
                    </a:cubicBezTo>
                    <a:cubicBezTo>
                      <a:pt x="1516" y="2760"/>
                      <a:pt x="2403" y="2797"/>
                      <a:pt x="3513" y="2834"/>
                    </a:cubicBezTo>
                    <a:cubicBezTo>
                      <a:pt x="5731" y="2908"/>
                      <a:pt x="8910" y="2982"/>
                      <a:pt x="12755" y="3129"/>
                    </a:cubicBezTo>
                    <a:lnTo>
                      <a:pt x="13051" y="3166"/>
                    </a:lnTo>
                    <a:cubicBezTo>
                      <a:pt x="13162" y="3166"/>
                      <a:pt x="13236" y="3203"/>
                      <a:pt x="13347" y="3240"/>
                    </a:cubicBezTo>
                    <a:cubicBezTo>
                      <a:pt x="13569" y="3277"/>
                      <a:pt x="13716" y="3425"/>
                      <a:pt x="13901" y="3536"/>
                    </a:cubicBezTo>
                    <a:cubicBezTo>
                      <a:pt x="14234" y="3758"/>
                      <a:pt x="14567" y="4091"/>
                      <a:pt x="14715" y="4497"/>
                    </a:cubicBezTo>
                    <a:cubicBezTo>
                      <a:pt x="14863" y="4682"/>
                      <a:pt x="14863" y="4867"/>
                      <a:pt x="14936" y="5052"/>
                    </a:cubicBezTo>
                    <a:lnTo>
                      <a:pt x="14973" y="5459"/>
                    </a:lnTo>
                    <a:lnTo>
                      <a:pt x="14973" y="5643"/>
                    </a:lnTo>
                    <a:lnTo>
                      <a:pt x="14973" y="5680"/>
                    </a:lnTo>
                    <a:lnTo>
                      <a:pt x="14973" y="5791"/>
                    </a:lnTo>
                    <a:cubicBezTo>
                      <a:pt x="14973" y="6383"/>
                      <a:pt x="15047" y="6937"/>
                      <a:pt x="15158" y="7492"/>
                    </a:cubicBezTo>
                    <a:cubicBezTo>
                      <a:pt x="15565" y="9784"/>
                      <a:pt x="17081" y="12076"/>
                      <a:pt x="19336" y="13370"/>
                    </a:cubicBezTo>
                    <a:cubicBezTo>
                      <a:pt x="19632" y="13518"/>
                      <a:pt x="19928" y="13666"/>
                      <a:pt x="20223" y="13777"/>
                    </a:cubicBezTo>
                    <a:cubicBezTo>
                      <a:pt x="20519" y="13925"/>
                      <a:pt x="20815" y="13999"/>
                      <a:pt x="21148" y="14110"/>
                    </a:cubicBezTo>
                    <a:cubicBezTo>
                      <a:pt x="21443" y="14221"/>
                      <a:pt x="21813" y="14295"/>
                      <a:pt x="22146" y="14369"/>
                    </a:cubicBezTo>
                    <a:lnTo>
                      <a:pt x="22405" y="14405"/>
                    </a:lnTo>
                    <a:lnTo>
                      <a:pt x="22626" y="14405"/>
                    </a:lnTo>
                    <a:lnTo>
                      <a:pt x="23070" y="14442"/>
                    </a:lnTo>
                    <a:cubicBezTo>
                      <a:pt x="23199" y="14449"/>
                      <a:pt x="23328" y="14453"/>
                      <a:pt x="23456" y="14453"/>
                    </a:cubicBezTo>
                    <a:cubicBezTo>
                      <a:pt x="24719" y="14453"/>
                      <a:pt x="25918" y="14126"/>
                      <a:pt x="27026" y="13555"/>
                    </a:cubicBezTo>
                    <a:cubicBezTo>
                      <a:pt x="27211" y="13481"/>
                      <a:pt x="27359" y="13407"/>
                      <a:pt x="27507" y="13296"/>
                    </a:cubicBezTo>
                    <a:lnTo>
                      <a:pt x="27913" y="13001"/>
                    </a:lnTo>
                    <a:lnTo>
                      <a:pt x="28357" y="12705"/>
                    </a:lnTo>
                    <a:lnTo>
                      <a:pt x="28727" y="12372"/>
                    </a:lnTo>
                    <a:lnTo>
                      <a:pt x="29133" y="12002"/>
                    </a:lnTo>
                    <a:lnTo>
                      <a:pt x="29466" y="11596"/>
                    </a:lnTo>
                    <a:lnTo>
                      <a:pt x="29799" y="11152"/>
                    </a:lnTo>
                    <a:cubicBezTo>
                      <a:pt x="29910" y="11004"/>
                      <a:pt x="29984" y="10893"/>
                      <a:pt x="30058" y="10745"/>
                    </a:cubicBezTo>
                    <a:cubicBezTo>
                      <a:pt x="30834" y="9562"/>
                      <a:pt x="31167" y="8083"/>
                      <a:pt x="31093" y="6679"/>
                    </a:cubicBezTo>
                    <a:cubicBezTo>
                      <a:pt x="31056" y="5274"/>
                      <a:pt x="30612" y="3906"/>
                      <a:pt x="29725" y="2723"/>
                    </a:cubicBezTo>
                    <a:cubicBezTo>
                      <a:pt x="29614" y="2538"/>
                      <a:pt x="29503" y="2427"/>
                      <a:pt x="29429" y="2316"/>
                    </a:cubicBezTo>
                    <a:lnTo>
                      <a:pt x="29355" y="2242"/>
                    </a:lnTo>
                    <a:lnTo>
                      <a:pt x="29281" y="2168"/>
                    </a:lnTo>
                    <a:lnTo>
                      <a:pt x="29244" y="2131"/>
                    </a:lnTo>
                    <a:lnTo>
                      <a:pt x="29059" y="1909"/>
                    </a:lnTo>
                    <a:cubicBezTo>
                      <a:pt x="28801" y="1688"/>
                      <a:pt x="28505" y="1429"/>
                      <a:pt x="28209" y="1244"/>
                    </a:cubicBezTo>
                    <a:cubicBezTo>
                      <a:pt x="27654" y="837"/>
                      <a:pt x="26989" y="541"/>
                      <a:pt x="26323" y="320"/>
                    </a:cubicBezTo>
                    <a:cubicBezTo>
                      <a:pt x="25644" y="112"/>
                      <a:pt x="24935" y="1"/>
                      <a:pt x="24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19"/>
            <p:cNvGrpSpPr/>
            <p:nvPr/>
          </p:nvGrpSpPr>
          <p:grpSpPr>
            <a:xfrm rot="10800000" flipH="1">
              <a:off x="7755762" y="3846865"/>
              <a:ext cx="959400" cy="941525"/>
              <a:chOff x="7727400" y="377800"/>
              <a:chExt cx="959400" cy="941525"/>
            </a:xfrm>
          </p:grpSpPr>
          <p:sp>
            <p:nvSpPr>
              <p:cNvPr id="625" name="Google Shape;625;p19"/>
              <p:cNvSpPr/>
              <p:nvPr/>
            </p:nvSpPr>
            <p:spPr>
              <a:xfrm>
                <a:off x="8477900" y="386700"/>
                <a:ext cx="179325" cy="180250"/>
              </a:xfrm>
              <a:custGeom>
                <a:avLst/>
                <a:gdLst/>
                <a:ahLst/>
                <a:cxnLst/>
                <a:rect l="l" t="t" r="r" b="b"/>
                <a:pathLst>
                  <a:path w="7173" h="7210" extrusionOk="0">
                    <a:moveTo>
                      <a:pt x="962" y="1"/>
                    </a:moveTo>
                    <a:lnTo>
                      <a:pt x="962" y="1"/>
                    </a:lnTo>
                    <a:cubicBezTo>
                      <a:pt x="3069" y="3106"/>
                      <a:pt x="814" y="6212"/>
                      <a:pt x="38" y="7136"/>
                    </a:cubicBezTo>
                    <a:lnTo>
                      <a:pt x="1" y="7173"/>
                    </a:lnTo>
                    <a:lnTo>
                      <a:pt x="1" y="7210"/>
                    </a:lnTo>
                    <a:lnTo>
                      <a:pt x="38" y="7173"/>
                    </a:lnTo>
                    <a:cubicBezTo>
                      <a:pt x="682" y="6632"/>
                      <a:pt x="2404" y="5372"/>
                      <a:pt x="4427" y="5372"/>
                    </a:cubicBezTo>
                    <a:cubicBezTo>
                      <a:pt x="5307" y="5372"/>
                      <a:pt x="6243" y="5610"/>
                      <a:pt x="7173" y="6249"/>
                    </a:cubicBezTo>
                    <a:cubicBezTo>
                      <a:pt x="7173" y="6249"/>
                      <a:pt x="6462" y="4115"/>
                      <a:pt x="4390" y="4115"/>
                    </a:cubicBezTo>
                    <a:cubicBezTo>
                      <a:pt x="4101" y="4115"/>
                      <a:pt x="3784" y="4157"/>
                      <a:pt x="3439" y="4252"/>
                    </a:cubicBezTo>
                    <a:cubicBezTo>
                      <a:pt x="3439" y="4252"/>
                      <a:pt x="6360" y="3402"/>
                      <a:pt x="6360" y="814"/>
                    </a:cubicBezTo>
                    <a:lnTo>
                      <a:pt x="6360" y="814"/>
                    </a:lnTo>
                    <a:cubicBezTo>
                      <a:pt x="3772" y="851"/>
                      <a:pt x="2958" y="3735"/>
                      <a:pt x="2958" y="3735"/>
                    </a:cubicBezTo>
                    <a:cubicBezTo>
                      <a:pt x="3735" y="962"/>
                      <a:pt x="962" y="1"/>
                      <a:pt x="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9"/>
              <p:cNvSpPr/>
              <p:nvPr/>
            </p:nvSpPr>
            <p:spPr>
              <a:xfrm>
                <a:off x="8524125" y="921400"/>
                <a:ext cx="35125" cy="32825"/>
              </a:xfrm>
              <a:custGeom>
                <a:avLst/>
                <a:gdLst/>
                <a:ahLst/>
                <a:cxnLst/>
                <a:rect l="l" t="t" r="r" b="b"/>
                <a:pathLst>
                  <a:path w="1405" h="1313" extrusionOk="0">
                    <a:moveTo>
                      <a:pt x="740" y="0"/>
                    </a:moveTo>
                    <a:cubicBezTo>
                      <a:pt x="592" y="0"/>
                      <a:pt x="444" y="56"/>
                      <a:pt x="333" y="167"/>
                    </a:cubicBezTo>
                    <a:lnTo>
                      <a:pt x="0" y="536"/>
                    </a:lnTo>
                    <a:lnTo>
                      <a:pt x="813" y="1313"/>
                    </a:lnTo>
                    <a:lnTo>
                      <a:pt x="1109" y="1054"/>
                    </a:lnTo>
                    <a:lnTo>
                      <a:pt x="1146" y="1017"/>
                    </a:lnTo>
                    <a:cubicBezTo>
                      <a:pt x="1146" y="1017"/>
                      <a:pt x="1146" y="980"/>
                      <a:pt x="1183" y="980"/>
                    </a:cubicBezTo>
                    <a:cubicBezTo>
                      <a:pt x="1405" y="758"/>
                      <a:pt x="1368" y="388"/>
                      <a:pt x="1146" y="167"/>
                    </a:cubicBezTo>
                    <a:cubicBezTo>
                      <a:pt x="1035" y="56"/>
                      <a:pt x="887"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9"/>
              <p:cNvSpPr/>
              <p:nvPr/>
            </p:nvSpPr>
            <p:spPr>
              <a:xfrm>
                <a:off x="8320775" y="540975"/>
                <a:ext cx="366025" cy="778350"/>
              </a:xfrm>
              <a:custGeom>
                <a:avLst/>
                <a:gdLst/>
                <a:ahLst/>
                <a:cxnLst/>
                <a:rect l="l" t="t" r="r" b="b"/>
                <a:pathLst>
                  <a:path w="14641" h="31134" extrusionOk="0">
                    <a:moveTo>
                      <a:pt x="7543" y="7620"/>
                    </a:moveTo>
                    <a:cubicBezTo>
                      <a:pt x="7543" y="7620"/>
                      <a:pt x="7478" y="7626"/>
                      <a:pt x="7382" y="7671"/>
                    </a:cubicBezTo>
                    <a:lnTo>
                      <a:pt x="7382" y="7671"/>
                    </a:lnTo>
                    <a:cubicBezTo>
                      <a:pt x="7481" y="7638"/>
                      <a:pt x="7543" y="7635"/>
                      <a:pt x="7543" y="7620"/>
                    </a:cubicBezTo>
                    <a:close/>
                    <a:moveTo>
                      <a:pt x="5872" y="10062"/>
                    </a:moveTo>
                    <a:cubicBezTo>
                      <a:pt x="5873" y="10062"/>
                      <a:pt x="5875" y="10063"/>
                      <a:pt x="5879" y="10065"/>
                    </a:cubicBezTo>
                    <a:lnTo>
                      <a:pt x="5879" y="10065"/>
                    </a:lnTo>
                    <a:cubicBezTo>
                      <a:pt x="5878" y="10069"/>
                      <a:pt x="5876" y="10071"/>
                      <a:pt x="5875" y="10071"/>
                    </a:cubicBezTo>
                    <a:cubicBezTo>
                      <a:pt x="5871" y="10071"/>
                      <a:pt x="5867" y="10062"/>
                      <a:pt x="5872" y="10062"/>
                    </a:cubicBezTo>
                    <a:close/>
                    <a:moveTo>
                      <a:pt x="7607" y="1"/>
                    </a:moveTo>
                    <a:cubicBezTo>
                      <a:pt x="6276" y="1"/>
                      <a:pt x="4927" y="305"/>
                      <a:pt x="3809" y="1039"/>
                    </a:cubicBezTo>
                    <a:cubicBezTo>
                      <a:pt x="3661" y="1150"/>
                      <a:pt x="3513" y="1224"/>
                      <a:pt x="3365" y="1298"/>
                    </a:cubicBezTo>
                    <a:lnTo>
                      <a:pt x="2958" y="1630"/>
                    </a:lnTo>
                    <a:lnTo>
                      <a:pt x="2515" y="2000"/>
                    </a:lnTo>
                    <a:lnTo>
                      <a:pt x="2182" y="2370"/>
                    </a:lnTo>
                    <a:lnTo>
                      <a:pt x="1812" y="2777"/>
                    </a:lnTo>
                    <a:lnTo>
                      <a:pt x="1516" y="3183"/>
                    </a:lnTo>
                    <a:lnTo>
                      <a:pt x="1221" y="3627"/>
                    </a:lnTo>
                    <a:cubicBezTo>
                      <a:pt x="1147" y="3775"/>
                      <a:pt x="1073" y="3923"/>
                      <a:pt x="999" y="4071"/>
                    </a:cubicBezTo>
                    <a:cubicBezTo>
                      <a:pt x="333" y="5291"/>
                      <a:pt x="1" y="6621"/>
                      <a:pt x="74" y="8026"/>
                    </a:cubicBezTo>
                    <a:lnTo>
                      <a:pt x="111" y="8507"/>
                    </a:lnTo>
                    <a:lnTo>
                      <a:pt x="111" y="8729"/>
                    </a:lnTo>
                    <a:lnTo>
                      <a:pt x="185" y="8988"/>
                    </a:lnTo>
                    <a:cubicBezTo>
                      <a:pt x="259" y="9320"/>
                      <a:pt x="296" y="9653"/>
                      <a:pt x="407" y="9986"/>
                    </a:cubicBezTo>
                    <a:cubicBezTo>
                      <a:pt x="518" y="10282"/>
                      <a:pt x="592" y="10614"/>
                      <a:pt x="740" y="10910"/>
                    </a:cubicBezTo>
                    <a:cubicBezTo>
                      <a:pt x="888" y="11206"/>
                      <a:pt x="1036" y="11502"/>
                      <a:pt x="1184" y="11797"/>
                    </a:cubicBezTo>
                    <a:cubicBezTo>
                      <a:pt x="2441" y="14053"/>
                      <a:pt x="4733" y="15531"/>
                      <a:pt x="7025" y="15938"/>
                    </a:cubicBezTo>
                    <a:cubicBezTo>
                      <a:pt x="7580" y="16049"/>
                      <a:pt x="8171" y="16123"/>
                      <a:pt x="8726" y="16123"/>
                    </a:cubicBezTo>
                    <a:lnTo>
                      <a:pt x="8910" y="16123"/>
                    </a:lnTo>
                    <a:lnTo>
                      <a:pt x="9095" y="16160"/>
                    </a:lnTo>
                    <a:lnTo>
                      <a:pt x="9465" y="16197"/>
                    </a:lnTo>
                    <a:cubicBezTo>
                      <a:pt x="9650" y="16271"/>
                      <a:pt x="9872" y="16271"/>
                      <a:pt x="10057" y="16382"/>
                    </a:cubicBezTo>
                    <a:cubicBezTo>
                      <a:pt x="10463" y="16567"/>
                      <a:pt x="10759" y="16862"/>
                      <a:pt x="11018" y="17195"/>
                    </a:cubicBezTo>
                    <a:cubicBezTo>
                      <a:pt x="11129" y="17380"/>
                      <a:pt x="11240" y="17565"/>
                      <a:pt x="11277" y="17750"/>
                    </a:cubicBezTo>
                    <a:cubicBezTo>
                      <a:pt x="11314" y="17861"/>
                      <a:pt x="11351" y="17971"/>
                      <a:pt x="11388" y="18045"/>
                    </a:cubicBezTo>
                    <a:lnTo>
                      <a:pt x="11424" y="18378"/>
                    </a:lnTo>
                    <a:cubicBezTo>
                      <a:pt x="11535" y="22186"/>
                      <a:pt x="11646" y="25366"/>
                      <a:pt x="11720" y="27621"/>
                    </a:cubicBezTo>
                    <a:cubicBezTo>
                      <a:pt x="11720" y="28730"/>
                      <a:pt x="11794" y="29617"/>
                      <a:pt x="11794" y="30209"/>
                    </a:cubicBezTo>
                    <a:cubicBezTo>
                      <a:pt x="11831" y="30800"/>
                      <a:pt x="11831" y="31133"/>
                      <a:pt x="11831" y="31133"/>
                    </a:cubicBezTo>
                    <a:cubicBezTo>
                      <a:pt x="11831" y="31133"/>
                      <a:pt x="11868" y="30800"/>
                      <a:pt x="11868" y="30209"/>
                    </a:cubicBezTo>
                    <a:cubicBezTo>
                      <a:pt x="11905" y="29617"/>
                      <a:pt x="11942" y="28730"/>
                      <a:pt x="11979" y="27621"/>
                    </a:cubicBezTo>
                    <a:cubicBezTo>
                      <a:pt x="12016" y="26475"/>
                      <a:pt x="12053" y="25144"/>
                      <a:pt x="12127" y="23591"/>
                    </a:cubicBezTo>
                    <a:cubicBezTo>
                      <a:pt x="12164" y="22001"/>
                      <a:pt x="12238" y="20264"/>
                      <a:pt x="12238" y="18304"/>
                    </a:cubicBezTo>
                    <a:lnTo>
                      <a:pt x="12201" y="17898"/>
                    </a:lnTo>
                    <a:cubicBezTo>
                      <a:pt x="12201" y="17750"/>
                      <a:pt x="12127" y="17639"/>
                      <a:pt x="12090" y="17491"/>
                    </a:cubicBezTo>
                    <a:cubicBezTo>
                      <a:pt x="12053" y="17232"/>
                      <a:pt x="11905" y="16973"/>
                      <a:pt x="11757" y="16714"/>
                    </a:cubicBezTo>
                    <a:cubicBezTo>
                      <a:pt x="11461" y="16234"/>
                      <a:pt x="11018" y="15790"/>
                      <a:pt x="10500" y="15531"/>
                    </a:cubicBezTo>
                    <a:cubicBezTo>
                      <a:pt x="10241" y="15347"/>
                      <a:pt x="9909" y="15273"/>
                      <a:pt x="9576" y="15199"/>
                    </a:cubicBezTo>
                    <a:lnTo>
                      <a:pt x="9206" y="15162"/>
                    </a:lnTo>
                    <a:lnTo>
                      <a:pt x="8984" y="15125"/>
                    </a:lnTo>
                    <a:lnTo>
                      <a:pt x="8763" y="15088"/>
                    </a:lnTo>
                    <a:cubicBezTo>
                      <a:pt x="8245" y="15088"/>
                      <a:pt x="7764" y="15014"/>
                      <a:pt x="7247" y="14903"/>
                    </a:cubicBezTo>
                    <a:cubicBezTo>
                      <a:pt x="5213" y="14459"/>
                      <a:pt x="3365" y="13128"/>
                      <a:pt x="2293" y="11169"/>
                    </a:cubicBezTo>
                    <a:cubicBezTo>
                      <a:pt x="2145" y="10910"/>
                      <a:pt x="2034" y="10651"/>
                      <a:pt x="1923" y="10392"/>
                    </a:cubicBezTo>
                    <a:cubicBezTo>
                      <a:pt x="1812" y="10171"/>
                      <a:pt x="1738" y="9875"/>
                      <a:pt x="1664" y="9616"/>
                    </a:cubicBezTo>
                    <a:cubicBezTo>
                      <a:pt x="1553" y="9357"/>
                      <a:pt x="1553" y="9099"/>
                      <a:pt x="1479" y="8840"/>
                    </a:cubicBezTo>
                    <a:cubicBezTo>
                      <a:pt x="1479" y="8766"/>
                      <a:pt x="1479" y="8692"/>
                      <a:pt x="1442" y="8655"/>
                    </a:cubicBezTo>
                    <a:lnTo>
                      <a:pt x="1442" y="8396"/>
                    </a:lnTo>
                    <a:lnTo>
                      <a:pt x="1405" y="7952"/>
                    </a:lnTo>
                    <a:cubicBezTo>
                      <a:pt x="1405" y="6880"/>
                      <a:pt x="1664" y="5734"/>
                      <a:pt x="2219" y="4736"/>
                    </a:cubicBezTo>
                    <a:cubicBezTo>
                      <a:pt x="2293" y="4588"/>
                      <a:pt x="2330" y="4477"/>
                      <a:pt x="2404" y="4329"/>
                    </a:cubicBezTo>
                    <a:lnTo>
                      <a:pt x="2662" y="3997"/>
                    </a:lnTo>
                    <a:lnTo>
                      <a:pt x="2921" y="3627"/>
                    </a:lnTo>
                    <a:lnTo>
                      <a:pt x="3217" y="3331"/>
                    </a:lnTo>
                    <a:lnTo>
                      <a:pt x="3513" y="2998"/>
                    </a:lnTo>
                    <a:lnTo>
                      <a:pt x="3809" y="2777"/>
                    </a:lnTo>
                    <a:lnTo>
                      <a:pt x="4104" y="2518"/>
                    </a:lnTo>
                    <a:cubicBezTo>
                      <a:pt x="4252" y="2407"/>
                      <a:pt x="4400" y="2333"/>
                      <a:pt x="4511" y="2259"/>
                    </a:cubicBezTo>
                    <a:cubicBezTo>
                      <a:pt x="5405" y="1674"/>
                      <a:pt x="6491" y="1442"/>
                      <a:pt x="7530" y="1442"/>
                    </a:cubicBezTo>
                    <a:cubicBezTo>
                      <a:pt x="7609" y="1442"/>
                      <a:pt x="7687" y="1443"/>
                      <a:pt x="7764" y="1446"/>
                    </a:cubicBezTo>
                    <a:cubicBezTo>
                      <a:pt x="8910" y="1483"/>
                      <a:pt x="10094" y="1852"/>
                      <a:pt x="10944" y="2481"/>
                    </a:cubicBezTo>
                    <a:cubicBezTo>
                      <a:pt x="11905" y="3183"/>
                      <a:pt x="12534" y="4107"/>
                      <a:pt x="12866" y="5180"/>
                    </a:cubicBezTo>
                    <a:cubicBezTo>
                      <a:pt x="13236" y="6252"/>
                      <a:pt x="13236" y="7435"/>
                      <a:pt x="12940" y="8470"/>
                    </a:cubicBezTo>
                    <a:cubicBezTo>
                      <a:pt x="12903" y="8581"/>
                      <a:pt x="12866" y="8692"/>
                      <a:pt x="12829" y="8840"/>
                    </a:cubicBezTo>
                    <a:lnTo>
                      <a:pt x="12645" y="9209"/>
                    </a:lnTo>
                    <a:cubicBezTo>
                      <a:pt x="12497" y="9431"/>
                      <a:pt x="12386" y="9690"/>
                      <a:pt x="12201" y="9912"/>
                    </a:cubicBezTo>
                    <a:cubicBezTo>
                      <a:pt x="11905" y="10319"/>
                      <a:pt x="11498" y="10725"/>
                      <a:pt x="11055" y="10984"/>
                    </a:cubicBezTo>
                    <a:cubicBezTo>
                      <a:pt x="10944" y="11058"/>
                      <a:pt x="10833" y="11132"/>
                      <a:pt x="10722" y="11206"/>
                    </a:cubicBezTo>
                    <a:cubicBezTo>
                      <a:pt x="10611" y="11243"/>
                      <a:pt x="10500" y="11317"/>
                      <a:pt x="10389" y="11354"/>
                    </a:cubicBezTo>
                    <a:lnTo>
                      <a:pt x="10057" y="11502"/>
                    </a:lnTo>
                    <a:cubicBezTo>
                      <a:pt x="9946" y="11539"/>
                      <a:pt x="9761" y="11576"/>
                      <a:pt x="9650" y="11613"/>
                    </a:cubicBezTo>
                    <a:lnTo>
                      <a:pt x="9428" y="11650"/>
                    </a:lnTo>
                    <a:lnTo>
                      <a:pt x="9280" y="11650"/>
                    </a:lnTo>
                    <a:cubicBezTo>
                      <a:pt x="9169" y="11650"/>
                      <a:pt x="9021" y="11686"/>
                      <a:pt x="8910" y="11686"/>
                    </a:cubicBezTo>
                    <a:cubicBezTo>
                      <a:pt x="8652" y="11650"/>
                      <a:pt x="8393" y="11686"/>
                      <a:pt x="8171" y="11613"/>
                    </a:cubicBezTo>
                    <a:cubicBezTo>
                      <a:pt x="7912" y="11576"/>
                      <a:pt x="7690" y="11465"/>
                      <a:pt x="7469" y="11391"/>
                    </a:cubicBezTo>
                    <a:cubicBezTo>
                      <a:pt x="7358" y="11354"/>
                      <a:pt x="7247" y="11280"/>
                      <a:pt x="7136" y="11243"/>
                    </a:cubicBezTo>
                    <a:lnTo>
                      <a:pt x="6951" y="11132"/>
                    </a:lnTo>
                    <a:lnTo>
                      <a:pt x="6803" y="11021"/>
                    </a:lnTo>
                    <a:cubicBezTo>
                      <a:pt x="6729" y="10984"/>
                      <a:pt x="6618" y="10910"/>
                      <a:pt x="6544" y="10836"/>
                    </a:cubicBezTo>
                    <a:cubicBezTo>
                      <a:pt x="6470" y="10762"/>
                      <a:pt x="6396" y="10688"/>
                      <a:pt x="6286" y="10614"/>
                    </a:cubicBezTo>
                    <a:cubicBezTo>
                      <a:pt x="6212" y="10540"/>
                      <a:pt x="6138" y="10392"/>
                      <a:pt x="6064" y="10319"/>
                    </a:cubicBezTo>
                    <a:lnTo>
                      <a:pt x="5953" y="10134"/>
                    </a:lnTo>
                    <a:lnTo>
                      <a:pt x="5916" y="10097"/>
                    </a:lnTo>
                    <a:lnTo>
                      <a:pt x="5879" y="10023"/>
                    </a:lnTo>
                    <a:lnTo>
                      <a:pt x="5731" y="9690"/>
                    </a:lnTo>
                    <a:cubicBezTo>
                      <a:pt x="5657" y="9616"/>
                      <a:pt x="5657" y="9468"/>
                      <a:pt x="5620" y="9357"/>
                    </a:cubicBezTo>
                    <a:cubicBezTo>
                      <a:pt x="5546" y="9172"/>
                      <a:pt x="5546" y="8914"/>
                      <a:pt x="5509" y="8692"/>
                    </a:cubicBezTo>
                    <a:cubicBezTo>
                      <a:pt x="5509" y="8248"/>
                      <a:pt x="5583" y="7768"/>
                      <a:pt x="5768" y="7361"/>
                    </a:cubicBezTo>
                    <a:cubicBezTo>
                      <a:pt x="5842" y="7139"/>
                      <a:pt x="5953" y="6991"/>
                      <a:pt x="6064" y="6843"/>
                    </a:cubicBezTo>
                    <a:lnTo>
                      <a:pt x="6101" y="6769"/>
                    </a:lnTo>
                    <a:lnTo>
                      <a:pt x="6175" y="6695"/>
                    </a:lnTo>
                    <a:lnTo>
                      <a:pt x="6286" y="6585"/>
                    </a:lnTo>
                    <a:lnTo>
                      <a:pt x="6433" y="6437"/>
                    </a:lnTo>
                    <a:lnTo>
                      <a:pt x="6507" y="6363"/>
                    </a:lnTo>
                    <a:lnTo>
                      <a:pt x="6544" y="6363"/>
                    </a:lnTo>
                    <a:cubicBezTo>
                      <a:pt x="6840" y="6104"/>
                      <a:pt x="7247" y="5956"/>
                      <a:pt x="7653" y="5882"/>
                    </a:cubicBezTo>
                    <a:cubicBezTo>
                      <a:pt x="7773" y="5866"/>
                      <a:pt x="7893" y="5859"/>
                      <a:pt x="8012" y="5859"/>
                    </a:cubicBezTo>
                    <a:cubicBezTo>
                      <a:pt x="8737" y="5859"/>
                      <a:pt x="9427" y="6140"/>
                      <a:pt x="9872" y="6585"/>
                    </a:cubicBezTo>
                    <a:cubicBezTo>
                      <a:pt x="10426" y="7139"/>
                      <a:pt x="10537" y="7915"/>
                      <a:pt x="10389" y="8618"/>
                    </a:cubicBezTo>
                    <a:cubicBezTo>
                      <a:pt x="10204" y="9283"/>
                      <a:pt x="9798" y="9875"/>
                      <a:pt x="9243" y="10171"/>
                    </a:cubicBezTo>
                    <a:cubicBezTo>
                      <a:pt x="9169" y="10171"/>
                      <a:pt x="9132" y="10245"/>
                      <a:pt x="9058" y="10245"/>
                    </a:cubicBezTo>
                    <a:cubicBezTo>
                      <a:pt x="8984" y="10282"/>
                      <a:pt x="8874" y="10319"/>
                      <a:pt x="8800" y="10319"/>
                    </a:cubicBezTo>
                    <a:cubicBezTo>
                      <a:pt x="8721" y="10345"/>
                      <a:pt x="8624" y="10371"/>
                      <a:pt x="8522" y="10371"/>
                    </a:cubicBezTo>
                    <a:cubicBezTo>
                      <a:pt x="8480" y="10371"/>
                      <a:pt x="8436" y="10366"/>
                      <a:pt x="8393" y="10356"/>
                    </a:cubicBezTo>
                    <a:cubicBezTo>
                      <a:pt x="8340" y="10362"/>
                      <a:pt x="8289" y="10365"/>
                      <a:pt x="8239" y="10365"/>
                    </a:cubicBezTo>
                    <a:cubicBezTo>
                      <a:pt x="8007" y="10365"/>
                      <a:pt x="7799" y="10299"/>
                      <a:pt x="7616" y="10208"/>
                    </a:cubicBezTo>
                    <a:cubicBezTo>
                      <a:pt x="7358" y="10134"/>
                      <a:pt x="7173" y="9949"/>
                      <a:pt x="7025" y="9801"/>
                    </a:cubicBezTo>
                    <a:cubicBezTo>
                      <a:pt x="6951" y="9690"/>
                      <a:pt x="6840" y="9579"/>
                      <a:pt x="6803" y="9505"/>
                    </a:cubicBezTo>
                    <a:cubicBezTo>
                      <a:pt x="6766" y="9394"/>
                      <a:pt x="6729" y="9320"/>
                      <a:pt x="6729" y="9209"/>
                    </a:cubicBezTo>
                    <a:cubicBezTo>
                      <a:pt x="6618" y="8803"/>
                      <a:pt x="6729" y="8433"/>
                      <a:pt x="6877" y="8174"/>
                    </a:cubicBezTo>
                    <a:cubicBezTo>
                      <a:pt x="7050" y="7872"/>
                      <a:pt x="7247" y="7734"/>
                      <a:pt x="7382" y="7671"/>
                    </a:cubicBezTo>
                    <a:lnTo>
                      <a:pt x="7382" y="7671"/>
                    </a:lnTo>
                    <a:cubicBezTo>
                      <a:pt x="7240" y="7719"/>
                      <a:pt x="7022" y="7831"/>
                      <a:pt x="6803" y="8137"/>
                    </a:cubicBezTo>
                    <a:cubicBezTo>
                      <a:pt x="6618" y="8396"/>
                      <a:pt x="6470" y="8803"/>
                      <a:pt x="6544" y="9246"/>
                    </a:cubicBezTo>
                    <a:cubicBezTo>
                      <a:pt x="6581" y="9468"/>
                      <a:pt x="6692" y="9727"/>
                      <a:pt x="6803" y="9912"/>
                    </a:cubicBezTo>
                    <a:cubicBezTo>
                      <a:pt x="6988" y="10134"/>
                      <a:pt x="7210" y="10356"/>
                      <a:pt x="7469" y="10466"/>
                    </a:cubicBezTo>
                    <a:cubicBezTo>
                      <a:pt x="7727" y="10614"/>
                      <a:pt x="8060" y="10688"/>
                      <a:pt x="8393" y="10725"/>
                    </a:cubicBezTo>
                    <a:cubicBezTo>
                      <a:pt x="8541" y="10725"/>
                      <a:pt x="8726" y="10688"/>
                      <a:pt x="8910" y="10688"/>
                    </a:cubicBezTo>
                    <a:cubicBezTo>
                      <a:pt x="9058" y="10651"/>
                      <a:pt x="9243" y="10614"/>
                      <a:pt x="9428" y="10503"/>
                    </a:cubicBezTo>
                    <a:cubicBezTo>
                      <a:pt x="10094" y="10208"/>
                      <a:pt x="10648" y="9542"/>
                      <a:pt x="10907" y="8729"/>
                    </a:cubicBezTo>
                    <a:cubicBezTo>
                      <a:pt x="11018" y="8322"/>
                      <a:pt x="11055" y="7878"/>
                      <a:pt x="10981" y="7435"/>
                    </a:cubicBezTo>
                    <a:cubicBezTo>
                      <a:pt x="10907" y="6991"/>
                      <a:pt x="10685" y="6474"/>
                      <a:pt x="10389" y="6141"/>
                    </a:cubicBezTo>
                    <a:cubicBezTo>
                      <a:pt x="9779" y="5429"/>
                      <a:pt x="8828" y="5059"/>
                      <a:pt x="7848" y="5059"/>
                    </a:cubicBezTo>
                    <a:cubicBezTo>
                      <a:pt x="7759" y="5059"/>
                      <a:pt x="7669" y="5063"/>
                      <a:pt x="7580" y="5069"/>
                    </a:cubicBezTo>
                    <a:cubicBezTo>
                      <a:pt x="7025" y="5106"/>
                      <a:pt x="6470" y="5291"/>
                      <a:pt x="5990" y="5623"/>
                    </a:cubicBezTo>
                    <a:lnTo>
                      <a:pt x="5953" y="5660"/>
                    </a:lnTo>
                    <a:cubicBezTo>
                      <a:pt x="5934" y="5679"/>
                      <a:pt x="5944" y="5679"/>
                      <a:pt x="5948" y="5679"/>
                    </a:cubicBezTo>
                    <a:cubicBezTo>
                      <a:pt x="5953" y="5679"/>
                      <a:pt x="5953" y="5679"/>
                      <a:pt x="5916" y="5697"/>
                    </a:cubicBezTo>
                    <a:lnTo>
                      <a:pt x="5879" y="5734"/>
                    </a:lnTo>
                    <a:lnTo>
                      <a:pt x="5805" y="5808"/>
                    </a:lnTo>
                    <a:lnTo>
                      <a:pt x="5657" y="5919"/>
                    </a:lnTo>
                    <a:lnTo>
                      <a:pt x="5546" y="6030"/>
                    </a:lnTo>
                    <a:cubicBezTo>
                      <a:pt x="5472" y="6067"/>
                      <a:pt x="5435" y="6141"/>
                      <a:pt x="5398" y="6215"/>
                    </a:cubicBezTo>
                    <a:cubicBezTo>
                      <a:pt x="5213" y="6437"/>
                      <a:pt x="4992" y="6695"/>
                      <a:pt x="4881" y="6991"/>
                    </a:cubicBezTo>
                    <a:cubicBezTo>
                      <a:pt x="4363" y="8026"/>
                      <a:pt x="4363" y="9357"/>
                      <a:pt x="4918" y="10503"/>
                    </a:cubicBezTo>
                    <a:lnTo>
                      <a:pt x="4955" y="10614"/>
                    </a:lnTo>
                    <a:lnTo>
                      <a:pt x="5066" y="10762"/>
                    </a:lnTo>
                    <a:lnTo>
                      <a:pt x="5176" y="10910"/>
                    </a:lnTo>
                    <a:cubicBezTo>
                      <a:pt x="5250" y="11021"/>
                      <a:pt x="5287" y="11132"/>
                      <a:pt x="5435" y="11280"/>
                    </a:cubicBezTo>
                    <a:lnTo>
                      <a:pt x="5768" y="11650"/>
                    </a:lnTo>
                    <a:cubicBezTo>
                      <a:pt x="5916" y="11760"/>
                      <a:pt x="6027" y="11834"/>
                      <a:pt x="6175" y="11945"/>
                    </a:cubicBezTo>
                    <a:lnTo>
                      <a:pt x="6359" y="12093"/>
                    </a:lnTo>
                    <a:lnTo>
                      <a:pt x="6544" y="12204"/>
                    </a:lnTo>
                    <a:cubicBezTo>
                      <a:pt x="6692" y="12278"/>
                      <a:pt x="6840" y="12389"/>
                      <a:pt x="6988" y="12463"/>
                    </a:cubicBezTo>
                    <a:cubicBezTo>
                      <a:pt x="7284" y="12574"/>
                      <a:pt x="7580" y="12685"/>
                      <a:pt x="7912" y="12759"/>
                    </a:cubicBezTo>
                    <a:cubicBezTo>
                      <a:pt x="8245" y="12833"/>
                      <a:pt x="8578" y="12870"/>
                      <a:pt x="8910" y="12907"/>
                    </a:cubicBezTo>
                    <a:cubicBezTo>
                      <a:pt x="9058" y="12907"/>
                      <a:pt x="9243" y="12870"/>
                      <a:pt x="9391" y="12870"/>
                    </a:cubicBezTo>
                    <a:lnTo>
                      <a:pt x="9613" y="12870"/>
                    </a:lnTo>
                    <a:lnTo>
                      <a:pt x="9687" y="12833"/>
                    </a:lnTo>
                    <a:lnTo>
                      <a:pt x="9909" y="12796"/>
                    </a:lnTo>
                    <a:cubicBezTo>
                      <a:pt x="10057" y="12759"/>
                      <a:pt x="10167" y="12759"/>
                      <a:pt x="10352" y="12685"/>
                    </a:cubicBezTo>
                    <a:lnTo>
                      <a:pt x="10870" y="12537"/>
                    </a:lnTo>
                    <a:cubicBezTo>
                      <a:pt x="11018" y="12463"/>
                      <a:pt x="11166" y="12389"/>
                      <a:pt x="11314" y="12315"/>
                    </a:cubicBezTo>
                    <a:cubicBezTo>
                      <a:pt x="11461" y="12241"/>
                      <a:pt x="11609" y="12130"/>
                      <a:pt x="11757" y="12056"/>
                    </a:cubicBezTo>
                    <a:cubicBezTo>
                      <a:pt x="12312" y="11686"/>
                      <a:pt x="12829" y="11206"/>
                      <a:pt x="13236" y="10688"/>
                    </a:cubicBezTo>
                    <a:cubicBezTo>
                      <a:pt x="13458" y="10429"/>
                      <a:pt x="13643" y="10134"/>
                      <a:pt x="13791" y="9838"/>
                    </a:cubicBezTo>
                    <a:lnTo>
                      <a:pt x="13828" y="9801"/>
                    </a:lnTo>
                    <a:lnTo>
                      <a:pt x="13828" y="9727"/>
                    </a:lnTo>
                    <a:lnTo>
                      <a:pt x="13865" y="9690"/>
                    </a:lnTo>
                    <a:lnTo>
                      <a:pt x="13902" y="9579"/>
                    </a:lnTo>
                    <a:lnTo>
                      <a:pt x="14012" y="9394"/>
                    </a:lnTo>
                    <a:cubicBezTo>
                      <a:pt x="14086" y="9246"/>
                      <a:pt x="14160" y="9062"/>
                      <a:pt x="14197" y="8877"/>
                    </a:cubicBezTo>
                    <a:cubicBezTo>
                      <a:pt x="14641" y="7546"/>
                      <a:pt x="14604" y="6104"/>
                      <a:pt x="14197" y="4773"/>
                    </a:cubicBezTo>
                    <a:cubicBezTo>
                      <a:pt x="14012" y="4107"/>
                      <a:pt x="13680" y="3479"/>
                      <a:pt x="13273" y="2887"/>
                    </a:cubicBezTo>
                    <a:cubicBezTo>
                      <a:pt x="13088" y="2592"/>
                      <a:pt x="12866" y="2333"/>
                      <a:pt x="12608" y="2074"/>
                    </a:cubicBezTo>
                    <a:lnTo>
                      <a:pt x="12423" y="1889"/>
                    </a:lnTo>
                    <a:lnTo>
                      <a:pt x="12386" y="1815"/>
                    </a:lnTo>
                    <a:lnTo>
                      <a:pt x="12312" y="1778"/>
                    </a:lnTo>
                    <a:lnTo>
                      <a:pt x="12201" y="1704"/>
                    </a:lnTo>
                    <a:cubicBezTo>
                      <a:pt x="12090" y="1593"/>
                      <a:pt x="11979" y="1483"/>
                      <a:pt x="11831" y="1372"/>
                    </a:cubicBezTo>
                    <a:cubicBezTo>
                      <a:pt x="10648" y="521"/>
                      <a:pt x="9243" y="78"/>
                      <a:pt x="7838" y="4"/>
                    </a:cubicBezTo>
                    <a:cubicBezTo>
                      <a:pt x="7761" y="2"/>
                      <a:pt x="7684" y="1"/>
                      <a:pt x="7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9"/>
              <p:cNvSpPr/>
              <p:nvPr/>
            </p:nvSpPr>
            <p:spPr>
              <a:xfrm>
                <a:off x="7904850" y="390425"/>
                <a:ext cx="220925" cy="180225"/>
              </a:xfrm>
              <a:custGeom>
                <a:avLst/>
                <a:gdLst/>
                <a:ahLst/>
                <a:cxnLst/>
                <a:rect l="l" t="t" r="r" b="b"/>
                <a:pathLst>
                  <a:path w="8837" h="7209" extrusionOk="0">
                    <a:moveTo>
                      <a:pt x="2515" y="1"/>
                    </a:moveTo>
                    <a:cubicBezTo>
                      <a:pt x="2379" y="1"/>
                      <a:pt x="2243" y="13"/>
                      <a:pt x="2108" y="36"/>
                    </a:cubicBezTo>
                    <a:lnTo>
                      <a:pt x="1849" y="110"/>
                    </a:lnTo>
                    <a:cubicBezTo>
                      <a:pt x="1775" y="110"/>
                      <a:pt x="1701" y="147"/>
                      <a:pt x="1627" y="184"/>
                    </a:cubicBezTo>
                    <a:cubicBezTo>
                      <a:pt x="1443" y="258"/>
                      <a:pt x="1369" y="295"/>
                      <a:pt x="1184" y="406"/>
                    </a:cubicBezTo>
                    <a:cubicBezTo>
                      <a:pt x="888" y="591"/>
                      <a:pt x="666" y="850"/>
                      <a:pt x="481" y="1146"/>
                    </a:cubicBezTo>
                    <a:cubicBezTo>
                      <a:pt x="296" y="1441"/>
                      <a:pt x="186" y="1737"/>
                      <a:pt x="75" y="2107"/>
                    </a:cubicBezTo>
                    <a:cubicBezTo>
                      <a:pt x="38" y="2255"/>
                      <a:pt x="38" y="2440"/>
                      <a:pt x="1" y="2587"/>
                    </a:cubicBezTo>
                    <a:cubicBezTo>
                      <a:pt x="1" y="2772"/>
                      <a:pt x="38" y="2920"/>
                      <a:pt x="38" y="3105"/>
                    </a:cubicBezTo>
                    <a:cubicBezTo>
                      <a:pt x="38" y="3290"/>
                      <a:pt x="75" y="3438"/>
                      <a:pt x="112" y="3623"/>
                    </a:cubicBezTo>
                    <a:cubicBezTo>
                      <a:pt x="149" y="3771"/>
                      <a:pt x="186" y="3955"/>
                      <a:pt x="260" y="4103"/>
                    </a:cubicBezTo>
                    <a:cubicBezTo>
                      <a:pt x="333" y="4288"/>
                      <a:pt x="407" y="4436"/>
                      <a:pt x="481" y="4584"/>
                    </a:cubicBezTo>
                    <a:lnTo>
                      <a:pt x="740" y="4991"/>
                    </a:lnTo>
                    <a:cubicBezTo>
                      <a:pt x="1110" y="5582"/>
                      <a:pt x="1590" y="6026"/>
                      <a:pt x="2145" y="6395"/>
                    </a:cubicBezTo>
                    <a:cubicBezTo>
                      <a:pt x="2700" y="6728"/>
                      <a:pt x="3254" y="6987"/>
                      <a:pt x="3883" y="7098"/>
                    </a:cubicBezTo>
                    <a:cubicBezTo>
                      <a:pt x="4031" y="7135"/>
                      <a:pt x="4141" y="7135"/>
                      <a:pt x="4289" y="7172"/>
                    </a:cubicBezTo>
                    <a:lnTo>
                      <a:pt x="4474" y="7209"/>
                    </a:lnTo>
                    <a:lnTo>
                      <a:pt x="5140" y="7209"/>
                    </a:lnTo>
                    <a:cubicBezTo>
                      <a:pt x="5288" y="7172"/>
                      <a:pt x="5398" y="7172"/>
                      <a:pt x="5546" y="7172"/>
                    </a:cubicBezTo>
                    <a:cubicBezTo>
                      <a:pt x="6064" y="7061"/>
                      <a:pt x="6545" y="6950"/>
                      <a:pt x="6914" y="6765"/>
                    </a:cubicBezTo>
                    <a:cubicBezTo>
                      <a:pt x="7099" y="6654"/>
                      <a:pt x="7284" y="6580"/>
                      <a:pt x="7469" y="6469"/>
                    </a:cubicBezTo>
                    <a:cubicBezTo>
                      <a:pt x="7617" y="6395"/>
                      <a:pt x="7765" y="6321"/>
                      <a:pt x="7875" y="6211"/>
                    </a:cubicBezTo>
                    <a:cubicBezTo>
                      <a:pt x="8023" y="6100"/>
                      <a:pt x="8134" y="5989"/>
                      <a:pt x="8245" y="5915"/>
                    </a:cubicBezTo>
                    <a:cubicBezTo>
                      <a:pt x="8319" y="5841"/>
                      <a:pt x="8393" y="5804"/>
                      <a:pt x="8430" y="5730"/>
                    </a:cubicBezTo>
                    <a:cubicBezTo>
                      <a:pt x="8541" y="5619"/>
                      <a:pt x="8578" y="5582"/>
                      <a:pt x="8578" y="5582"/>
                    </a:cubicBezTo>
                    <a:cubicBezTo>
                      <a:pt x="8615" y="5582"/>
                      <a:pt x="8615" y="5545"/>
                      <a:pt x="8615" y="5545"/>
                    </a:cubicBezTo>
                    <a:cubicBezTo>
                      <a:pt x="8837" y="5323"/>
                      <a:pt x="8800" y="4954"/>
                      <a:pt x="8578" y="4732"/>
                    </a:cubicBezTo>
                    <a:cubicBezTo>
                      <a:pt x="8476" y="4630"/>
                      <a:pt x="8343" y="4583"/>
                      <a:pt x="8208" y="4583"/>
                    </a:cubicBezTo>
                    <a:cubicBezTo>
                      <a:pt x="8048" y="4583"/>
                      <a:pt x="7885" y="4649"/>
                      <a:pt x="7765" y="4769"/>
                    </a:cubicBezTo>
                    <a:cubicBezTo>
                      <a:pt x="7765" y="4769"/>
                      <a:pt x="7728" y="4843"/>
                      <a:pt x="7617" y="4954"/>
                    </a:cubicBezTo>
                    <a:cubicBezTo>
                      <a:pt x="7580" y="4991"/>
                      <a:pt x="7506" y="5064"/>
                      <a:pt x="7432" y="5138"/>
                    </a:cubicBezTo>
                    <a:cubicBezTo>
                      <a:pt x="7358" y="5212"/>
                      <a:pt x="7284" y="5249"/>
                      <a:pt x="7210" y="5323"/>
                    </a:cubicBezTo>
                    <a:cubicBezTo>
                      <a:pt x="7025" y="5471"/>
                      <a:pt x="6766" y="5656"/>
                      <a:pt x="6471" y="5804"/>
                    </a:cubicBezTo>
                    <a:cubicBezTo>
                      <a:pt x="6175" y="5989"/>
                      <a:pt x="5805" y="6100"/>
                      <a:pt x="5398" y="6211"/>
                    </a:cubicBezTo>
                    <a:cubicBezTo>
                      <a:pt x="5288" y="6211"/>
                      <a:pt x="5177" y="6248"/>
                      <a:pt x="5066" y="6248"/>
                    </a:cubicBezTo>
                    <a:cubicBezTo>
                      <a:pt x="4955" y="6248"/>
                      <a:pt x="4844" y="6248"/>
                      <a:pt x="4733" y="6285"/>
                    </a:cubicBezTo>
                    <a:lnTo>
                      <a:pt x="4585" y="6285"/>
                    </a:lnTo>
                    <a:lnTo>
                      <a:pt x="4363" y="6248"/>
                    </a:lnTo>
                    <a:cubicBezTo>
                      <a:pt x="4252" y="6248"/>
                      <a:pt x="4104" y="6248"/>
                      <a:pt x="3994" y="6211"/>
                    </a:cubicBezTo>
                    <a:cubicBezTo>
                      <a:pt x="3550" y="6174"/>
                      <a:pt x="3032" y="5989"/>
                      <a:pt x="2552" y="5730"/>
                    </a:cubicBezTo>
                    <a:cubicBezTo>
                      <a:pt x="2071" y="5434"/>
                      <a:pt x="1627" y="5064"/>
                      <a:pt x="1295" y="4621"/>
                    </a:cubicBezTo>
                    <a:lnTo>
                      <a:pt x="1036" y="4251"/>
                    </a:lnTo>
                    <a:cubicBezTo>
                      <a:pt x="962" y="4103"/>
                      <a:pt x="925" y="3992"/>
                      <a:pt x="851" y="3881"/>
                    </a:cubicBezTo>
                    <a:cubicBezTo>
                      <a:pt x="777" y="3734"/>
                      <a:pt x="740" y="3623"/>
                      <a:pt x="703" y="3475"/>
                    </a:cubicBezTo>
                    <a:cubicBezTo>
                      <a:pt x="666" y="3327"/>
                      <a:pt x="592" y="3179"/>
                      <a:pt x="592" y="3031"/>
                    </a:cubicBezTo>
                    <a:cubicBezTo>
                      <a:pt x="592" y="2920"/>
                      <a:pt x="555" y="2735"/>
                      <a:pt x="555" y="2624"/>
                    </a:cubicBezTo>
                    <a:cubicBezTo>
                      <a:pt x="555" y="2477"/>
                      <a:pt x="592" y="2292"/>
                      <a:pt x="592" y="2181"/>
                    </a:cubicBezTo>
                    <a:cubicBezTo>
                      <a:pt x="666" y="1922"/>
                      <a:pt x="740" y="1626"/>
                      <a:pt x="888" y="1404"/>
                    </a:cubicBezTo>
                    <a:cubicBezTo>
                      <a:pt x="1036" y="1146"/>
                      <a:pt x="1221" y="924"/>
                      <a:pt x="1443" y="739"/>
                    </a:cubicBezTo>
                    <a:cubicBezTo>
                      <a:pt x="1517" y="702"/>
                      <a:pt x="1664" y="591"/>
                      <a:pt x="1775" y="517"/>
                    </a:cubicBezTo>
                    <a:lnTo>
                      <a:pt x="1960" y="443"/>
                    </a:lnTo>
                    <a:lnTo>
                      <a:pt x="2182" y="406"/>
                    </a:lnTo>
                    <a:cubicBezTo>
                      <a:pt x="2329" y="375"/>
                      <a:pt x="2479" y="358"/>
                      <a:pt x="2627" y="358"/>
                    </a:cubicBezTo>
                    <a:cubicBezTo>
                      <a:pt x="3003" y="358"/>
                      <a:pt x="3370" y="464"/>
                      <a:pt x="3661" y="702"/>
                    </a:cubicBezTo>
                    <a:cubicBezTo>
                      <a:pt x="4067" y="998"/>
                      <a:pt x="4252" y="1515"/>
                      <a:pt x="4252" y="1959"/>
                    </a:cubicBezTo>
                    <a:cubicBezTo>
                      <a:pt x="4252" y="2403"/>
                      <a:pt x="4031" y="2809"/>
                      <a:pt x="3735" y="3031"/>
                    </a:cubicBezTo>
                    <a:cubicBezTo>
                      <a:pt x="3439" y="3216"/>
                      <a:pt x="3106" y="3290"/>
                      <a:pt x="2810" y="3290"/>
                    </a:cubicBezTo>
                    <a:cubicBezTo>
                      <a:pt x="2552" y="3290"/>
                      <a:pt x="2330" y="3216"/>
                      <a:pt x="2219" y="3142"/>
                    </a:cubicBezTo>
                    <a:lnTo>
                      <a:pt x="2219" y="3142"/>
                    </a:lnTo>
                    <a:cubicBezTo>
                      <a:pt x="2330" y="3216"/>
                      <a:pt x="2552" y="3327"/>
                      <a:pt x="2810" y="3364"/>
                    </a:cubicBezTo>
                    <a:cubicBezTo>
                      <a:pt x="3106" y="3364"/>
                      <a:pt x="3476" y="3327"/>
                      <a:pt x="3809" y="3105"/>
                    </a:cubicBezTo>
                    <a:cubicBezTo>
                      <a:pt x="4141" y="2883"/>
                      <a:pt x="4400" y="2477"/>
                      <a:pt x="4437" y="1959"/>
                    </a:cubicBezTo>
                    <a:cubicBezTo>
                      <a:pt x="4437" y="1700"/>
                      <a:pt x="4400" y="1441"/>
                      <a:pt x="4326" y="1183"/>
                    </a:cubicBezTo>
                    <a:cubicBezTo>
                      <a:pt x="4252" y="1072"/>
                      <a:pt x="4215" y="924"/>
                      <a:pt x="4104" y="813"/>
                    </a:cubicBezTo>
                    <a:lnTo>
                      <a:pt x="3994" y="628"/>
                    </a:lnTo>
                    <a:cubicBezTo>
                      <a:pt x="3920" y="591"/>
                      <a:pt x="3883" y="554"/>
                      <a:pt x="3846" y="480"/>
                    </a:cubicBezTo>
                    <a:cubicBezTo>
                      <a:pt x="3497" y="161"/>
                      <a:pt x="3012"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9"/>
              <p:cNvSpPr/>
              <p:nvPr/>
            </p:nvSpPr>
            <p:spPr>
              <a:xfrm>
                <a:off x="7727400" y="377800"/>
                <a:ext cx="779175" cy="361325"/>
              </a:xfrm>
              <a:custGeom>
                <a:avLst/>
                <a:gdLst/>
                <a:ahLst/>
                <a:cxnLst/>
                <a:rect l="l" t="t" r="r" b="b"/>
                <a:pathLst>
                  <a:path w="31167" h="14453" extrusionOk="0">
                    <a:moveTo>
                      <a:pt x="23509" y="7009"/>
                    </a:moveTo>
                    <a:cubicBezTo>
                      <a:pt x="23511" y="7009"/>
                      <a:pt x="23512" y="7010"/>
                      <a:pt x="23514" y="7011"/>
                    </a:cubicBezTo>
                    <a:cubicBezTo>
                      <a:pt x="23512" y="7010"/>
                      <a:pt x="23511" y="7009"/>
                      <a:pt x="23509" y="7009"/>
                    </a:cubicBezTo>
                    <a:close/>
                    <a:moveTo>
                      <a:pt x="24226" y="1"/>
                    </a:moveTo>
                    <a:cubicBezTo>
                      <a:pt x="23548" y="1"/>
                      <a:pt x="22871" y="103"/>
                      <a:pt x="22220" y="320"/>
                    </a:cubicBezTo>
                    <a:cubicBezTo>
                      <a:pt x="22072" y="394"/>
                      <a:pt x="21887" y="468"/>
                      <a:pt x="21739" y="504"/>
                    </a:cubicBezTo>
                    <a:lnTo>
                      <a:pt x="21517" y="615"/>
                    </a:lnTo>
                    <a:lnTo>
                      <a:pt x="21406" y="652"/>
                    </a:lnTo>
                    <a:lnTo>
                      <a:pt x="21369" y="689"/>
                    </a:lnTo>
                    <a:lnTo>
                      <a:pt x="21332" y="726"/>
                    </a:lnTo>
                    <a:lnTo>
                      <a:pt x="21295" y="726"/>
                    </a:lnTo>
                    <a:cubicBezTo>
                      <a:pt x="21000" y="911"/>
                      <a:pt x="20704" y="1059"/>
                      <a:pt x="20445" y="1281"/>
                    </a:cubicBezTo>
                    <a:cubicBezTo>
                      <a:pt x="19891" y="1725"/>
                      <a:pt x="19410" y="2205"/>
                      <a:pt x="19077" y="2797"/>
                    </a:cubicBezTo>
                    <a:cubicBezTo>
                      <a:pt x="18966" y="2908"/>
                      <a:pt x="18892" y="3055"/>
                      <a:pt x="18818" y="3203"/>
                    </a:cubicBezTo>
                    <a:cubicBezTo>
                      <a:pt x="18744" y="3351"/>
                      <a:pt x="18671" y="3499"/>
                      <a:pt x="18597" y="3684"/>
                    </a:cubicBezTo>
                    <a:lnTo>
                      <a:pt x="18412" y="4165"/>
                    </a:lnTo>
                    <a:cubicBezTo>
                      <a:pt x="18375" y="4349"/>
                      <a:pt x="18338" y="4460"/>
                      <a:pt x="18301" y="4645"/>
                    </a:cubicBezTo>
                    <a:lnTo>
                      <a:pt x="18264" y="4830"/>
                    </a:lnTo>
                    <a:lnTo>
                      <a:pt x="18264" y="4904"/>
                    </a:lnTo>
                    <a:lnTo>
                      <a:pt x="18264" y="4941"/>
                    </a:lnTo>
                    <a:lnTo>
                      <a:pt x="18264" y="5015"/>
                    </a:lnTo>
                    <a:lnTo>
                      <a:pt x="18227" y="5126"/>
                    </a:lnTo>
                    <a:cubicBezTo>
                      <a:pt x="18227" y="5311"/>
                      <a:pt x="18227" y="5459"/>
                      <a:pt x="18227" y="5643"/>
                    </a:cubicBezTo>
                    <a:cubicBezTo>
                      <a:pt x="18264" y="5976"/>
                      <a:pt x="18264" y="6309"/>
                      <a:pt x="18375" y="6605"/>
                    </a:cubicBezTo>
                    <a:cubicBezTo>
                      <a:pt x="18412" y="6937"/>
                      <a:pt x="18560" y="7233"/>
                      <a:pt x="18671" y="7529"/>
                    </a:cubicBezTo>
                    <a:cubicBezTo>
                      <a:pt x="18744" y="7677"/>
                      <a:pt x="18818" y="7825"/>
                      <a:pt x="18892" y="7973"/>
                    </a:cubicBezTo>
                    <a:lnTo>
                      <a:pt x="19003" y="8194"/>
                    </a:lnTo>
                    <a:lnTo>
                      <a:pt x="19151" y="8379"/>
                    </a:lnTo>
                    <a:cubicBezTo>
                      <a:pt x="19262" y="8490"/>
                      <a:pt x="19336" y="8638"/>
                      <a:pt x="19484" y="8749"/>
                    </a:cubicBezTo>
                    <a:lnTo>
                      <a:pt x="19854" y="9119"/>
                    </a:lnTo>
                    <a:cubicBezTo>
                      <a:pt x="19965" y="9230"/>
                      <a:pt x="20075" y="9267"/>
                      <a:pt x="20186" y="9377"/>
                    </a:cubicBezTo>
                    <a:lnTo>
                      <a:pt x="20371" y="9488"/>
                    </a:lnTo>
                    <a:lnTo>
                      <a:pt x="20482" y="9562"/>
                    </a:lnTo>
                    <a:lnTo>
                      <a:pt x="20593" y="9599"/>
                    </a:lnTo>
                    <a:cubicBezTo>
                      <a:pt x="21185" y="9895"/>
                      <a:pt x="21804" y="10034"/>
                      <a:pt x="22409" y="10034"/>
                    </a:cubicBezTo>
                    <a:cubicBezTo>
                      <a:pt x="23015" y="10034"/>
                      <a:pt x="23606" y="9895"/>
                      <a:pt x="24142" y="9636"/>
                    </a:cubicBezTo>
                    <a:cubicBezTo>
                      <a:pt x="24401" y="9525"/>
                      <a:pt x="24660" y="9341"/>
                      <a:pt x="24919" y="9156"/>
                    </a:cubicBezTo>
                    <a:cubicBezTo>
                      <a:pt x="24993" y="9082"/>
                      <a:pt x="25030" y="9045"/>
                      <a:pt x="25066" y="9008"/>
                    </a:cubicBezTo>
                    <a:lnTo>
                      <a:pt x="25214" y="8860"/>
                    </a:lnTo>
                    <a:lnTo>
                      <a:pt x="25325" y="8712"/>
                    </a:lnTo>
                    <a:lnTo>
                      <a:pt x="25399" y="8638"/>
                    </a:lnTo>
                    <a:cubicBezTo>
                      <a:pt x="25473" y="8564"/>
                      <a:pt x="25436" y="8601"/>
                      <a:pt x="25436" y="8564"/>
                    </a:cubicBezTo>
                    <a:lnTo>
                      <a:pt x="25473" y="8527"/>
                    </a:lnTo>
                    <a:cubicBezTo>
                      <a:pt x="25806" y="8047"/>
                      <a:pt x="25991" y="7492"/>
                      <a:pt x="26028" y="6937"/>
                    </a:cubicBezTo>
                    <a:cubicBezTo>
                      <a:pt x="26139" y="5865"/>
                      <a:pt x="25769" y="4830"/>
                      <a:pt x="24993" y="4128"/>
                    </a:cubicBezTo>
                    <a:cubicBezTo>
                      <a:pt x="24623" y="3832"/>
                      <a:pt x="24142" y="3610"/>
                      <a:pt x="23699" y="3536"/>
                    </a:cubicBezTo>
                    <a:cubicBezTo>
                      <a:pt x="23538" y="3511"/>
                      <a:pt x="23382" y="3499"/>
                      <a:pt x="23230" y="3499"/>
                    </a:cubicBezTo>
                    <a:cubicBezTo>
                      <a:pt x="22926" y="3499"/>
                      <a:pt x="22639" y="3548"/>
                      <a:pt x="22368" y="3647"/>
                    </a:cubicBezTo>
                    <a:cubicBezTo>
                      <a:pt x="21554" y="3869"/>
                      <a:pt x="20889" y="4423"/>
                      <a:pt x="20593" y="5126"/>
                    </a:cubicBezTo>
                    <a:cubicBezTo>
                      <a:pt x="20519" y="5311"/>
                      <a:pt x="20482" y="5459"/>
                      <a:pt x="20445" y="5606"/>
                    </a:cubicBezTo>
                    <a:cubicBezTo>
                      <a:pt x="20408" y="5828"/>
                      <a:pt x="20408" y="5976"/>
                      <a:pt x="20408" y="6161"/>
                    </a:cubicBezTo>
                    <a:cubicBezTo>
                      <a:pt x="20408" y="6494"/>
                      <a:pt x="20519" y="6790"/>
                      <a:pt x="20667" y="7048"/>
                    </a:cubicBezTo>
                    <a:cubicBezTo>
                      <a:pt x="20778" y="7344"/>
                      <a:pt x="20963" y="7529"/>
                      <a:pt x="21185" y="7714"/>
                    </a:cubicBezTo>
                    <a:cubicBezTo>
                      <a:pt x="21406" y="7862"/>
                      <a:pt x="21628" y="7973"/>
                      <a:pt x="21850" y="7973"/>
                    </a:cubicBezTo>
                    <a:cubicBezTo>
                      <a:pt x="21938" y="7986"/>
                      <a:pt x="22023" y="7992"/>
                      <a:pt x="22103" y="7992"/>
                    </a:cubicBezTo>
                    <a:cubicBezTo>
                      <a:pt x="22463" y="7992"/>
                      <a:pt x="22748" y="7872"/>
                      <a:pt x="22959" y="7751"/>
                    </a:cubicBezTo>
                    <a:cubicBezTo>
                      <a:pt x="23455" y="7397"/>
                      <a:pt x="23476" y="7009"/>
                      <a:pt x="23509" y="7009"/>
                    </a:cubicBezTo>
                    <a:cubicBezTo>
                      <a:pt x="23509" y="7009"/>
                      <a:pt x="23509" y="7009"/>
                      <a:pt x="23509" y="7009"/>
                    </a:cubicBezTo>
                    <a:lnTo>
                      <a:pt x="23509" y="7009"/>
                    </a:lnTo>
                    <a:cubicBezTo>
                      <a:pt x="23509" y="7009"/>
                      <a:pt x="23509" y="7009"/>
                      <a:pt x="23509" y="7009"/>
                    </a:cubicBezTo>
                    <a:cubicBezTo>
                      <a:pt x="23473" y="7009"/>
                      <a:pt x="23418" y="7394"/>
                      <a:pt x="22922" y="7677"/>
                    </a:cubicBezTo>
                    <a:cubicBezTo>
                      <a:pt x="22733" y="7785"/>
                      <a:pt x="22484" y="7854"/>
                      <a:pt x="22205" y="7854"/>
                    </a:cubicBezTo>
                    <a:cubicBezTo>
                      <a:pt x="22102" y="7854"/>
                      <a:pt x="21996" y="7845"/>
                      <a:pt x="21887" y="7825"/>
                    </a:cubicBezTo>
                    <a:cubicBezTo>
                      <a:pt x="21813" y="7825"/>
                      <a:pt x="21702" y="7751"/>
                      <a:pt x="21591" y="7714"/>
                    </a:cubicBezTo>
                    <a:cubicBezTo>
                      <a:pt x="21517" y="7677"/>
                      <a:pt x="21406" y="7603"/>
                      <a:pt x="21332" y="7529"/>
                    </a:cubicBezTo>
                    <a:cubicBezTo>
                      <a:pt x="21148" y="7381"/>
                      <a:pt x="21000" y="7196"/>
                      <a:pt x="20889" y="6937"/>
                    </a:cubicBezTo>
                    <a:cubicBezTo>
                      <a:pt x="20815" y="6679"/>
                      <a:pt x="20741" y="6420"/>
                      <a:pt x="20741" y="6124"/>
                    </a:cubicBezTo>
                    <a:cubicBezTo>
                      <a:pt x="20741" y="6013"/>
                      <a:pt x="20778" y="5828"/>
                      <a:pt x="20778" y="5717"/>
                    </a:cubicBezTo>
                    <a:cubicBezTo>
                      <a:pt x="20815" y="5643"/>
                      <a:pt x="20852" y="5569"/>
                      <a:pt x="20852" y="5496"/>
                    </a:cubicBezTo>
                    <a:cubicBezTo>
                      <a:pt x="20889" y="5422"/>
                      <a:pt x="20926" y="5348"/>
                      <a:pt x="20963" y="5274"/>
                    </a:cubicBezTo>
                    <a:cubicBezTo>
                      <a:pt x="21222" y="4756"/>
                      <a:pt x="21813" y="4312"/>
                      <a:pt x="22515" y="4165"/>
                    </a:cubicBezTo>
                    <a:cubicBezTo>
                      <a:pt x="22705" y="4115"/>
                      <a:pt x="22900" y="4089"/>
                      <a:pt x="23094" y="4089"/>
                    </a:cubicBezTo>
                    <a:cubicBezTo>
                      <a:pt x="23621" y="4089"/>
                      <a:pt x="24144" y="4277"/>
                      <a:pt x="24549" y="4682"/>
                    </a:cubicBezTo>
                    <a:cubicBezTo>
                      <a:pt x="25066" y="5163"/>
                      <a:pt x="25325" y="6050"/>
                      <a:pt x="25214" y="6863"/>
                    </a:cubicBezTo>
                    <a:cubicBezTo>
                      <a:pt x="25177" y="7270"/>
                      <a:pt x="24993" y="7677"/>
                      <a:pt x="24771" y="8010"/>
                    </a:cubicBezTo>
                    <a:lnTo>
                      <a:pt x="24771" y="8010"/>
                    </a:lnTo>
                    <a:lnTo>
                      <a:pt x="24771" y="8010"/>
                    </a:lnTo>
                    <a:cubicBezTo>
                      <a:pt x="24752" y="8028"/>
                      <a:pt x="24740" y="8038"/>
                      <a:pt x="24733" y="8041"/>
                    </a:cubicBezTo>
                    <a:lnTo>
                      <a:pt x="24733" y="8041"/>
                    </a:lnTo>
                    <a:cubicBezTo>
                      <a:pt x="24733" y="8037"/>
                      <a:pt x="24731" y="8035"/>
                      <a:pt x="24730" y="8035"/>
                    </a:cubicBezTo>
                    <a:cubicBezTo>
                      <a:pt x="24726" y="8035"/>
                      <a:pt x="24722" y="8044"/>
                      <a:pt x="24727" y="8044"/>
                    </a:cubicBezTo>
                    <a:cubicBezTo>
                      <a:pt x="24728" y="8044"/>
                      <a:pt x="24730" y="8043"/>
                      <a:pt x="24733" y="8041"/>
                    </a:cubicBezTo>
                    <a:lnTo>
                      <a:pt x="24733" y="8041"/>
                    </a:lnTo>
                    <a:cubicBezTo>
                      <a:pt x="24734" y="8043"/>
                      <a:pt x="24734" y="8045"/>
                      <a:pt x="24734" y="8047"/>
                    </a:cubicBezTo>
                    <a:lnTo>
                      <a:pt x="24660" y="8083"/>
                    </a:lnTo>
                    <a:lnTo>
                      <a:pt x="24549" y="8231"/>
                    </a:lnTo>
                    <a:lnTo>
                      <a:pt x="24401" y="8379"/>
                    </a:lnTo>
                    <a:lnTo>
                      <a:pt x="24327" y="8453"/>
                    </a:lnTo>
                    <a:lnTo>
                      <a:pt x="24290" y="8490"/>
                    </a:lnTo>
                    <a:cubicBezTo>
                      <a:pt x="24105" y="8564"/>
                      <a:pt x="23957" y="8712"/>
                      <a:pt x="23736" y="8786"/>
                    </a:cubicBezTo>
                    <a:cubicBezTo>
                      <a:pt x="23329" y="8971"/>
                      <a:pt x="22885" y="9008"/>
                      <a:pt x="22405" y="9008"/>
                    </a:cubicBezTo>
                    <a:cubicBezTo>
                      <a:pt x="22183" y="9008"/>
                      <a:pt x="21961" y="9008"/>
                      <a:pt x="21739" y="8934"/>
                    </a:cubicBezTo>
                    <a:cubicBezTo>
                      <a:pt x="21628" y="8897"/>
                      <a:pt x="21517" y="8860"/>
                      <a:pt x="21406" y="8823"/>
                    </a:cubicBezTo>
                    <a:lnTo>
                      <a:pt x="21111" y="8675"/>
                    </a:lnTo>
                    <a:lnTo>
                      <a:pt x="21037" y="8638"/>
                    </a:lnTo>
                    <a:lnTo>
                      <a:pt x="21000" y="8601"/>
                    </a:lnTo>
                    <a:lnTo>
                      <a:pt x="20815" y="8490"/>
                    </a:lnTo>
                    <a:cubicBezTo>
                      <a:pt x="20704" y="8379"/>
                      <a:pt x="20556" y="8305"/>
                      <a:pt x="20519" y="8231"/>
                    </a:cubicBezTo>
                    <a:cubicBezTo>
                      <a:pt x="20445" y="8157"/>
                      <a:pt x="20371" y="8083"/>
                      <a:pt x="20297" y="8010"/>
                    </a:cubicBezTo>
                    <a:cubicBezTo>
                      <a:pt x="20223" y="7936"/>
                      <a:pt x="20149" y="7825"/>
                      <a:pt x="20075" y="7714"/>
                    </a:cubicBezTo>
                    <a:lnTo>
                      <a:pt x="19965" y="7566"/>
                    </a:lnTo>
                    <a:lnTo>
                      <a:pt x="19891" y="7418"/>
                    </a:lnTo>
                    <a:cubicBezTo>
                      <a:pt x="19817" y="7307"/>
                      <a:pt x="19780" y="7196"/>
                      <a:pt x="19706" y="7085"/>
                    </a:cubicBezTo>
                    <a:cubicBezTo>
                      <a:pt x="19632" y="6826"/>
                      <a:pt x="19558" y="6605"/>
                      <a:pt x="19521" y="6346"/>
                    </a:cubicBezTo>
                    <a:cubicBezTo>
                      <a:pt x="19447" y="6124"/>
                      <a:pt x="19447" y="5865"/>
                      <a:pt x="19447" y="5606"/>
                    </a:cubicBezTo>
                    <a:cubicBezTo>
                      <a:pt x="19447" y="5496"/>
                      <a:pt x="19447" y="5385"/>
                      <a:pt x="19447" y="5237"/>
                    </a:cubicBezTo>
                    <a:lnTo>
                      <a:pt x="19447" y="5163"/>
                    </a:lnTo>
                    <a:lnTo>
                      <a:pt x="19484" y="5126"/>
                    </a:lnTo>
                    <a:lnTo>
                      <a:pt x="19484" y="5089"/>
                    </a:lnTo>
                    <a:lnTo>
                      <a:pt x="19521" y="4904"/>
                    </a:lnTo>
                    <a:cubicBezTo>
                      <a:pt x="19558" y="4756"/>
                      <a:pt x="19558" y="4571"/>
                      <a:pt x="19632" y="4460"/>
                    </a:cubicBezTo>
                    <a:lnTo>
                      <a:pt x="19743" y="4165"/>
                    </a:lnTo>
                    <a:cubicBezTo>
                      <a:pt x="19780" y="4054"/>
                      <a:pt x="19854" y="3906"/>
                      <a:pt x="19928" y="3795"/>
                    </a:cubicBezTo>
                    <a:cubicBezTo>
                      <a:pt x="19965" y="3684"/>
                      <a:pt x="20038" y="3573"/>
                      <a:pt x="20112" y="3462"/>
                    </a:cubicBezTo>
                    <a:cubicBezTo>
                      <a:pt x="20408" y="3019"/>
                      <a:pt x="20778" y="2649"/>
                      <a:pt x="21222" y="2316"/>
                    </a:cubicBezTo>
                    <a:cubicBezTo>
                      <a:pt x="21443" y="2168"/>
                      <a:pt x="21665" y="2020"/>
                      <a:pt x="21887" y="1909"/>
                    </a:cubicBezTo>
                    <a:lnTo>
                      <a:pt x="22294" y="1725"/>
                    </a:lnTo>
                    <a:cubicBezTo>
                      <a:pt x="22405" y="1651"/>
                      <a:pt x="22515" y="1651"/>
                      <a:pt x="22663" y="1577"/>
                    </a:cubicBezTo>
                    <a:cubicBezTo>
                      <a:pt x="23135" y="1442"/>
                      <a:pt x="23631" y="1376"/>
                      <a:pt x="24131" y="1376"/>
                    </a:cubicBezTo>
                    <a:cubicBezTo>
                      <a:pt x="24728" y="1376"/>
                      <a:pt x="25334" y="1470"/>
                      <a:pt x="25917" y="1651"/>
                    </a:cubicBezTo>
                    <a:cubicBezTo>
                      <a:pt x="26989" y="1983"/>
                      <a:pt x="27950" y="2649"/>
                      <a:pt x="28616" y="3573"/>
                    </a:cubicBezTo>
                    <a:cubicBezTo>
                      <a:pt x="29244" y="4460"/>
                      <a:pt x="29651" y="5606"/>
                      <a:pt x="29688" y="6753"/>
                    </a:cubicBezTo>
                    <a:cubicBezTo>
                      <a:pt x="29725" y="7899"/>
                      <a:pt x="29466" y="9045"/>
                      <a:pt x="28837" y="10006"/>
                    </a:cubicBezTo>
                    <a:cubicBezTo>
                      <a:pt x="28764" y="10154"/>
                      <a:pt x="28690" y="10302"/>
                      <a:pt x="28616" y="10413"/>
                    </a:cubicBezTo>
                    <a:lnTo>
                      <a:pt x="28357" y="10708"/>
                    </a:lnTo>
                    <a:lnTo>
                      <a:pt x="28098" y="11041"/>
                    </a:lnTo>
                    <a:lnTo>
                      <a:pt x="27765" y="11337"/>
                    </a:lnTo>
                    <a:lnTo>
                      <a:pt x="27470" y="11633"/>
                    </a:lnTo>
                    <a:lnTo>
                      <a:pt x="27137" y="11855"/>
                    </a:lnTo>
                    <a:lnTo>
                      <a:pt x="26767" y="12113"/>
                    </a:lnTo>
                    <a:cubicBezTo>
                      <a:pt x="26656" y="12187"/>
                      <a:pt x="26508" y="12261"/>
                      <a:pt x="26397" y="12335"/>
                    </a:cubicBezTo>
                    <a:cubicBezTo>
                      <a:pt x="25455" y="12824"/>
                      <a:pt x="24381" y="13115"/>
                      <a:pt x="23362" y="13115"/>
                    </a:cubicBezTo>
                    <a:cubicBezTo>
                      <a:pt x="23301" y="13115"/>
                      <a:pt x="23241" y="13114"/>
                      <a:pt x="23181" y="13112"/>
                    </a:cubicBezTo>
                    <a:lnTo>
                      <a:pt x="22700" y="13075"/>
                    </a:lnTo>
                    <a:lnTo>
                      <a:pt x="22479" y="13075"/>
                    </a:lnTo>
                    <a:cubicBezTo>
                      <a:pt x="22405" y="13075"/>
                      <a:pt x="22331" y="13038"/>
                      <a:pt x="22294" y="13038"/>
                    </a:cubicBezTo>
                    <a:cubicBezTo>
                      <a:pt x="22035" y="12964"/>
                      <a:pt x="21776" y="12964"/>
                      <a:pt x="21480" y="12890"/>
                    </a:cubicBezTo>
                    <a:cubicBezTo>
                      <a:pt x="21222" y="12779"/>
                      <a:pt x="20963" y="12705"/>
                      <a:pt x="20704" y="12594"/>
                    </a:cubicBezTo>
                    <a:cubicBezTo>
                      <a:pt x="20445" y="12483"/>
                      <a:pt x="20186" y="12372"/>
                      <a:pt x="19965" y="12261"/>
                    </a:cubicBezTo>
                    <a:cubicBezTo>
                      <a:pt x="18005" y="11189"/>
                      <a:pt x="16674" y="9304"/>
                      <a:pt x="16194" y="7270"/>
                    </a:cubicBezTo>
                    <a:cubicBezTo>
                      <a:pt x="16120" y="6790"/>
                      <a:pt x="16009" y="6272"/>
                      <a:pt x="16009" y="5754"/>
                    </a:cubicBezTo>
                    <a:lnTo>
                      <a:pt x="16009" y="5533"/>
                    </a:lnTo>
                    <a:lnTo>
                      <a:pt x="15972" y="5348"/>
                    </a:lnTo>
                    <a:lnTo>
                      <a:pt x="15935" y="4941"/>
                    </a:lnTo>
                    <a:cubicBezTo>
                      <a:pt x="15824" y="4645"/>
                      <a:pt x="15750" y="4276"/>
                      <a:pt x="15602" y="4054"/>
                    </a:cubicBezTo>
                    <a:cubicBezTo>
                      <a:pt x="15306" y="3499"/>
                      <a:pt x="14863" y="3092"/>
                      <a:pt x="14382" y="2760"/>
                    </a:cubicBezTo>
                    <a:cubicBezTo>
                      <a:pt x="14123" y="2649"/>
                      <a:pt x="13901" y="2501"/>
                      <a:pt x="13606" y="2427"/>
                    </a:cubicBezTo>
                    <a:cubicBezTo>
                      <a:pt x="13495" y="2390"/>
                      <a:pt x="13347" y="2353"/>
                      <a:pt x="13199" y="2316"/>
                    </a:cubicBezTo>
                    <a:lnTo>
                      <a:pt x="12792" y="2279"/>
                    </a:lnTo>
                    <a:cubicBezTo>
                      <a:pt x="10833" y="2279"/>
                      <a:pt x="9095" y="2390"/>
                      <a:pt x="7542" y="2427"/>
                    </a:cubicBezTo>
                    <a:cubicBezTo>
                      <a:pt x="5990" y="2464"/>
                      <a:pt x="4622" y="2501"/>
                      <a:pt x="3513" y="2538"/>
                    </a:cubicBezTo>
                    <a:cubicBezTo>
                      <a:pt x="2403" y="2575"/>
                      <a:pt x="1516" y="2612"/>
                      <a:pt x="925" y="2649"/>
                    </a:cubicBezTo>
                    <a:cubicBezTo>
                      <a:pt x="296" y="2686"/>
                      <a:pt x="0" y="2686"/>
                      <a:pt x="0" y="2686"/>
                    </a:cubicBezTo>
                    <a:cubicBezTo>
                      <a:pt x="0" y="2686"/>
                      <a:pt x="296" y="2686"/>
                      <a:pt x="925" y="2723"/>
                    </a:cubicBezTo>
                    <a:cubicBezTo>
                      <a:pt x="1516" y="2760"/>
                      <a:pt x="2403" y="2797"/>
                      <a:pt x="3513" y="2834"/>
                    </a:cubicBezTo>
                    <a:cubicBezTo>
                      <a:pt x="5731" y="2908"/>
                      <a:pt x="8910" y="2982"/>
                      <a:pt x="12755" y="3129"/>
                    </a:cubicBezTo>
                    <a:lnTo>
                      <a:pt x="13051" y="3166"/>
                    </a:lnTo>
                    <a:cubicBezTo>
                      <a:pt x="13162" y="3166"/>
                      <a:pt x="13236" y="3203"/>
                      <a:pt x="13347" y="3240"/>
                    </a:cubicBezTo>
                    <a:cubicBezTo>
                      <a:pt x="13569" y="3277"/>
                      <a:pt x="13716" y="3425"/>
                      <a:pt x="13901" y="3536"/>
                    </a:cubicBezTo>
                    <a:cubicBezTo>
                      <a:pt x="14234" y="3758"/>
                      <a:pt x="14567" y="4091"/>
                      <a:pt x="14715" y="4497"/>
                    </a:cubicBezTo>
                    <a:cubicBezTo>
                      <a:pt x="14863" y="4682"/>
                      <a:pt x="14863" y="4867"/>
                      <a:pt x="14936" y="5052"/>
                    </a:cubicBezTo>
                    <a:lnTo>
                      <a:pt x="14973" y="5459"/>
                    </a:lnTo>
                    <a:lnTo>
                      <a:pt x="14973" y="5643"/>
                    </a:lnTo>
                    <a:lnTo>
                      <a:pt x="14973" y="5680"/>
                    </a:lnTo>
                    <a:lnTo>
                      <a:pt x="14973" y="5791"/>
                    </a:lnTo>
                    <a:cubicBezTo>
                      <a:pt x="14973" y="6383"/>
                      <a:pt x="15047" y="6937"/>
                      <a:pt x="15158" y="7492"/>
                    </a:cubicBezTo>
                    <a:cubicBezTo>
                      <a:pt x="15565" y="9784"/>
                      <a:pt x="17081" y="12076"/>
                      <a:pt x="19336" y="13370"/>
                    </a:cubicBezTo>
                    <a:cubicBezTo>
                      <a:pt x="19632" y="13518"/>
                      <a:pt x="19928" y="13666"/>
                      <a:pt x="20223" y="13777"/>
                    </a:cubicBezTo>
                    <a:cubicBezTo>
                      <a:pt x="20519" y="13925"/>
                      <a:pt x="20815" y="13999"/>
                      <a:pt x="21148" y="14110"/>
                    </a:cubicBezTo>
                    <a:cubicBezTo>
                      <a:pt x="21443" y="14221"/>
                      <a:pt x="21813" y="14295"/>
                      <a:pt x="22146" y="14369"/>
                    </a:cubicBezTo>
                    <a:lnTo>
                      <a:pt x="22405" y="14405"/>
                    </a:lnTo>
                    <a:lnTo>
                      <a:pt x="22626" y="14405"/>
                    </a:lnTo>
                    <a:lnTo>
                      <a:pt x="23070" y="14442"/>
                    </a:lnTo>
                    <a:cubicBezTo>
                      <a:pt x="23199" y="14449"/>
                      <a:pt x="23328" y="14453"/>
                      <a:pt x="23456" y="14453"/>
                    </a:cubicBezTo>
                    <a:cubicBezTo>
                      <a:pt x="24719" y="14453"/>
                      <a:pt x="25918" y="14126"/>
                      <a:pt x="27026" y="13555"/>
                    </a:cubicBezTo>
                    <a:cubicBezTo>
                      <a:pt x="27211" y="13481"/>
                      <a:pt x="27359" y="13407"/>
                      <a:pt x="27507" y="13296"/>
                    </a:cubicBezTo>
                    <a:lnTo>
                      <a:pt x="27913" y="13001"/>
                    </a:lnTo>
                    <a:lnTo>
                      <a:pt x="28357" y="12705"/>
                    </a:lnTo>
                    <a:lnTo>
                      <a:pt x="28727" y="12372"/>
                    </a:lnTo>
                    <a:lnTo>
                      <a:pt x="29133" y="12002"/>
                    </a:lnTo>
                    <a:lnTo>
                      <a:pt x="29466" y="11596"/>
                    </a:lnTo>
                    <a:lnTo>
                      <a:pt x="29799" y="11152"/>
                    </a:lnTo>
                    <a:cubicBezTo>
                      <a:pt x="29910" y="11004"/>
                      <a:pt x="29984" y="10893"/>
                      <a:pt x="30058" y="10745"/>
                    </a:cubicBezTo>
                    <a:cubicBezTo>
                      <a:pt x="30834" y="9562"/>
                      <a:pt x="31167" y="8083"/>
                      <a:pt x="31093" y="6679"/>
                    </a:cubicBezTo>
                    <a:cubicBezTo>
                      <a:pt x="31056" y="5274"/>
                      <a:pt x="30612" y="3906"/>
                      <a:pt x="29725" y="2723"/>
                    </a:cubicBezTo>
                    <a:cubicBezTo>
                      <a:pt x="29614" y="2538"/>
                      <a:pt x="29503" y="2427"/>
                      <a:pt x="29429" y="2316"/>
                    </a:cubicBezTo>
                    <a:lnTo>
                      <a:pt x="29355" y="2242"/>
                    </a:lnTo>
                    <a:lnTo>
                      <a:pt x="29281" y="2168"/>
                    </a:lnTo>
                    <a:lnTo>
                      <a:pt x="29244" y="2131"/>
                    </a:lnTo>
                    <a:lnTo>
                      <a:pt x="29059" y="1909"/>
                    </a:lnTo>
                    <a:cubicBezTo>
                      <a:pt x="28801" y="1688"/>
                      <a:pt x="28505" y="1429"/>
                      <a:pt x="28209" y="1244"/>
                    </a:cubicBezTo>
                    <a:cubicBezTo>
                      <a:pt x="27654" y="837"/>
                      <a:pt x="26989" y="541"/>
                      <a:pt x="26323" y="320"/>
                    </a:cubicBezTo>
                    <a:cubicBezTo>
                      <a:pt x="25644" y="112"/>
                      <a:pt x="24935" y="1"/>
                      <a:pt x="24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19"/>
            <p:cNvGrpSpPr/>
            <p:nvPr/>
          </p:nvGrpSpPr>
          <p:grpSpPr>
            <a:xfrm rot="10800000">
              <a:off x="428638" y="3852537"/>
              <a:ext cx="959400" cy="941525"/>
              <a:chOff x="7727400" y="377800"/>
              <a:chExt cx="959400" cy="941525"/>
            </a:xfrm>
          </p:grpSpPr>
          <p:sp>
            <p:nvSpPr>
              <p:cNvPr id="631" name="Google Shape;631;p19"/>
              <p:cNvSpPr/>
              <p:nvPr/>
            </p:nvSpPr>
            <p:spPr>
              <a:xfrm>
                <a:off x="8477900" y="386700"/>
                <a:ext cx="179325" cy="180250"/>
              </a:xfrm>
              <a:custGeom>
                <a:avLst/>
                <a:gdLst/>
                <a:ahLst/>
                <a:cxnLst/>
                <a:rect l="l" t="t" r="r" b="b"/>
                <a:pathLst>
                  <a:path w="7173" h="7210" extrusionOk="0">
                    <a:moveTo>
                      <a:pt x="962" y="1"/>
                    </a:moveTo>
                    <a:lnTo>
                      <a:pt x="962" y="1"/>
                    </a:lnTo>
                    <a:cubicBezTo>
                      <a:pt x="3069" y="3106"/>
                      <a:pt x="814" y="6212"/>
                      <a:pt x="38" y="7136"/>
                    </a:cubicBezTo>
                    <a:lnTo>
                      <a:pt x="1" y="7173"/>
                    </a:lnTo>
                    <a:lnTo>
                      <a:pt x="1" y="7210"/>
                    </a:lnTo>
                    <a:lnTo>
                      <a:pt x="38" y="7173"/>
                    </a:lnTo>
                    <a:cubicBezTo>
                      <a:pt x="682" y="6632"/>
                      <a:pt x="2404" y="5372"/>
                      <a:pt x="4427" y="5372"/>
                    </a:cubicBezTo>
                    <a:cubicBezTo>
                      <a:pt x="5307" y="5372"/>
                      <a:pt x="6243" y="5610"/>
                      <a:pt x="7173" y="6249"/>
                    </a:cubicBezTo>
                    <a:cubicBezTo>
                      <a:pt x="7173" y="6249"/>
                      <a:pt x="6462" y="4115"/>
                      <a:pt x="4390" y="4115"/>
                    </a:cubicBezTo>
                    <a:cubicBezTo>
                      <a:pt x="4101" y="4115"/>
                      <a:pt x="3784" y="4157"/>
                      <a:pt x="3439" y="4252"/>
                    </a:cubicBezTo>
                    <a:cubicBezTo>
                      <a:pt x="3439" y="4252"/>
                      <a:pt x="6360" y="3402"/>
                      <a:pt x="6360" y="814"/>
                    </a:cubicBezTo>
                    <a:lnTo>
                      <a:pt x="6360" y="814"/>
                    </a:lnTo>
                    <a:cubicBezTo>
                      <a:pt x="3772" y="851"/>
                      <a:pt x="2958" y="3735"/>
                      <a:pt x="2958" y="3735"/>
                    </a:cubicBezTo>
                    <a:cubicBezTo>
                      <a:pt x="3735" y="962"/>
                      <a:pt x="962" y="1"/>
                      <a:pt x="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9"/>
              <p:cNvSpPr/>
              <p:nvPr/>
            </p:nvSpPr>
            <p:spPr>
              <a:xfrm>
                <a:off x="8524125" y="921400"/>
                <a:ext cx="35125" cy="32825"/>
              </a:xfrm>
              <a:custGeom>
                <a:avLst/>
                <a:gdLst/>
                <a:ahLst/>
                <a:cxnLst/>
                <a:rect l="l" t="t" r="r" b="b"/>
                <a:pathLst>
                  <a:path w="1405" h="1313" extrusionOk="0">
                    <a:moveTo>
                      <a:pt x="740" y="0"/>
                    </a:moveTo>
                    <a:cubicBezTo>
                      <a:pt x="592" y="0"/>
                      <a:pt x="444" y="56"/>
                      <a:pt x="333" y="167"/>
                    </a:cubicBezTo>
                    <a:lnTo>
                      <a:pt x="0" y="536"/>
                    </a:lnTo>
                    <a:lnTo>
                      <a:pt x="813" y="1313"/>
                    </a:lnTo>
                    <a:lnTo>
                      <a:pt x="1109" y="1054"/>
                    </a:lnTo>
                    <a:lnTo>
                      <a:pt x="1146" y="1017"/>
                    </a:lnTo>
                    <a:cubicBezTo>
                      <a:pt x="1146" y="1017"/>
                      <a:pt x="1146" y="980"/>
                      <a:pt x="1183" y="980"/>
                    </a:cubicBezTo>
                    <a:cubicBezTo>
                      <a:pt x="1405" y="758"/>
                      <a:pt x="1368" y="388"/>
                      <a:pt x="1146" y="167"/>
                    </a:cubicBezTo>
                    <a:cubicBezTo>
                      <a:pt x="1035" y="56"/>
                      <a:pt x="887"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9"/>
              <p:cNvSpPr/>
              <p:nvPr/>
            </p:nvSpPr>
            <p:spPr>
              <a:xfrm>
                <a:off x="8320775" y="540975"/>
                <a:ext cx="366025" cy="778350"/>
              </a:xfrm>
              <a:custGeom>
                <a:avLst/>
                <a:gdLst/>
                <a:ahLst/>
                <a:cxnLst/>
                <a:rect l="l" t="t" r="r" b="b"/>
                <a:pathLst>
                  <a:path w="14641" h="31134" extrusionOk="0">
                    <a:moveTo>
                      <a:pt x="7543" y="7620"/>
                    </a:moveTo>
                    <a:cubicBezTo>
                      <a:pt x="7543" y="7620"/>
                      <a:pt x="7478" y="7626"/>
                      <a:pt x="7382" y="7671"/>
                    </a:cubicBezTo>
                    <a:lnTo>
                      <a:pt x="7382" y="7671"/>
                    </a:lnTo>
                    <a:cubicBezTo>
                      <a:pt x="7481" y="7638"/>
                      <a:pt x="7543" y="7635"/>
                      <a:pt x="7543" y="7620"/>
                    </a:cubicBezTo>
                    <a:close/>
                    <a:moveTo>
                      <a:pt x="5872" y="10062"/>
                    </a:moveTo>
                    <a:cubicBezTo>
                      <a:pt x="5873" y="10062"/>
                      <a:pt x="5875" y="10063"/>
                      <a:pt x="5879" y="10065"/>
                    </a:cubicBezTo>
                    <a:lnTo>
                      <a:pt x="5879" y="10065"/>
                    </a:lnTo>
                    <a:cubicBezTo>
                      <a:pt x="5878" y="10069"/>
                      <a:pt x="5876" y="10071"/>
                      <a:pt x="5875" y="10071"/>
                    </a:cubicBezTo>
                    <a:cubicBezTo>
                      <a:pt x="5871" y="10071"/>
                      <a:pt x="5867" y="10062"/>
                      <a:pt x="5872" y="10062"/>
                    </a:cubicBezTo>
                    <a:close/>
                    <a:moveTo>
                      <a:pt x="7607" y="1"/>
                    </a:moveTo>
                    <a:cubicBezTo>
                      <a:pt x="6276" y="1"/>
                      <a:pt x="4927" y="305"/>
                      <a:pt x="3809" y="1039"/>
                    </a:cubicBezTo>
                    <a:cubicBezTo>
                      <a:pt x="3661" y="1150"/>
                      <a:pt x="3513" y="1224"/>
                      <a:pt x="3365" y="1298"/>
                    </a:cubicBezTo>
                    <a:lnTo>
                      <a:pt x="2958" y="1630"/>
                    </a:lnTo>
                    <a:lnTo>
                      <a:pt x="2515" y="2000"/>
                    </a:lnTo>
                    <a:lnTo>
                      <a:pt x="2182" y="2370"/>
                    </a:lnTo>
                    <a:lnTo>
                      <a:pt x="1812" y="2777"/>
                    </a:lnTo>
                    <a:lnTo>
                      <a:pt x="1516" y="3183"/>
                    </a:lnTo>
                    <a:lnTo>
                      <a:pt x="1221" y="3627"/>
                    </a:lnTo>
                    <a:cubicBezTo>
                      <a:pt x="1147" y="3775"/>
                      <a:pt x="1073" y="3923"/>
                      <a:pt x="999" y="4071"/>
                    </a:cubicBezTo>
                    <a:cubicBezTo>
                      <a:pt x="333" y="5291"/>
                      <a:pt x="1" y="6621"/>
                      <a:pt x="74" y="8026"/>
                    </a:cubicBezTo>
                    <a:lnTo>
                      <a:pt x="111" y="8507"/>
                    </a:lnTo>
                    <a:lnTo>
                      <a:pt x="111" y="8729"/>
                    </a:lnTo>
                    <a:lnTo>
                      <a:pt x="185" y="8988"/>
                    </a:lnTo>
                    <a:cubicBezTo>
                      <a:pt x="259" y="9320"/>
                      <a:pt x="296" y="9653"/>
                      <a:pt x="407" y="9986"/>
                    </a:cubicBezTo>
                    <a:cubicBezTo>
                      <a:pt x="518" y="10282"/>
                      <a:pt x="592" y="10614"/>
                      <a:pt x="740" y="10910"/>
                    </a:cubicBezTo>
                    <a:cubicBezTo>
                      <a:pt x="888" y="11206"/>
                      <a:pt x="1036" y="11502"/>
                      <a:pt x="1184" y="11797"/>
                    </a:cubicBezTo>
                    <a:cubicBezTo>
                      <a:pt x="2441" y="14053"/>
                      <a:pt x="4733" y="15531"/>
                      <a:pt x="7025" y="15938"/>
                    </a:cubicBezTo>
                    <a:cubicBezTo>
                      <a:pt x="7580" y="16049"/>
                      <a:pt x="8171" y="16123"/>
                      <a:pt x="8726" y="16123"/>
                    </a:cubicBezTo>
                    <a:lnTo>
                      <a:pt x="8910" y="16123"/>
                    </a:lnTo>
                    <a:lnTo>
                      <a:pt x="9095" y="16160"/>
                    </a:lnTo>
                    <a:lnTo>
                      <a:pt x="9465" y="16197"/>
                    </a:lnTo>
                    <a:cubicBezTo>
                      <a:pt x="9650" y="16271"/>
                      <a:pt x="9872" y="16271"/>
                      <a:pt x="10057" y="16382"/>
                    </a:cubicBezTo>
                    <a:cubicBezTo>
                      <a:pt x="10463" y="16567"/>
                      <a:pt x="10759" y="16862"/>
                      <a:pt x="11018" y="17195"/>
                    </a:cubicBezTo>
                    <a:cubicBezTo>
                      <a:pt x="11129" y="17380"/>
                      <a:pt x="11240" y="17565"/>
                      <a:pt x="11277" y="17750"/>
                    </a:cubicBezTo>
                    <a:cubicBezTo>
                      <a:pt x="11314" y="17861"/>
                      <a:pt x="11351" y="17971"/>
                      <a:pt x="11388" y="18045"/>
                    </a:cubicBezTo>
                    <a:lnTo>
                      <a:pt x="11424" y="18378"/>
                    </a:lnTo>
                    <a:cubicBezTo>
                      <a:pt x="11535" y="22186"/>
                      <a:pt x="11646" y="25366"/>
                      <a:pt x="11720" y="27621"/>
                    </a:cubicBezTo>
                    <a:cubicBezTo>
                      <a:pt x="11720" y="28730"/>
                      <a:pt x="11794" y="29617"/>
                      <a:pt x="11794" y="30209"/>
                    </a:cubicBezTo>
                    <a:cubicBezTo>
                      <a:pt x="11831" y="30800"/>
                      <a:pt x="11831" y="31133"/>
                      <a:pt x="11831" y="31133"/>
                    </a:cubicBezTo>
                    <a:cubicBezTo>
                      <a:pt x="11831" y="31133"/>
                      <a:pt x="11868" y="30800"/>
                      <a:pt x="11868" y="30209"/>
                    </a:cubicBezTo>
                    <a:cubicBezTo>
                      <a:pt x="11905" y="29617"/>
                      <a:pt x="11942" y="28730"/>
                      <a:pt x="11979" y="27621"/>
                    </a:cubicBezTo>
                    <a:cubicBezTo>
                      <a:pt x="12016" y="26475"/>
                      <a:pt x="12053" y="25144"/>
                      <a:pt x="12127" y="23591"/>
                    </a:cubicBezTo>
                    <a:cubicBezTo>
                      <a:pt x="12164" y="22001"/>
                      <a:pt x="12238" y="20264"/>
                      <a:pt x="12238" y="18304"/>
                    </a:cubicBezTo>
                    <a:lnTo>
                      <a:pt x="12201" y="17898"/>
                    </a:lnTo>
                    <a:cubicBezTo>
                      <a:pt x="12201" y="17750"/>
                      <a:pt x="12127" y="17639"/>
                      <a:pt x="12090" y="17491"/>
                    </a:cubicBezTo>
                    <a:cubicBezTo>
                      <a:pt x="12053" y="17232"/>
                      <a:pt x="11905" y="16973"/>
                      <a:pt x="11757" y="16714"/>
                    </a:cubicBezTo>
                    <a:cubicBezTo>
                      <a:pt x="11461" y="16234"/>
                      <a:pt x="11018" y="15790"/>
                      <a:pt x="10500" y="15531"/>
                    </a:cubicBezTo>
                    <a:cubicBezTo>
                      <a:pt x="10241" y="15347"/>
                      <a:pt x="9909" y="15273"/>
                      <a:pt x="9576" y="15199"/>
                    </a:cubicBezTo>
                    <a:lnTo>
                      <a:pt x="9206" y="15162"/>
                    </a:lnTo>
                    <a:lnTo>
                      <a:pt x="8984" y="15125"/>
                    </a:lnTo>
                    <a:lnTo>
                      <a:pt x="8763" y="15088"/>
                    </a:lnTo>
                    <a:cubicBezTo>
                      <a:pt x="8245" y="15088"/>
                      <a:pt x="7764" y="15014"/>
                      <a:pt x="7247" y="14903"/>
                    </a:cubicBezTo>
                    <a:cubicBezTo>
                      <a:pt x="5213" y="14459"/>
                      <a:pt x="3365" y="13128"/>
                      <a:pt x="2293" y="11169"/>
                    </a:cubicBezTo>
                    <a:cubicBezTo>
                      <a:pt x="2145" y="10910"/>
                      <a:pt x="2034" y="10651"/>
                      <a:pt x="1923" y="10392"/>
                    </a:cubicBezTo>
                    <a:cubicBezTo>
                      <a:pt x="1812" y="10171"/>
                      <a:pt x="1738" y="9875"/>
                      <a:pt x="1664" y="9616"/>
                    </a:cubicBezTo>
                    <a:cubicBezTo>
                      <a:pt x="1553" y="9357"/>
                      <a:pt x="1553" y="9099"/>
                      <a:pt x="1479" y="8840"/>
                    </a:cubicBezTo>
                    <a:cubicBezTo>
                      <a:pt x="1479" y="8766"/>
                      <a:pt x="1479" y="8692"/>
                      <a:pt x="1442" y="8655"/>
                    </a:cubicBezTo>
                    <a:lnTo>
                      <a:pt x="1442" y="8396"/>
                    </a:lnTo>
                    <a:lnTo>
                      <a:pt x="1405" y="7952"/>
                    </a:lnTo>
                    <a:cubicBezTo>
                      <a:pt x="1405" y="6880"/>
                      <a:pt x="1664" y="5734"/>
                      <a:pt x="2219" y="4736"/>
                    </a:cubicBezTo>
                    <a:cubicBezTo>
                      <a:pt x="2293" y="4588"/>
                      <a:pt x="2330" y="4477"/>
                      <a:pt x="2404" y="4329"/>
                    </a:cubicBezTo>
                    <a:lnTo>
                      <a:pt x="2662" y="3997"/>
                    </a:lnTo>
                    <a:lnTo>
                      <a:pt x="2921" y="3627"/>
                    </a:lnTo>
                    <a:lnTo>
                      <a:pt x="3217" y="3331"/>
                    </a:lnTo>
                    <a:lnTo>
                      <a:pt x="3513" y="2998"/>
                    </a:lnTo>
                    <a:lnTo>
                      <a:pt x="3809" y="2777"/>
                    </a:lnTo>
                    <a:lnTo>
                      <a:pt x="4104" y="2518"/>
                    </a:lnTo>
                    <a:cubicBezTo>
                      <a:pt x="4252" y="2407"/>
                      <a:pt x="4400" y="2333"/>
                      <a:pt x="4511" y="2259"/>
                    </a:cubicBezTo>
                    <a:cubicBezTo>
                      <a:pt x="5405" y="1674"/>
                      <a:pt x="6491" y="1442"/>
                      <a:pt x="7530" y="1442"/>
                    </a:cubicBezTo>
                    <a:cubicBezTo>
                      <a:pt x="7609" y="1442"/>
                      <a:pt x="7687" y="1443"/>
                      <a:pt x="7764" y="1446"/>
                    </a:cubicBezTo>
                    <a:cubicBezTo>
                      <a:pt x="8910" y="1483"/>
                      <a:pt x="10094" y="1852"/>
                      <a:pt x="10944" y="2481"/>
                    </a:cubicBezTo>
                    <a:cubicBezTo>
                      <a:pt x="11905" y="3183"/>
                      <a:pt x="12534" y="4107"/>
                      <a:pt x="12866" y="5180"/>
                    </a:cubicBezTo>
                    <a:cubicBezTo>
                      <a:pt x="13236" y="6252"/>
                      <a:pt x="13236" y="7435"/>
                      <a:pt x="12940" y="8470"/>
                    </a:cubicBezTo>
                    <a:cubicBezTo>
                      <a:pt x="12903" y="8581"/>
                      <a:pt x="12866" y="8692"/>
                      <a:pt x="12829" y="8840"/>
                    </a:cubicBezTo>
                    <a:lnTo>
                      <a:pt x="12645" y="9209"/>
                    </a:lnTo>
                    <a:cubicBezTo>
                      <a:pt x="12497" y="9431"/>
                      <a:pt x="12386" y="9690"/>
                      <a:pt x="12201" y="9912"/>
                    </a:cubicBezTo>
                    <a:cubicBezTo>
                      <a:pt x="11905" y="10319"/>
                      <a:pt x="11498" y="10725"/>
                      <a:pt x="11055" y="10984"/>
                    </a:cubicBezTo>
                    <a:cubicBezTo>
                      <a:pt x="10944" y="11058"/>
                      <a:pt x="10833" y="11132"/>
                      <a:pt x="10722" y="11206"/>
                    </a:cubicBezTo>
                    <a:cubicBezTo>
                      <a:pt x="10611" y="11243"/>
                      <a:pt x="10500" y="11317"/>
                      <a:pt x="10389" y="11354"/>
                    </a:cubicBezTo>
                    <a:lnTo>
                      <a:pt x="10057" y="11502"/>
                    </a:lnTo>
                    <a:cubicBezTo>
                      <a:pt x="9946" y="11539"/>
                      <a:pt x="9761" y="11576"/>
                      <a:pt x="9650" y="11613"/>
                    </a:cubicBezTo>
                    <a:lnTo>
                      <a:pt x="9428" y="11650"/>
                    </a:lnTo>
                    <a:lnTo>
                      <a:pt x="9280" y="11650"/>
                    </a:lnTo>
                    <a:cubicBezTo>
                      <a:pt x="9169" y="11650"/>
                      <a:pt x="9021" y="11686"/>
                      <a:pt x="8910" y="11686"/>
                    </a:cubicBezTo>
                    <a:cubicBezTo>
                      <a:pt x="8652" y="11650"/>
                      <a:pt x="8393" y="11686"/>
                      <a:pt x="8171" y="11613"/>
                    </a:cubicBezTo>
                    <a:cubicBezTo>
                      <a:pt x="7912" y="11576"/>
                      <a:pt x="7690" y="11465"/>
                      <a:pt x="7469" y="11391"/>
                    </a:cubicBezTo>
                    <a:cubicBezTo>
                      <a:pt x="7358" y="11354"/>
                      <a:pt x="7247" y="11280"/>
                      <a:pt x="7136" y="11243"/>
                    </a:cubicBezTo>
                    <a:lnTo>
                      <a:pt x="6951" y="11132"/>
                    </a:lnTo>
                    <a:lnTo>
                      <a:pt x="6803" y="11021"/>
                    </a:lnTo>
                    <a:cubicBezTo>
                      <a:pt x="6729" y="10984"/>
                      <a:pt x="6618" y="10910"/>
                      <a:pt x="6544" y="10836"/>
                    </a:cubicBezTo>
                    <a:cubicBezTo>
                      <a:pt x="6470" y="10762"/>
                      <a:pt x="6396" y="10688"/>
                      <a:pt x="6286" y="10614"/>
                    </a:cubicBezTo>
                    <a:cubicBezTo>
                      <a:pt x="6212" y="10540"/>
                      <a:pt x="6138" y="10392"/>
                      <a:pt x="6064" y="10319"/>
                    </a:cubicBezTo>
                    <a:lnTo>
                      <a:pt x="5953" y="10134"/>
                    </a:lnTo>
                    <a:lnTo>
                      <a:pt x="5916" y="10097"/>
                    </a:lnTo>
                    <a:lnTo>
                      <a:pt x="5879" y="10023"/>
                    </a:lnTo>
                    <a:lnTo>
                      <a:pt x="5731" y="9690"/>
                    </a:lnTo>
                    <a:cubicBezTo>
                      <a:pt x="5657" y="9616"/>
                      <a:pt x="5657" y="9468"/>
                      <a:pt x="5620" y="9357"/>
                    </a:cubicBezTo>
                    <a:cubicBezTo>
                      <a:pt x="5546" y="9172"/>
                      <a:pt x="5546" y="8914"/>
                      <a:pt x="5509" y="8692"/>
                    </a:cubicBezTo>
                    <a:cubicBezTo>
                      <a:pt x="5509" y="8248"/>
                      <a:pt x="5583" y="7768"/>
                      <a:pt x="5768" y="7361"/>
                    </a:cubicBezTo>
                    <a:cubicBezTo>
                      <a:pt x="5842" y="7139"/>
                      <a:pt x="5953" y="6991"/>
                      <a:pt x="6064" y="6843"/>
                    </a:cubicBezTo>
                    <a:lnTo>
                      <a:pt x="6101" y="6769"/>
                    </a:lnTo>
                    <a:lnTo>
                      <a:pt x="6175" y="6695"/>
                    </a:lnTo>
                    <a:lnTo>
                      <a:pt x="6286" y="6585"/>
                    </a:lnTo>
                    <a:lnTo>
                      <a:pt x="6433" y="6437"/>
                    </a:lnTo>
                    <a:lnTo>
                      <a:pt x="6507" y="6363"/>
                    </a:lnTo>
                    <a:lnTo>
                      <a:pt x="6544" y="6363"/>
                    </a:lnTo>
                    <a:cubicBezTo>
                      <a:pt x="6840" y="6104"/>
                      <a:pt x="7247" y="5956"/>
                      <a:pt x="7653" y="5882"/>
                    </a:cubicBezTo>
                    <a:cubicBezTo>
                      <a:pt x="7773" y="5866"/>
                      <a:pt x="7893" y="5859"/>
                      <a:pt x="8012" y="5859"/>
                    </a:cubicBezTo>
                    <a:cubicBezTo>
                      <a:pt x="8737" y="5859"/>
                      <a:pt x="9427" y="6140"/>
                      <a:pt x="9872" y="6585"/>
                    </a:cubicBezTo>
                    <a:cubicBezTo>
                      <a:pt x="10426" y="7139"/>
                      <a:pt x="10537" y="7915"/>
                      <a:pt x="10389" y="8618"/>
                    </a:cubicBezTo>
                    <a:cubicBezTo>
                      <a:pt x="10204" y="9283"/>
                      <a:pt x="9798" y="9875"/>
                      <a:pt x="9243" y="10171"/>
                    </a:cubicBezTo>
                    <a:cubicBezTo>
                      <a:pt x="9169" y="10171"/>
                      <a:pt x="9132" y="10245"/>
                      <a:pt x="9058" y="10245"/>
                    </a:cubicBezTo>
                    <a:cubicBezTo>
                      <a:pt x="8984" y="10282"/>
                      <a:pt x="8874" y="10319"/>
                      <a:pt x="8800" y="10319"/>
                    </a:cubicBezTo>
                    <a:cubicBezTo>
                      <a:pt x="8721" y="10345"/>
                      <a:pt x="8624" y="10371"/>
                      <a:pt x="8522" y="10371"/>
                    </a:cubicBezTo>
                    <a:cubicBezTo>
                      <a:pt x="8480" y="10371"/>
                      <a:pt x="8436" y="10366"/>
                      <a:pt x="8393" y="10356"/>
                    </a:cubicBezTo>
                    <a:cubicBezTo>
                      <a:pt x="8340" y="10362"/>
                      <a:pt x="8289" y="10365"/>
                      <a:pt x="8239" y="10365"/>
                    </a:cubicBezTo>
                    <a:cubicBezTo>
                      <a:pt x="8007" y="10365"/>
                      <a:pt x="7799" y="10299"/>
                      <a:pt x="7616" y="10208"/>
                    </a:cubicBezTo>
                    <a:cubicBezTo>
                      <a:pt x="7358" y="10134"/>
                      <a:pt x="7173" y="9949"/>
                      <a:pt x="7025" y="9801"/>
                    </a:cubicBezTo>
                    <a:cubicBezTo>
                      <a:pt x="6951" y="9690"/>
                      <a:pt x="6840" y="9579"/>
                      <a:pt x="6803" y="9505"/>
                    </a:cubicBezTo>
                    <a:cubicBezTo>
                      <a:pt x="6766" y="9394"/>
                      <a:pt x="6729" y="9320"/>
                      <a:pt x="6729" y="9209"/>
                    </a:cubicBezTo>
                    <a:cubicBezTo>
                      <a:pt x="6618" y="8803"/>
                      <a:pt x="6729" y="8433"/>
                      <a:pt x="6877" y="8174"/>
                    </a:cubicBezTo>
                    <a:cubicBezTo>
                      <a:pt x="7050" y="7872"/>
                      <a:pt x="7247" y="7734"/>
                      <a:pt x="7382" y="7671"/>
                    </a:cubicBezTo>
                    <a:lnTo>
                      <a:pt x="7382" y="7671"/>
                    </a:lnTo>
                    <a:cubicBezTo>
                      <a:pt x="7240" y="7719"/>
                      <a:pt x="7022" y="7831"/>
                      <a:pt x="6803" y="8137"/>
                    </a:cubicBezTo>
                    <a:cubicBezTo>
                      <a:pt x="6618" y="8396"/>
                      <a:pt x="6470" y="8803"/>
                      <a:pt x="6544" y="9246"/>
                    </a:cubicBezTo>
                    <a:cubicBezTo>
                      <a:pt x="6581" y="9468"/>
                      <a:pt x="6692" y="9727"/>
                      <a:pt x="6803" y="9912"/>
                    </a:cubicBezTo>
                    <a:cubicBezTo>
                      <a:pt x="6988" y="10134"/>
                      <a:pt x="7210" y="10356"/>
                      <a:pt x="7469" y="10466"/>
                    </a:cubicBezTo>
                    <a:cubicBezTo>
                      <a:pt x="7727" y="10614"/>
                      <a:pt x="8060" y="10688"/>
                      <a:pt x="8393" y="10725"/>
                    </a:cubicBezTo>
                    <a:cubicBezTo>
                      <a:pt x="8541" y="10725"/>
                      <a:pt x="8726" y="10688"/>
                      <a:pt x="8910" y="10688"/>
                    </a:cubicBezTo>
                    <a:cubicBezTo>
                      <a:pt x="9058" y="10651"/>
                      <a:pt x="9243" y="10614"/>
                      <a:pt x="9428" y="10503"/>
                    </a:cubicBezTo>
                    <a:cubicBezTo>
                      <a:pt x="10094" y="10208"/>
                      <a:pt x="10648" y="9542"/>
                      <a:pt x="10907" y="8729"/>
                    </a:cubicBezTo>
                    <a:cubicBezTo>
                      <a:pt x="11018" y="8322"/>
                      <a:pt x="11055" y="7878"/>
                      <a:pt x="10981" y="7435"/>
                    </a:cubicBezTo>
                    <a:cubicBezTo>
                      <a:pt x="10907" y="6991"/>
                      <a:pt x="10685" y="6474"/>
                      <a:pt x="10389" y="6141"/>
                    </a:cubicBezTo>
                    <a:cubicBezTo>
                      <a:pt x="9779" y="5429"/>
                      <a:pt x="8828" y="5059"/>
                      <a:pt x="7848" y="5059"/>
                    </a:cubicBezTo>
                    <a:cubicBezTo>
                      <a:pt x="7759" y="5059"/>
                      <a:pt x="7669" y="5063"/>
                      <a:pt x="7580" y="5069"/>
                    </a:cubicBezTo>
                    <a:cubicBezTo>
                      <a:pt x="7025" y="5106"/>
                      <a:pt x="6470" y="5291"/>
                      <a:pt x="5990" y="5623"/>
                    </a:cubicBezTo>
                    <a:lnTo>
                      <a:pt x="5953" y="5660"/>
                    </a:lnTo>
                    <a:cubicBezTo>
                      <a:pt x="5934" y="5679"/>
                      <a:pt x="5944" y="5679"/>
                      <a:pt x="5948" y="5679"/>
                    </a:cubicBezTo>
                    <a:cubicBezTo>
                      <a:pt x="5953" y="5679"/>
                      <a:pt x="5953" y="5679"/>
                      <a:pt x="5916" y="5697"/>
                    </a:cubicBezTo>
                    <a:lnTo>
                      <a:pt x="5879" y="5734"/>
                    </a:lnTo>
                    <a:lnTo>
                      <a:pt x="5805" y="5808"/>
                    </a:lnTo>
                    <a:lnTo>
                      <a:pt x="5657" y="5919"/>
                    </a:lnTo>
                    <a:lnTo>
                      <a:pt x="5546" y="6030"/>
                    </a:lnTo>
                    <a:cubicBezTo>
                      <a:pt x="5472" y="6067"/>
                      <a:pt x="5435" y="6141"/>
                      <a:pt x="5398" y="6215"/>
                    </a:cubicBezTo>
                    <a:cubicBezTo>
                      <a:pt x="5213" y="6437"/>
                      <a:pt x="4992" y="6695"/>
                      <a:pt x="4881" y="6991"/>
                    </a:cubicBezTo>
                    <a:cubicBezTo>
                      <a:pt x="4363" y="8026"/>
                      <a:pt x="4363" y="9357"/>
                      <a:pt x="4918" y="10503"/>
                    </a:cubicBezTo>
                    <a:lnTo>
                      <a:pt x="4955" y="10614"/>
                    </a:lnTo>
                    <a:lnTo>
                      <a:pt x="5066" y="10762"/>
                    </a:lnTo>
                    <a:lnTo>
                      <a:pt x="5176" y="10910"/>
                    </a:lnTo>
                    <a:cubicBezTo>
                      <a:pt x="5250" y="11021"/>
                      <a:pt x="5287" y="11132"/>
                      <a:pt x="5435" y="11280"/>
                    </a:cubicBezTo>
                    <a:lnTo>
                      <a:pt x="5768" y="11650"/>
                    </a:lnTo>
                    <a:cubicBezTo>
                      <a:pt x="5916" y="11760"/>
                      <a:pt x="6027" y="11834"/>
                      <a:pt x="6175" y="11945"/>
                    </a:cubicBezTo>
                    <a:lnTo>
                      <a:pt x="6359" y="12093"/>
                    </a:lnTo>
                    <a:lnTo>
                      <a:pt x="6544" y="12204"/>
                    </a:lnTo>
                    <a:cubicBezTo>
                      <a:pt x="6692" y="12278"/>
                      <a:pt x="6840" y="12389"/>
                      <a:pt x="6988" y="12463"/>
                    </a:cubicBezTo>
                    <a:cubicBezTo>
                      <a:pt x="7284" y="12574"/>
                      <a:pt x="7580" y="12685"/>
                      <a:pt x="7912" y="12759"/>
                    </a:cubicBezTo>
                    <a:cubicBezTo>
                      <a:pt x="8245" y="12833"/>
                      <a:pt x="8578" y="12870"/>
                      <a:pt x="8910" y="12907"/>
                    </a:cubicBezTo>
                    <a:cubicBezTo>
                      <a:pt x="9058" y="12907"/>
                      <a:pt x="9243" y="12870"/>
                      <a:pt x="9391" y="12870"/>
                    </a:cubicBezTo>
                    <a:lnTo>
                      <a:pt x="9613" y="12870"/>
                    </a:lnTo>
                    <a:lnTo>
                      <a:pt x="9687" y="12833"/>
                    </a:lnTo>
                    <a:lnTo>
                      <a:pt x="9909" y="12796"/>
                    </a:lnTo>
                    <a:cubicBezTo>
                      <a:pt x="10057" y="12759"/>
                      <a:pt x="10167" y="12759"/>
                      <a:pt x="10352" y="12685"/>
                    </a:cubicBezTo>
                    <a:lnTo>
                      <a:pt x="10870" y="12537"/>
                    </a:lnTo>
                    <a:cubicBezTo>
                      <a:pt x="11018" y="12463"/>
                      <a:pt x="11166" y="12389"/>
                      <a:pt x="11314" y="12315"/>
                    </a:cubicBezTo>
                    <a:cubicBezTo>
                      <a:pt x="11461" y="12241"/>
                      <a:pt x="11609" y="12130"/>
                      <a:pt x="11757" y="12056"/>
                    </a:cubicBezTo>
                    <a:cubicBezTo>
                      <a:pt x="12312" y="11686"/>
                      <a:pt x="12829" y="11206"/>
                      <a:pt x="13236" y="10688"/>
                    </a:cubicBezTo>
                    <a:cubicBezTo>
                      <a:pt x="13458" y="10429"/>
                      <a:pt x="13643" y="10134"/>
                      <a:pt x="13791" y="9838"/>
                    </a:cubicBezTo>
                    <a:lnTo>
                      <a:pt x="13828" y="9801"/>
                    </a:lnTo>
                    <a:lnTo>
                      <a:pt x="13828" y="9727"/>
                    </a:lnTo>
                    <a:lnTo>
                      <a:pt x="13865" y="9690"/>
                    </a:lnTo>
                    <a:lnTo>
                      <a:pt x="13902" y="9579"/>
                    </a:lnTo>
                    <a:lnTo>
                      <a:pt x="14012" y="9394"/>
                    </a:lnTo>
                    <a:cubicBezTo>
                      <a:pt x="14086" y="9246"/>
                      <a:pt x="14160" y="9062"/>
                      <a:pt x="14197" y="8877"/>
                    </a:cubicBezTo>
                    <a:cubicBezTo>
                      <a:pt x="14641" y="7546"/>
                      <a:pt x="14604" y="6104"/>
                      <a:pt x="14197" y="4773"/>
                    </a:cubicBezTo>
                    <a:cubicBezTo>
                      <a:pt x="14012" y="4107"/>
                      <a:pt x="13680" y="3479"/>
                      <a:pt x="13273" y="2887"/>
                    </a:cubicBezTo>
                    <a:cubicBezTo>
                      <a:pt x="13088" y="2592"/>
                      <a:pt x="12866" y="2333"/>
                      <a:pt x="12608" y="2074"/>
                    </a:cubicBezTo>
                    <a:lnTo>
                      <a:pt x="12423" y="1889"/>
                    </a:lnTo>
                    <a:lnTo>
                      <a:pt x="12386" y="1815"/>
                    </a:lnTo>
                    <a:lnTo>
                      <a:pt x="12312" y="1778"/>
                    </a:lnTo>
                    <a:lnTo>
                      <a:pt x="12201" y="1704"/>
                    </a:lnTo>
                    <a:cubicBezTo>
                      <a:pt x="12090" y="1593"/>
                      <a:pt x="11979" y="1483"/>
                      <a:pt x="11831" y="1372"/>
                    </a:cubicBezTo>
                    <a:cubicBezTo>
                      <a:pt x="10648" y="521"/>
                      <a:pt x="9243" y="78"/>
                      <a:pt x="7838" y="4"/>
                    </a:cubicBezTo>
                    <a:cubicBezTo>
                      <a:pt x="7761" y="2"/>
                      <a:pt x="7684" y="1"/>
                      <a:pt x="7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9"/>
              <p:cNvSpPr/>
              <p:nvPr/>
            </p:nvSpPr>
            <p:spPr>
              <a:xfrm>
                <a:off x="7904850" y="390425"/>
                <a:ext cx="220925" cy="180225"/>
              </a:xfrm>
              <a:custGeom>
                <a:avLst/>
                <a:gdLst/>
                <a:ahLst/>
                <a:cxnLst/>
                <a:rect l="l" t="t" r="r" b="b"/>
                <a:pathLst>
                  <a:path w="8837" h="7209" extrusionOk="0">
                    <a:moveTo>
                      <a:pt x="2515" y="1"/>
                    </a:moveTo>
                    <a:cubicBezTo>
                      <a:pt x="2379" y="1"/>
                      <a:pt x="2243" y="13"/>
                      <a:pt x="2108" y="36"/>
                    </a:cubicBezTo>
                    <a:lnTo>
                      <a:pt x="1849" y="110"/>
                    </a:lnTo>
                    <a:cubicBezTo>
                      <a:pt x="1775" y="110"/>
                      <a:pt x="1701" y="147"/>
                      <a:pt x="1627" y="184"/>
                    </a:cubicBezTo>
                    <a:cubicBezTo>
                      <a:pt x="1443" y="258"/>
                      <a:pt x="1369" y="295"/>
                      <a:pt x="1184" y="406"/>
                    </a:cubicBezTo>
                    <a:cubicBezTo>
                      <a:pt x="888" y="591"/>
                      <a:pt x="666" y="850"/>
                      <a:pt x="481" y="1146"/>
                    </a:cubicBezTo>
                    <a:cubicBezTo>
                      <a:pt x="296" y="1441"/>
                      <a:pt x="186" y="1737"/>
                      <a:pt x="75" y="2107"/>
                    </a:cubicBezTo>
                    <a:cubicBezTo>
                      <a:pt x="38" y="2255"/>
                      <a:pt x="38" y="2440"/>
                      <a:pt x="1" y="2587"/>
                    </a:cubicBezTo>
                    <a:cubicBezTo>
                      <a:pt x="1" y="2772"/>
                      <a:pt x="38" y="2920"/>
                      <a:pt x="38" y="3105"/>
                    </a:cubicBezTo>
                    <a:cubicBezTo>
                      <a:pt x="38" y="3290"/>
                      <a:pt x="75" y="3438"/>
                      <a:pt x="112" y="3623"/>
                    </a:cubicBezTo>
                    <a:cubicBezTo>
                      <a:pt x="149" y="3771"/>
                      <a:pt x="186" y="3955"/>
                      <a:pt x="260" y="4103"/>
                    </a:cubicBezTo>
                    <a:cubicBezTo>
                      <a:pt x="333" y="4288"/>
                      <a:pt x="407" y="4436"/>
                      <a:pt x="481" y="4584"/>
                    </a:cubicBezTo>
                    <a:lnTo>
                      <a:pt x="740" y="4991"/>
                    </a:lnTo>
                    <a:cubicBezTo>
                      <a:pt x="1110" y="5582"/>
                      <a:pt x="1590" y="6026"/>
                      <a:pt x="2145" y="6395"/>
                    </a:cubicBezTo>
                    <a:cubicBezTo>
                      <a:pt x="2700" y="6728"/>
                      <a:pt x="3254" y="6987"/>
                      <a:pt x="3883" y="7098"/>
                    </a:cubicBezTo>
                    <a:cubicBezTo>
                      <a:pt x="4031" y="7135"/>
                      <a:pt x="4141" y="7135"/>
                      <a:pt x="4289" y="7172"/>
                    </a:cubicBezTo>
                    <a:lnTo>
                      <a:pt x="4474" y="7209"/>
                    </a:lnTo>
                    <a:lnTo>
                      <a:pt x="5140" y="7209"/>
                    </a:lnTo>
                    <a:cubicBezTo>
                      <a:pt x="5288" y="7172"/>
                      <a:pt x="5398" y="7172"/>
                      <a:pt x="5546" y="7172"/>
                    </a:cubicBezTo>
                    <a:cubicBezTo>
                      <a:pt x="6064" y="7061"/>
                      <a:pt x="6545" y="6950"/>
                      <a:pt x="6914" y="6765"/>
                    </a:cubicBezTo>
                    <a:cubicBezTo>
                      <a:pt x="7099" y="6654"/>
                      <a:pt x="7284" y="6580"/>
                      <a:pt x="7469" y="6469"/>
                    </a:cubicBezTo>
                    <a:cubicBezTo>
                      <a:pt x="7617" y="6395"/>
                      <a:pt x="7765" y="6321"/>
                      <a:pt x="7875" y="6211"/>
                    </a:cubicBezTo>
                    <a:cubicBezTo>
                      <a:pt x="8023" y="6100"/>
                      <a:pt x="8134" y="5989"/>
                      <a:pt x="8245" y="5915"/>
                    </a:cubicBezTo>
                    <a:cubicBezTo>
                      <a:pt x="8319" y="5841"/>
                      <a:pt x="8393" y="5804"/>
                      <a:pt x="8430" y="5730"/>
                    </a:cubicBezTo>
                    <a:cubicBezTo>
                      <a:pt x="8541" y="5619"/>
                      <a:pt x="8578" y="5582"/>
                      <a:pt x="8578" y="5582"/>
                    </a:cubicBezTo>
                    <a:cubicBezTo>
                      <a:pt x="8615" y="5582"/>
                      <a:pt x="8615" y="5545"/>
                      <a:pt x="8615" y="5545"/>
                    </a:cubicBezTo>
                    <a:cubicBezTo>
                      <a:pt x="8837" y="5323"/>
                      <a:pt x="8800" y="4954"/>
                      <a:pt x="8578" y="4732"/>
                    </a:cubicBezTo>
                    <a:cubicBezTo>
                      <a:pt x="8476" y="4630"/>
                      <a:pt x="8343" y="4583"/>
                      <a:pt x="8208" y="4583"/>
                    </a:cubicBezTo>
                    <a:cubicBezTo>
                      <a:pt x="8048" y="4583"/>
                      <a:pt x="7885" y="4649"/>
                      <a:pt x="7765" y="4769"/>
                    </a:cubicBezTo>
                    <a:cubicBezTo>
                      <a:pt x="7765" y="4769"/>
                      <a:pt x="7728" y="4843"/>
                      <a:pt x="7617" y="4954"/>
                    </a:cubicBezTo>
                    <a:cubicBezTo>
                      <a:pt x="7580" y="4991"/>
                      <a:pt x="7506" y="5064"/>
                      <a:pt x="7432" y="5138"/>
                    </a:cubicBezTo>
                    <a:cubicBezTo>
                      <a:pt x="7358" y="5212"/>
                      <a:pt x="7284" y="5249"/>
                      <a:pt x="7210" y="5323"/>
                    </a:cubicBezTo>
                    <a:cubicBezTo>
                      <a:pt x="7025" y="5471"/>
                      <a:pt x="6766" y="5656"/>
                      <a:pt x="6471" y="5804"/>
                    </a:cubicBezTo>
                    <a:cubicBezTo>
                      <a:pt x="6175" y="5989"/>
                      <a:pt x="5805" y="6100"/>
                      <a:pt x="5398" y="6211"/>
                    </a:cubicBezTo>
                    <a:cubicBezTo>
                      <a:pt x="5288" y="6211"/>
                      <a:pt x="5177" y="6248"/>
                      <a:pt x="5066" y="6248"/>
                    </a:cubicBezTo>
                    <a:cubicBezTo>
                      <a:pt x="4955" y="6248"/>
                      <a:pt x="4844" y="6248"/>
                      <a:pt x="4733" y="6285"/>
                    </a:cubicBezTo>
                    <a:lnTo>
                      <a:pt x="4585" y="6285"/>
                    </a:lnTo>
                    <a:lnTo>
                      <a:pt x="4363" y="6248"/>
                    </a:lnTo>
                    <a:cubicBezTo>
                      <a:pt x="4252" y="6248"/>
                      <a:pt x="4104" y="6248"/>
                      <a:pt x="3994" y="6211"/>
                    </a:cubicBezTo>
                    <a:cubicBezTo>
                      <a:pt x="3550" y="6174"/>
                      <a:pt x="3032" y="5989"/>
                      <a:pt x="2552" y="5730"/>
                    </a:cubicBezTo>
                    <a:cubicBezTo>
                      <a:pt x="2071" y="5434"/>
                      <a:pt x="1627" y="5064"/>
                      <a:pt x="1295" y="4621"/>
                    </a:cubicBezTo>
                    <a:lnTo>
                      <a:pt x="1036" y="4251"/>
                    </a:lnTo>
                    <a:cubicBezTo>
                      <a:pt x="962" y="4103"/>
                      <a:pt x="925" y="3992"/>
                      <a:pt x="851" y="3881"/>
                    </a:cubicBezTo>
                    <a:cubicBezTo>
                      <a:pt x="777" y="3734"/>
                      <a:pt x="740" y="3623"/>
                      <a:pt x="703" y="3475"/>
                    </a:cubicBezTo>
                    <a:cubicBezTo>
                      <a:pt x="666" y="3327"/>
                      <a:pt x="592" y="3179"/>
                      <a:pt x="592" y="3031"/>
                    </a:cubicBezTo>
                    <a:cubicBezTo>
                      <a:pt x="592" y="2920"/>
                      <a:pt x="555" y="2735"/>
                      <a:pt x="555" y="2624"/>
                    </a:cubicBezTo>
                    <a:cubicBezTo>
                      <a:pt x="555" y="2477"/>
                      <a:pt x="592" y="2292"/>
                      <a:pt x="592" y="2181"/>
                    </a:cubicBezTo>
                    <a:cubicBezTo>
                      <a:pt x="666" y="1922"/>
                      <a:pt x="740" y="1626"/>
                      <a:pt x="888" y="1404"/>
                    </a:cubicBezTo>
                    <a:cubicBezTo>
                      <a:pt x="1036" y="1146"/>
                      <a:pt x="1221" y="924"/>
                      <a:pt x="1443" y="739"/>
                    </a:cubicBezTo>
                    <a:cubicBezTo>
                      <a:pt x="1517" y="702"/>
                      <a:pt x="1664" y="591"/>
                      <a:pt x="1775" y="517"/>
                    </a:cubicBezTo>
                    <a:lnTo>
                      <a:pt x="1960" y="443"/>
                    </a:lnTo>
                    <a:lnTo>
                      <a:pt x="2182" y="406"/>
                    </a:lnTo>
                    <a:cubicBezTo>
                      <a:pt x="2329" y="375"/>
                      <a:pt x="2479" y="358"/>
                      <a:pt x="2627" y="358"/>
                    </a:cubicBezTo>
                    <a:cubicBezTo>
                      <a:pt x="3003" y="358"/>
                      <a:pt x="3370" y="464"/>
                      <a:pt x="3661" y="702"/>
                    </a:cubicBezTo>
                    <a:cubicBezTo>
                      <a:pt x="4067" y="998"/>
                      <a:pt x="4252" y="1515"/>
                      <a:pt x="4252" y="1959"/>
                    </a:cubicBezTo>
                    <a:cubicBezTo>
                      <a:pt x="4252" y="2403"/>
                      <a:pt x="4031" y="2809"/>
                      <a:pt x="3735" y="3031"/>
                    </a:cubicBezTo>
                    <a:cubicBezTo>
                      <a:pt x="3439" y="3216"/>
                      <a:pt x="3106" y="3290"/>
                      <a:pt x="2810" y="3290"/>
                    </a:cubicBezTo>
                    <a:cubicBezTo>
                      <a:pt x="2552" y="3290"/>
                      <a:pt x="2330" y="3216"/>
                      <a:pt x="2219" y="3142"/>
                    </a:cubicBezTo>
                    <a:lnTo>
                      <a:pt x="2219" y="3142"/>
                    </a:lnTo>
                    <a:cubicBezTo>
                      <a:pt x="2330" y="3216"/>
                      <a:pt x="2552" y="3327"/>
                      <a:pt x="2810" y="3364"/>
                    </a:cubicBezTo>
                    <a:cubicBezTo>
                      <a:pt x="3106" y="3364"/>
                      <a:pt x="3476" y="3327"/>
                      <a:pt x="3809" y="3105"/>
                    </a:cubicBezTo>
                    <a:cubicBezTo>
                      <a:pt x="4141" y="2883"/>
                      <a:pt x="4400" y="2477"/>
                      <a:pt x="4437" y="1959"/>
                    </a:cubicBezTo>
                    <a:cubicBezTo>
                      <a:pt x="4437" y="1700"/>
                      <a:pt x="4400" y="1441"/>
                      <a:pt x="4326" y="1183"/>
                    </a:cubicBezTo>
                    <a:cubicBezTo>
                      <a:pt x="4252" y="1072"/>
                      <a:pt x="4215" y="924"/>
                      <a:pt x="4104" y="813"/>
                    </a:cubicBezTo>
                    <a:lnTo>
                      <a:pt x="3994" y="628"/>
                    </a:lnTo>
                    <a:cubicBezTo>
                      <a:pt x="3920" y="591"/>
                      <a:pt x="3883" y="554"/>
                      <a:pt x="3846" y="480"/>
                    </a:cubicBezTo>
                    <a:cubicBezTo>
                      <a:pt x="3497" y="161"/>
                      <a:pt x="3012"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9"/>
              <p:cNvSpPr/>
              <p:nvPr/>
            </p:nvSpPr>
            <p:spPr>
              <a:xfrm>
                <a:off x="7727400" y="377800"/>
                <a:ext cx="779175" cy="361325"/>
              </a:xfrm>
              <a:custGeom>
                <a:avLst/>
                <a:gdLst/>
                <a:ahLst/>
                <a:cxnLst/>
                <a:rect l="l" t="t" r="r" b="b"/>
                <a:pathLst>
                  <a:path w="31167" h="14453" extrusionOk="0">
                    <a:moveTo>
                      <a:pt x="23509" y="7009"/>
                    </a:moveTo>
                    <a:cubicBezTo>
                      <a:pt x="23511" y="7009"/>
                      <a:pt x="23512" y="7010"/>
                      <a:pt x="23514" y="7011"/>
                    </a:cubicBezTo>
                    <a:cubicBezTo>
                      <a:pt x="23512" y="7010"/>
                      <a:pt x="23511" y="7009"/>
                      <a:pt x="23509" y="7009"/>
                    </a:cubicBezTo>
                    <a:close/>
                    <a:moveTo>
                      <a:pt x="24226" y="1"/>
                    </a:moveTo>
                    <a:cubicBezTo>
                      <a:pt x="23548" y="1"/>
                      <a:pt x="22871" y="103"/>
                      <a:pt x="22220" y="320"/>
                    </a:cubicBezTo>
                    <a:cubicBezTo>
                      <a:pt x="22072" y="394"/>
                      <a:pt x="21887" y="468"/>
                      <a:pt x="21739" y="504"/>
                    </a:cubicBezTo>
                    <a:lnTo>
                      <a:pt x="21517" y="615"/>
                    </a:lnTo>
                    <a:lnTo>
                      <a:pt x="21406" y="652"/>
                    </a:lnTo>
                    <a:lnTo>
                      <a:pt x="21369" y="689"/>
                    </a:lnTo>
                    <a:lnTo>
                      <a:pt x="21332" y="726"/>
                    </a:lnTo>
                    <a:lnTo>
                      <a:pt x="21295" y="726"/>
                    </a:lnTo>
                    <a:cubicBezTo>
                      <a:pt x="21000" y="911"/>
                      <a:pt x="20704" y="1059"/>
                      <a:pt x="20445" y="1281"/>
                    </a:cubicBezTo>
                    <a:cubicBezTo>
                      <a:pt x="19891" y="1725"/>
                      <a:pt x="19410" y="2205"/>
                      <a:pt x="19077" y="2797"/>
                    </a:cubicBezTo>
                    <a:cubicBezTo>
                      <a:pt x="18966" y="2908"/>
                      <a:pt x="18892" y="3055"/>
                      <a:pt x="18818" y="3203"/>
                    </a:cubicBezTo>
                    <a:cubicBezTo>
                      <a:pt x="18744" y="3351"/>
                      <a:pt x="18671" y="3499"/>
                      <a:pt x="18597" y="3684"/>
                    </a:cubicBezTo>
                    <a:lnTo>
                      <a:pt x="18412" y="4165"/>
                    </a:lnTo>
                    <a:cubicBezTo>
                      <a:pt x="18375" y="4349"/>
                      <a:pt x="18338" y="4460"/>
                      <a:pt x="18301" y="4645"/>
                    </a:cubicBezTo>
                    <a:lnTo>
                      <a:pt x="18264" y="4830"/>
                    </a:lnTo>
                    <a:lnTo>
                      <a:pt x="18264" y="4904"/>
                    </a:lnTo>
                    <a:lnTo>
                      <a:pt x="18264" y="4941"/>
                    </a:lnTo>
                    <a:lnTo>
                      <a:pt x="18264" y="5015"/>
                    </a:lnTo>
                    <a:lnTo>
                      <a:pt x="18227" y="5126"/>
                    </a:lnTo>
                    <a:cubicBezTo>
                      <a:pt x="18227" y="5311"/>
                      <a:pt x="18227" y="5459"/>
                      <a:pt x="18227" y="5643"/>
                    </a:cubicBezTo>
                    <a:cubicBezTo>
                      <a:pt x="18264" y="5976"/>
                      <a:pt x="18264" y="6309"/>
                      <a:pt x="18375" y="6605"/>
                    </a:cubicBezTo>
                    <a:cubicBezTo>
                      <a:pt x="18412" y="6937"/>
                      <a:pt x="18560" y="7233"/>
                      <a:pt x="18671" y="7529"/>
                    </a:cubicBezTo>
                    <a:cubicBezTo>
                      <a:pt x="18744" y="7677"/>
                      <a:pt x="18818" y="7825"/>
                      <a:pt x="18892" y="7973"/>
                    </a:cubicBezTo>
                    <a:lnTo>
                      <a:pt x="19003" y="8194"/>
                    </a:lnTo>
                    <a:lnTo>
                      <a:pt x="19151" y="8379"/>
                    </a:lnTo>
                    <a:cubicBezTo>
                      <a:pt x="19262" y="8490"/>
                      <a:pt x="19336" y="8638"/>
                      <a:pt x="19484" y="8749"/>
                    </a:cubicBezTo>
                    <a:lnTo>
                      <a:pt x="19854" y="9119"/>
                    </a:lnTo>
                    <a:cubicBezTo>
                      <a:pt x="19965" y="9230"/>
                      <a:pt x="20075" y="9267"/>
                      <a:pt x="20186" y="9377"/>
                    </a:cubicBezTo>
                    <a:lnTo>
                      <a:pt x="20371" y="9488"/>
                    </a:lnTo>
                    <a:lnTo>
                      <a:pt x="20482" y="9562"/>
                    </a:lnTo>
                    <a:lnTo>
                      <a:pt x="20593" y="9599"/>
                    </a:lnTo>
                    <a:cubicBezTo>
                      <a:pt x="21185" y="9895"/>
                      <a:pt x="21804" y="10034"/>
                      <a:pt x="22409" y="10034"/>
                    </a:cubicBezTo>
                    <a:cubicBezTo>
                      <a:pt x="23015" y="10034"/>
                      <a:pt x="23606" y="9895"/>
                      <a:pt x="24142" y="9636"/>
                    </a:cubicBezTo>
                    <a:cubicBezTo>
                      <a:pt x="24401" y="9525"/>
                      <a:pt x="24660" y="9341"/>
                      <a:pt x="24919" y="9156"/>
                    </a:cubicBezTo>
                    <a:cubicBezTo>
                      <a:pt x="24993" y="9082"/>
                      <a:pt x="25030" y="9045"/>
                      <a:pt x="25066" y="9008"/>
                    </a:cubicBezTo>
                    <a:lnTo>
                      <a:pt x="25214" y="8860"/>
                    </a:lnTo>
                    <a:lnTo>
                      <a:pt x="25325" y="8712"/>
                    </a:lnTo>
                    <a:lnTo>
                      <a:pt x="25399" y="8638"/>
                    </a:lnTo>
                    <a:cubicBezTo>
                      <a:pt x="25473" y="8564"/>
                      <a:pt x="25436" y="8601"/>
                      <a:pt x="25436" y="8564"/>
                    </a:cubicBezTo>
                    <a:lnTo>
                      <a:pt x="25473" y="8527"/>
                    </a:lnTo>
                    <a:cubicBezTo>
                      <a:pt x="25806" y="8047"/>
                      <a:pt x="25991" y="7492"/>
                      <a:pt x="26028" y="6937"/>
                    </a:cubicBezTo>
                    <a:cubicBezTo>
                      <a:pt x="26139" y="5865"/>
                      <a:pt x="25769" y="4830"/>
                      <a:pt x="24993" y="4128"/>
                    </a:cubicBezTo>
                    <a:cubicBezTo>
                      <a:pt x="24623" y="3832"/>
                      <a:pt x="24142" y="3610"/>
                      <a:pt x="23699" y="3536"/>
                    </a:cubicBezTo>
                    <a:cubicBezTo>
                      <a:pt x="23538" y="3511"/>
                      <a:pt x="23382" y="3499"/>
                      <a:pt x="23230" y="3499"/>
                    </a:cubicBezTo>
                    <a:cubicBezTo>
                      <a:pt x="22926" y="3499"/>
                      <a:pt x="22639" y="3548"/>
                      <a:pt x="22368" y="3647"/>
                    </a:cubicBezTo>
                    <a:cubicBezTo>
                      <a:pt x="21554" y="3869"/>
                      <a:pt x="20889" y="4423"/>
                      <a:pt x="20593" y="5126"/>
                    </a:cubicBezTo>
                    <a:cubicBezTo>
                      <a:pt x="20519" y="5311"/>
                      <a:pt x="20482" y="5459"/>
                      <a:pt x="20445" y="5606"/>
                    </a:cubicBezTo>
                    <a:cubicBezTo>
                      <a:pt x="20408" y="5828"/>
                      <a:pt x="20408" y="5976"/>
                      <a:pt x="20408" y="6161"/>
                    </a:cubicBezTo>
                    <a:cubicBezTo>
                      <a:pt x="20408" y="6494"/>
                      <a:pt x="20519" y="6790"/>
                      <a:pt x="20667" y="7048"/>
                    </a:cubicBezTo>
                    <a:cubicBezTo>
                      <a:pt x="20778" y="7344"/>
                      <a:pt x="20963" y="7529"/>
                      <a:pt x="21185" y="7714"/>
                    </a:cubicBezTo>
                    <a:cubicBezTo>
                      <a:pt x="21406" y="7862"/>
                      <a:pt x="21628" y="7973"/>
                      <a:pt x="21850" y="7973"/>
                    </a:cubicBezTo>
                    <a:cubicBezTo>
                      <a:pt x="21938" y="7986"/>
                      <a:pt x="22023" y="7992"/>
                      <a:pt x="22103" y="7992"/>
                    </a:cubicBezTo>
                    <a:cubicBezTo>
                      <a:pt x="22463" y="7992"/>
                      <a:pt x="22748" y="7872"/>
                      <a:pt x="22959" y="7751"/>
                    </a:cubicBezTo>
                    <a:cubicBezTo>
                      <a:pt x="23455" y="7397"/>
                      <a:pt x="23476" y="7009"/>
                      <a:pt x="23509" y="7009"/>
                    </a:cubicBezTo>
                    <a:cubicBezTo>
                      <a:pt x="23509" y="7009"/>
                      <a:pt x="23509" y="7009"/>
                      <a:pt x="23509" y="7009"/>
                    </a:cubicBezTo>
                    <a:lnTo>
                      <a:pt x="23509" y="7009"/>
                    </a:lnTo>
                    <a:cubicBezTo>
                      <a:pt x="23509" y="7009"/>
                      <a:pt x="23509" y="7009"/>
                      <a:pt x="23509" y="7009"/>
                    </a:cubicBezTo>
                    <a:cubicBezTo>
                      <a:pt x="23473" y="7009"/>
                      <a:pt x="23418" y="7394"/>
                      <a:pt x="22922" y="7677"/>
                    </a:cubicBezTo>
                    <a:cubicBezTo>
                      <a:pt x="22733" y="7785"/>
                      <a:pt x="22484" y="7854"/>
                      <a:pt x="22205" y="7854"/>
                    </a:cubicBezTo>
                    <a:cubicBezTo>
                      <a:pt x="22102" y="7854"/>
                      <a:pt x="21996" y="7845"/>
                      <a:pt x="21887" y="7825"/>
                    </a:cubicBezTo>
                    <a:cubicBezTo>
                      <a:pt x="21813" y="7825"/>
                      <a:pt x="21702" y="7751"/>
                      <a:pt x="21591" y="7714"/>
                    </a:cubicBezTo>
                    <a:cubicBezTo>
                      <a:pt x="21517" y="7677"/>
                      <a:pt x="21406" y="7603"/>
                      <a:pt x="21332" y="7529"/>
                    </a:cubicBezTo>
                    <a:cubicBezTo>
                      <a:pt x="21148" y="7381"/>
                      <a:pt x="21000" y="7196"/>
                      <a:pt x="20889" y="6937"/>
                    </a:cubicBezTo>
                    <a:cubicBezTo>
                      <a:pt x="20815" y="6679"/>
                      <a:pt x="20741" y="6420"/>
                      <a:pt x="20741" y="6124"/>
                    </a:cubicBezTo>
                    <a:cubicBezTo>
                      <a:pt x="20741" y="6013"/>
                      <a:pt x="20778" y="5828"/>
                      <a:pt x="20778" y="5717"/>
                    </a:cubicBezTo>
                    <a:cubicBezTo>
                      <a:pt x="20815" y="5643"/>
                      <a:pt x="20852" y="5569"/>
                      <a:pt x="20852" y="5496"/>
                    </a:cubicBezTo>
                    <a:cubicBezTo>
                      <a:pt x="20889" y="5422"/>
                      <a:pt x="20926" y="5348"/>
                      <a:pt x="20963" y="5274"/>
                    </a:cubicBezTo>
                    <a:cubicBezTo>
                      <a:pt x="21222" y="4756"/>
                      <a:pt x="21813" y="4312"/>
                      <a:pt x="22515" y="4165"/>
                    </a:cubicBezTo>
                    <a:cubicBezTo>
                      <a:pt x="22705" y="4115"/>
                      <a:pt x="22900" y="4089"/>
                      <a:pt x="23094" y="4089"/>
                    </a:cubicBezTo>
                    <a:cubicBezTo>
                      <a:pt x="23621" y="4089"/>
                      <a:pt x="24144" y="4277"/>
                      <a:pt x="24549" y="4682"/>
                    </a:cubicBezTo>
                    <a:cubicBezTo>
                      <a:pt x="25066" y="5163"/>
                      <a:pt x="25325" y="6050"/>
                      <a:pt x="25214" y="6863"/>
                    </a:cubicBezTo>
                    <a:cubicBezTo>
                      <a:pt x="25177" y="7270"/>
                      <a:pt x="24993" y="7677"/>
                      <a:pt x="24771" y="8010"/>
                    </a:cubicBezTo>
                    <a:lnTo>
                      <a:pt x="24771" y="8010"/>
                    </a:lnTo>
                    <a:lnTo>
                      <a:pt x="24771" y="8010"/>
                    </a:lnTo>
                    <a:cubicBezTo>
                      <a:pt x="24752" y="8028"/>
                      <a:pt x="24740" y="8038"/>
                      <a:pt x="24733" y="8041"/>
                    </a:cubicBezTo>
                    <a:lnTo>
                      <a:pt x="24733" y="8041"/>
                    </a:lnTo>
                    <a:cubicBezTo>
                      <a:pt x="24733" y="8037"/>
                      <a:pt x="24731" y="8035"/>
                      <a:pt x="24730" y="8035"/>
                    </a:cubicBezTo>
                    <a:cubicBezTo>
                      <a:pt x="24726" y="8035"/>
                      <a:pt x="24722" y="8044"/>
                      <a:pt x="24727" y="8044"/>
                    </a:cubicBezTo>
                    <a:cubicBezTo>
                      <a:pt x="24728" y="8044"/>
                      <a:pt x="24730" y="8043"/>
                      <a:pt x="24733" y="8041"/>
                    </a:cubicBezTo>
                    <a:lnTo>
                      <a:pt x="24733" y="8041"/>
                    </a:lnTo>
                    <a:cubicBezTo>
                      <a:pt x="24734" y="8043"/>
                      <a:pt x="24734" y="8045"/>
                      <a:pt x="24734" y="8047"/>
                    </a:cubicBezTo>
                    <a:lnTo>
                      <a:pt x="24660" y="8083"/>
                    </a:lnTo>
                    <a:lnTo>
                      <a:pt x="24549" y="8231"/>
                    </a:lnTo>
                    <a:lnTo>
                      <a:pt x="24401" y="8379"/>
                    </a:lnTo>
                    <a:lnTo>
                      <a:pt x="24327" y="8453"/>
                    </a:lnTo>
                    <a:lnTo>
                      <a:pt x="24290" y="8490"/>
                    </a:lnTo>
                    <a:cubicBezTo>
                      <a:pt x="24105" y="8564"/>
                      <a:pt x="23957" y="8712"/>
                      <a:pt x="23736" y="8786"/>
                    </a:cubicBezTo>
                    <a:cubicBezTo>
                      <a:pt x="23329" y="8971"/>
                      <a:pt x="22885" y="9008"/>
                      <a:pt x="22405" y="9008"/>
                    </a:cubicBezTo>
                    <a:cubicBezTo>
                      <a:pt x="22183" y="9008"/>
                      <a:pt x="21961" y="9008"/>
                      <a:pt x="21739" y="8934"/>
                    </a:cubicBezTo>
                    <a:cubicBezTo>
                      <a:pt x="21628" y="8897"/>
                      <a:pt x="21517" y="8860"/>
                      <a:pt x="21406" y="8823"/>
                    </a:cubicBezTo>
                    <a:lnTo>
                      <a:pt x="21111" y="8675"/>
                    </a:lnTo>
                    <a:lnTo>
                      <a:pt x="21037" y="8638"/>
                    </a:lnTo>
                    <a:lnTo>
                      <a:pt x="21000" y="8601"/>
                    </a:lnTo>
                    <a:lnTo>
                      <a:pt x="20815" y="8490"/>
                    </a:lnTo>
                    <a:cubicBezTo>
                      <a:pt x="20704" y="8379"/>
                      <a:pt x="20556" y="8305"/>
                      <a:pt x="20519" y="8231"/>
                    </a:cubicBezTo>
                    <a:cubicBezTo>
                      <a:pt x="20445" y="8157"/>
                      <a:pt x="20371" y="8083"/>
                      <a:pt x="20297" y="8010"/>
                    </a:cubicBezTo>
                    <a:cubicBezTo>
                      <a:pt x="20223" y="7936"/>
                      <a:pt x="20149" y="7825"/>
                      <a:pt x="20075" y="7714"/>
                    </a:cubicBezTo>
                    <a:lnTo>
                      <a:pt x="19965" y="7566"/>
                    </a:lnTo>
                    <a:lnTo>
                      <a:pt x="19891" y="7418"/>
                    </a:lnTo>
                    <a:cubicBezTo>
                      <a:pt x="19817" y="7307"/>
                      <a:pt x="19780" y="7196"/>
                      <a:pt x="19706" y="7085"/>
                    </a:cubicBezTo>
                    <a:cubicBezTo>
                      <a:pt x="19632" y="6826"/>
                      <a:pt x="19558" y="6605"/>
                      <a:pt x="19521" y="6346"/>
                    </a:cubicBezTo>
                    <a:cubicBezTo>
                      <a:pt x="19447" y="6124"/>
                      <a:pt x="19447" y="5865"/>
                      <a:pt x="19447" y="5606"/>
                    </a:cubicBezTo>
                    <a:cubicBezTo>
                      <a:pt x="19447" y="5496"/>
                      <a:pt x="19447" y="5385"/>
                      <a:pt x="19447" y="5237"/>
                    </a:cubicBezTo>
                    <a:lnTo>
                      <a:pt x="19447" y="5163"/>
                    </a:lnTo>
                    <a:lnTo>
                      <a:pt x="19484" y="5126"/>
                    </a:lnTo>
                    <a:lnTo>
                      <a:pt x="19484" y="5089"/>
                    </a:lnTo>
                    <a:lnTo>
                      <a:pt x="19521" y="4904"/>
                    </a:lnTo>
                    <a:cubicBezTo>
                      <a:pt x="19558" y="4756"/>
                      <a:pt x="19558" y="4571"/>
                      <a:pt x="19632" y="4460"/>
                    </a:cubicBezTo>
                    <a:lnTo>
                      <a:pt x="19743" y="4165"/>
                    </a:lnTo>
                    <a:cubicBezTo>
                      <a:pt x="19780" y="4054"/>
                      <a:pt x="19854" y="3906"/>
                      <a:pt x="19928" y="3795"/>
                    </a:cubicBezTo>
                    <a:cubicBezTo>
                      <a:pt x="19965" y="3684"/>
                      <a:pt x="20038" y="3573"/>
                      <a:pt x="20112" y="3462"/>
                    </a:cubicBezTo>
                    <a:cubicBezTo>
                      <a:pt x="20408" y="3019"/>
                      <a:pt x="20778" y="2649"/>
                      <a:pt x="21222" y="2316"/>
                    </a:cubicBezTo>
                    <a:cubicBezTo>
                      <a:pt x="21443" y="2168"/>
                      <a:pt x="21665" y="2020"/>
                      <a:pt x="21887" y="1909"/>
                    </a:cubicBezTo>
                    <a:lnTo>
                      <a:pt x="22294" y="1725"/>
                    </a:lnTo>
                    <a:cubicBezTo>
                      <a:pt x="22405" y="1651"/>
                      <a:pt x="22515" y="1651"/>
                      <a:pt x="22663" y="1577"/>
                    </a:cubicBezTo>
                    <a:cubicBezTo>
                      <a:pt x="23135" y="1442"/>
                      <a:pt x="23631" y="1376"/>
                      <a:pt x="24131" y="1376"/>
                    </a:cubicBezTo>
                    <a:cubicBezTo>
                      <a:pt x="24728" y="1376"/>
                      <a:pt x="25334" y="1470"/>
                      <a:pt x="25917" y="1651"/>
                    </a:cubicBezTo>
                    <a:cubicBezTo>
                      <a:pt x="26989" y="1983"/>
                      <a:pt x="27950" y="2649"/>
                      <a:pt x="28616" y="3573"/>
                    </a:cubicBezTo>
                    <a:cubicBezTo>
                      <a:pt x="29244" y="4460"/>
                      <a:pt x="29651" y="5606"/>
                      <a:pt x="29688" y="6753"/>
                    </a:cubicBezTo>
                    <a:cubicBezTo>
                      <a:pt x="29725" y="7899"/>
                      <a:pt x="29466" y="9045"/>
                      <a:pt x="28837" y="10006"/>
                    </a:cubicBezTo>
                    <a:cubicBezTo>
                      <a:pt x="28764" y="10154"/>
                      <a:pt x="28690" y="10302"/>
                      <a:pt x="28616" y="10413"/>
                    </a:cubicBezTo>
                    <a:lnTo>
                      <a:pt x="28357" y="10708"/>
                    </a:lnTo>
                    <a:lnTo>
                      <a:pt x="28098" y="11041"/>
                    </a:lnTo>
                    <a:lnTo>
                      <a:pt x="27765" y="11337"/>
                    </a:lnTo>
                    <a:lnTo>
                      <a:pt x="27470" y="11633"/>
                    </a:lnTo>
                    <a:lnTo>
                      <a:pt x="27137" y="11855"/>
                    </a:lnTo>
                    <a:lnTo>
                      <a:pt x="26767" y="12113"/>
                    </a:lnTo>
                    <a:cubicBezTo>
                      <a:pt x="26656" y="12187"/>
                      <a:pt x="26508" y="12261"/>
                      <a:pt x="26397" y="12335"/>
                    </a:cubicBezTo>
                    <a:cubicBezTo>
                      <a:pt x="25455" y="12824"/>
                      <a:pt x="24381" y="13115"/>
                      <a:pt x="23362" y="13115"/>
                    </a:cubicBezTo>
                    <a:cubicBezTo>
                      <a:pt x="23301" y="13115"/>
                      <a:pt x="23241" y="13114"/>
                      <a:pt x="23181" y="13112"/>
                    </a:cubicBezTo>
                    <a:lnTo>
                      <a:pt x="22700" y="13075"/>
                    </a:lnTo>
                    <a:lnTo>
                      <a:pt x="22479" y="13075"/>
                    </a:lnTo>
                    <a:cubicBezTo>
                      <a:pt x="22405" y="13075"/>
                      <a:pt x="22331" y="13038"/>
                      <a:pt x="22294" y="13038"/>
                    </a:cubicBezTo>
                    <a:cubicBezTo>
                      <a:pt x="22035" y="12964"/>
                      <a:pt x="21776" y="12964"/>
                      <a:pt x="21480" y="12890"/>
                    </a:cubicBezTo>
                    <a:cubicBezTo>
                      <a:pt x="21222" y="12779"/>
                      <a:pt x="20963" y="12705"/>
                      <a:pt x="20704" y="12594"/>
                    </a:cubicBezTo>
                    <a:cubicBezTo>
                      <a:pt x="20445" y="12483"/>
                      <a:pt x="20186" y="12372"/>
                      <a:pt x="19965" y="12261"/>
                    </a:cubicBezTo>
                    <a:cubicBezTo>
                      <a:pt x="18005" y="11189"/>
                      <a:pt x="16674" y="9304"/>
                      <a:pt x="16194" y="7270"/>
                    </a:cubicBezTo>
                    <a:cubicBezTo>
                      <a:pt x="16120" y="6790"/>
                      <a:pt x="16009" y="6272"/>
                      <a:pt x="16009" y="5754"/>
                    </a:cubicBezTo>
                    <a:lnTo>
                      <a:pt x="16009" y="5533"/>
                    </a:lnTo>
                    <a:lnTo>
                      <a:pt x="15972" y="5348"/>
                    </a:lnTo>
                    <a:lnTo>
                      <a:pt x="15935" y="4941"/>
                    </a:lnTo>
                    <a:cubicBezTo>
                      <a:pt x="15824" y="4645"/>
                      <a:pt x="15750" y="4276"/>
                      <a:pt x="15602" y="4054"/>
                    </a:cubicBezTo>
                    <a:cubicBezTo>
                      <a:pt x="15306" y="3499"/>
                      <a:pt x="14863" y="3092"/>
                      <a:pt x="14382" y="2760"/>
                    </a:cubicBezTo>
                    <a:cubicBezTo>
                      <a:pt x="14123" y="2649"/>
                      <a:pt x="13901" y="2501"/>
                      <a:pt x="13606" y="2427"/>
                    </a:cubicBezTo>
                    <a:cubicBezTo>
                      <a:pt x="13495" y="2390"/>
                      <a:pt x="13347" y="2353"/>
                      <a:pt x="13199" y="2316"/>
                    </a:cubicBezTo>
                    <a:lnTo>
                      <a:pt x="12792" y="2279"/>
                    </a:lnTo>
                    <a:cubicBezTo>
                      <a:pt x="10833" y="2279"/>
                      <a:pt x="9095" y="2390"/>
                      <a:pt x="7542" y="2427"/>
                    </a:cubicBezTo>
                    <a:cubicBezTo>
                      <a:pt x="5990" y="2464"/>
                      <a:pt x="4622" y="2501"/>
                      <a:pt x="3513" y="2538"/>
                    </a:cubicBezTo>
                    <a:cubicBezTo>
                      <a:pt x="2403" y="2575"/>
                      <a:pt x="1516" y="2612"/>
                      <a:pt x="925" y="2649"/>
                    </a:cubicBezTo>
                    <a:cubicBezTo>
                      <a:pt x="296" y="2686"/>
                      <a:pt x="0" y="2686"/>
                      <a:pt x="0" y="2686"/>
                    </a:cubicBezTo>
                    <a:cubicBezTo>
                      <a:pt x="0" y="2686"/>
                      <a:pt x="296" y="2686"/>
                      <a:pt x="925" y="2723"/>
                    </a:cubicBezTo>
                    <a:cubicBezTo>
                      <a:pt x="1516" y="2760"/>
                      <a:pt x="2403" y="2797"/>
                      <a:pt x="3513" y="2834"/>
                    </a:cubicBezTo>
                    <a:cubicBezTo>
                      <a:pt x="5731" y="2908"/>
                      <a:pt x="8910" y="2982"/>
                      <a:pt x="12755" y="3129"/>
                    </a:cubicBezTo>
                    <a:lnTo>
                      <a:pt x="13051" y="3166"/>
                    </a:lnTo>
                    <a:cubicBezTo>
                      <a:pt x="13162" y="3166"/>
                      <a:pt x="13236" y="3203"/>
                      <a:pt x="13347" y="3240"/>
                    </a:cubicBezTo>
                    <a:cubicBezTo>
                      <a:pt x="13569" y="3277"/>
                      <a:pt x="13716" y="3425"/>
                      <a:pt x="13901" y="3536"/>
                    </a:cubicBezTo>
                    <a:cubicBezTo>
                      <a:pt x="14234" y="3758"/>
                      <a:pt x="14567" y="4091"/>
                      <a:pt x="14715" y="4497"/>
                    </a:cubicBezTo>
                    <a:cubicBezTo>
                      <a:pt x="14863" y="4682"/>
                      <a:pt x="14863" y="4867"/>
                      <a:pt x="14936" y="5052"/>
                    </a:cubicBezTo>
                    <a:lnTo>
                      <a:pt x="14973" y="5459"/>
                    </a:lnTo>
                    <a:lnTo>
                      <a:pt x="14973" y="5643"/>
                    </a:lnTo>
                    <a:lnTo>
                      <a:pt x="14973" y="5680"/>
                    </a:lnTo>
                    <a:lnTo>
                      <a:pt x="14973" y="5791"/>
                    </a:lnTo>
                    <a:cubicBezTo>
                      <a:pt x="14973" y="6383"/>
                      <a:pt x="15047" y="6937"/>
                      <a:pt x="15158" y="7492"/>
                    </a:cubicBezTo>
                    <a:cubicBezTo>
                      <a:pt x="15565" y="9784"/>
                      <a:pt x="17081" y="12076"/>
                      <a:pt x="19336" y="13370"/>
                    </a:cubicBezTo>
                    <a:cubicBezTo>
                      <a:pt x="19632" y="13518"/>
                      <a:pt x="19928" y="13666"/>
                      <a:pt x="20223" y="13777"/>
                    </a:cubicBezTo>
                    <a:cubicBezTo>
                      <a:pt x="20519" y="13925"/>
                      <a:pt x="20815" y="13999"/>
                      <a:pt x="21148" y="14110"/>
                    </a:cubicBezTo>
                    <a:cubicBezTo>
                      <a:pt x="21443" y="14221"/>
                      <a:pt x="21813" y="14295"/>
                      <a:pt x="22146" y="14369"/>
                    </a:cubicBezTo>
                    <a:lnTo>
                      <a:pt x="22405" y="14405"/>
                    </a:lnTo>
                    <a:lnTo>
                      <a:pt x="22626" y="14405"/>
                    </a:lnTo>
                    <a:lnTo>
                      <a:pt x="23070" y="14442"/>
                    </a:lnTo>
                    <a:cubicBezTo>
                      <a:pt x="23199" y="14449"/>
                      <a:pt x="23328" y="14453"/>
                      <a:pt x="23456" y="14453"/>
                    </a:cubicBezTo>
                    <a:cubicBezTo>
                      <a:pt x="24719" y="14453"/>
                      <a:pt x="25918" y="14126"/>
                      <a:pt x="27026" y="13555"/>
                    </a:cubicBezTo>
                    <a:cubicBezTo>
                      <a:pt x="27211" y="13481"/>
                      <a:pt x="27359" y="13407"/>
                      <a:pt x="27507" y="13296"/>
                    </a:cubicBezTo>
                    <a:lnTo>
                      <a:pt x="27913" y="13001"/>
                    </a:lnTo>
                    <a:lnTo>
                      <a:pt x="28357" y="12705"/>
                    </a:lnTo>
                    <a:lnTo>
                      <a:pt x="28727" y="12372"/>
                    </a:lnTo>
                    <a:lnTo>
                      <a:pt x="29133" y="12002"/>
                    </a:lnTo>
                    <a:lnTo>
                      <a:pt x="29466" y="11596"/>
                    </a:lnTo>
                    <a:lnTo>
                      <a:pt x="29799" y="11152"/>
                    </a:lnTo>
                    <a:cubicBezTo>
                      <a:pt x="29910" y="11004"/>
                      <a:pt x="29984" y="10893"/>
                      <a:pt x="30058" y="10745"/>
                    </a:cubicBezTo>
                    <a:cubicBezTo>
                      <a:pt x="30834" y="9562"/>
                      <a:pt x="31167" y="8083"/>
                      <a:pt x="31093" y="6679"/>
                    </a:cubicBezTo>
                    <a:cubicBezTo>
                      <a:pt x="31056" y="5274"/>
                      <a:pt x="30612" y="3906"/>
                      <a:pt x="29725" y="2723"/>
                    </a:cubicBezTo>
                    <a:cubicBezTo>
                      <a:pt x="29614" y="2538"/>
                      <a:pt x="29503" y="2427"/>
                      <a:pt x="29429" y="2316"/>
                    </a:cubicBezTo>
                    <a:lnTo>
                      <a:pt x="29355" y="2242"/>
                    </a:lnTo>
                    <a:lnTo>
                      <a:pt x="29281" y="2168"/>
                    </a:lnTo>
                    <a:lnTo>
                      <a:pt x="29244" y="2131"/>
                    </a:lnTo>
                    <a:lnTo>
                      <a:pt x="29059" y="1909"/>
                    </a:lnTo>
                    <a:cubicBezTo>
                      <a:pt x="28801" y="1688"/>
                      <a:pt x="28505" y="1429"/>
                      <a:pt x="28209" y="1244"/>
                    </a:cubicBezTo>
                    <a:cubicBezTo>
                      <a:pt x="27654" y="837"/>
                      <a:pt x="26989" y="541"/>
                      <a:pt x="26323" y="320"/>
                    </a:cubicBezTo>
                    <a:cubicBezTo>
                      <a:pt x="25644" y="112"/>
                      <a:pt x="24935" y="1"/>
                      <a:pt x="24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636"/>
        <p:cNvGrpSpPr/>
        <p:nvPr/>
      </p:nvGrpSpPr>
      <p:grpSpPr>
        <a:xfrm>
          <a:off x="0" y="0"/>
          <a:ext cx="0" cy="0"/>
          <a:chOff x="0" y="0"/>
          <a:chExt cx="0" cy="0"/>
        </a:xfrm>
      </p:grpSpPr>
      <p:grpSp>
        <p:nvGrpSpPr>
          <p:cNvPr id="637" name="Google Shape;637;p20"/>
          <p:cNvGrpSpPr/>
          <p:nvPr/>
        </p:nvGrpSpPr>
        <p:grpSpPr>
          <a:xfrm>
            <a:off x="-30750" y="-19650"/>
            <a:ext cx="9205500" cy="5182800"/>
            <a:chOff x="-30750" y="-19650"/>
            <a:chExt cx="9205500" cy="5182800"/>
          </a:xfrm>
        </p:grpSpPr>
        <p:sp>
          <p:nvSpPr>
            <p:cNvPr id="638" name="Google Shape;638;p20"/>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9" name="Google Shape;639;p20"/>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640" name="Google Shape;640;p20"/>
          <p:cNvSpPr txBox="1">
            <a:spLocks noGrp="1"/>
          </p:cNvSpPr>
          <p:nvPr>
            <p:ph type="subTitle" idx="1"/>
          </p:nvPr>
        </p:nvSpPr>
        <p:spPr>
          <a:xfrm>
            <a:off x="1006651" y="2657950"/>
            <a:ext cx="15348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41" name="Google Shape;641;p20"/>
          <p:cNvSpPr txBox="1">
            <a:spLocks noGrp="1"/>
          </p:cNvSpPr>
          <p:nvPr>
            <p:ph type="subTitle" idx="2"/>
          </p:nvPr>
        </p:nvSpPr>
        <p:spPr>
          <a:xfrm>
            <a:off x="1006651" y="3027654"/>
            <a:ext cx="1534800" cy="965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42" name="Google Shape;642;p20"/>
          <p:cNvSpPr txBox="1">
            <a:spLocks noGrp="1"/>
          </p:cNvSpPr>
          <p:nvPr>
            <p:ph type="title"/>
          </p:nvPr>
        </p:nvSpPr>
        <p:spPr>
          <a:xfrm>
            <a:off x="1991150" y="539300"/>
            <a:ext cx="51615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3" name="Google Shape;643;p20"/>
          <p:cNvSpPr txBox="1">
            <a:spLocks noGrp="1"/>
          </p:cNvSpPr>
          <p:nvPr>
            <p:ph type="subTitle" idx="3"/>
          </p:nvPr>
        </p:nvSpPr>
        <p:spPr>
          <a:xfrm>
            <a:off x="2872739" y="2657950"/>
            <a:ext cx="15348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44" name="Google Shape;644;p20"/>
          <p:cNvSpPr txBox="1">
            <a:spLocks noGrp="1"/>
          </p:cNvSpPr>
          <p:nvPr>
            <p:ph type="subTitle" idx="4"/>
          </p:nvPr>
        </p:nvSpPr>
        <p:spPr>
          <a:xfrm>
            <a:off x="2872739" y="3027654"/>
            <a:ext cx="1534800" cy="965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45" name="Google Shape;645;p20"/>
          <p:cNvSpPr txBox="1">
            <a:spLocks noGrp="1"/>
          </p:cNvSpPr>
          <p:nvPr>
            <p:ph type="subTitle" idx="5"/>
          </p:nvPr>
        </p:nvSpPr>
        <p:spPr>
          <a:xfrm>
            <a:off x="4738838" y="2657950"/>
            <a:ext cx="15348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46" name="Google Shape;646;p20"/>
          <p:cNvSpPr txBox="1">
            <a:spLocks noGrp="1"/>
          </p:cNvSpPr>
          <p:nvPr>
            <p:ph type="subTitle" idx="6"/>
          </p:nvPr>
        </p:nvSpPr>
        <p:spPr>
          <a:xfrm>
            <a:off x="4738838" y="3027654"/>
            <a:ext cx="1534800" cy="965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647" name="Google Shape;647;p20"/>
          <p:cNvSpPr txBox="1">
            <a:spLocks noGrp="1"/>
          </p:cNvSpPr>
          <p:nvPr>
            <p:ph type="subTitle" idx="7"/>
          </p:nvPr>
        </p:nvSpPr>
        <p:spPr>
          <a:xfrm>
            <a:off x="6604901" y="2657950"/>
            <a:ext cx="15348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648" name="Google Shape;648;p20"/>
          <p:cNvSpPr txBox="1">
            <a:spLocks noGrp="1"/>
          </p:cNvSpPr>
          <p:nvPr>
            <p:ph type="subTitle" idx="8"/>
          </p:nvPr>
        </p:nvSpPr>
        <p:spPr>
          <a:xfrm>
            <a:off x="6604951" y="3027654"/>
            <a:ext cx="1534800" cy="9651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grpSp>
        <p:nvGrpSpPr>
          <p:cNvPr id="649" name="Google Shape;649;p20"/>
          <p:cNvGrpSpPr/>
          <p:nvPr/>
        </p:nvGrpSpPr>
        <p:grpSpPr>
          <a:xfrm>
            <a:off x="492725" y="418813"/>
            <a:ext cx="8158550" cy="4305875"/>
            <a:chOff x="492725" y="417300"/>
            <a:chExt cx="8158550" cy="4305875"/>
          </a:xfrm>
        </p:grpSpPr>
        <p:cxnSp>
          <p:nvCxnSpPr>
            <p:cNvPr id="650" name="Google Shape;650;p20"/>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651" name="Google Shape;651;p20"/>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652" name="Google Shape;652;p20"/>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653" name="Google Shape;653;p20"/>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654" name="Google Shape;654;p20"/>
          <p:cNvGrpSpPr/>
          <p:nvPr/>
        </p:nvGrpSpPr>
        <p:grpSpPr>
          <a:xfrm>
            <a:off x="422965" y="355110"/>
            <a:ext cx="8314887" cy="4444625"/>
            <a:chOff x="422965" y="355110"/>
            <a:chExt cx="8314887" cy="4444625"/>
          </a:xfrm>
        </p:grpSpPr>
        <p:grpSp>
          <p:nvGrpSpPr>
            <p:cNvPr id="655" name="Google Shape;655;p20"/>
            <p:cNvGrpSpPr/>
            <p:nvPr/>
          </p:nvGrpSpPr>
          <p:grpSpPr>
            <a:xfrm>
              <a:off x="7863085" y="355110"/>
              <a:ext cx="857750" cy="859600"/>
              <a:chOff x="4085250" y="2839125"/>
              <a:chExt cx="857750" cy="859600"/>
            </a:xfrm>
          </p:grpSpPr>
          <p:sp>
            <p:nvSpPr>
              <p:cNvPr id="656" name="Google Shape;656;p20"/>
              <p:cNvSpPr/>
              <p:nvPr/>
            </p:nvSpPr>
            <p:spPr>
              <a:xfrm>
                <a:off x="4636100" y="2995375"/>
                <a:ext cx="148850" cy="445050"/>
              </a:xfrm>
              <a:custGeom>
                <a:avLst/>
                <a:gdLst/>
                <a:ahLst/>
                <a:cxnLst/>
                <a:rect l="l" t="t" r="r" b="b"/>
                <a:pathLst>
                  <a:path w="5954" h="17802" extrusionOk="0">
                    <a:moveTo>
                      <a:pt x="4719" y="1"/>
                    </a:moveTo>
                    <a:cubicBezTo>
                      <a:pt x="4626" y="1"/>
                      <a:pt x="4532" y="12"/>
                      <a:pt x="4437" y="36"/>
                    </a:cubicBezTo>
                    <a:cubicBezTo>
                      <a:pt x="4437" y="36"/>
                      <a:pt x="4363" y="72"/>
                      <a:pt x="4179" y="109"/>
                    </a:cubicBezTo>
                    <a:cubicBezTo>
                      <a:pt x="4105" y="146"/>
                      <a:pt x="3920" y="220"/>
                      <a:pt x="3735" y="257"/>
                    </a:cubicBezTo>
                    <a:cubicBezTo>
                      <a:pt x="3587" y="368"/>
                      <a:pt x="3402" y="442"/>
                      <a:pt x="3217" y="553"/>
                    </a:cubicBezTo>
                    <a:cubicBezTo>
                      <a:pt x="2515" y="997"/>
                      <a:pt x="1702" y="1921"/>
                      <a:pt x="1369" y="3178"/>
                    </a:cubicBezTo>
                    <a:cubicBezTo>
                      <a:pt x="1258" y="3511"/>
                      <a:pt x="1221" y="3844"/>
                      <a:pt x="1184" y="4176"/>
                    </a:cubicBezTo>
                    <a:lnTo>
                      <a:pt x="1184" y="4324"/>
                    </a:lnTo>
                    <a:lnTo>
                      <a:pt x="1184" y="4398"/>
                    </a:lnTo>
                    <a:lnTo>
                      <a:pt x="1184" y="4435"/>
                    </a:lnTo>
                    <a:lnTo>
                      <a:pt x="1184" y="4472"/>
                    </a:lnTo>
                    <a:lnTo>
                      <a:pt x="1184" y="4694"/>
                    </a:lnTo>
                    <a:cubicBezTo>
                      <a:pt x="1184" y="4842"/>
                      <a:pt x="1184" y="4990"/>
                      <a:pt x="1221" y="5174"/>
                    </a:cubicBezTo>
                    <a:cubicBezTo>
                      <a:pt x="1258" y="5359"/>
                      <a:pt x="1258" y="5581"/>
                      <a:pt x="1295" y="5766"/>
                    </a:cubicBezTo>
                    <a:cubicBezTo>
                      <a:pt x="1332" y="5914"/>
                      <a:pt x="1406" y="6099"/>
                      <a:pt x="1443" y="6284"/>
                    </a:cubicBezTo>
                    <a:cubicBezTo>
                      <a:pt x="1517" y="6616"/>
                      <a:pt x="1628" y="6949"/>
                      <a:pt x="1775" y="7282"/>
                    </a:cubicBezTo>
                    <a:cubicBezTo>
                      <a:pt x="2071" y="7947"/>
                      <a:pt x="2404" y="8576"/>
                      <a:pt x="2737" y="9204"/>
                    </a:cubicBezTo>
                    <a:cubicBezTo>
                      <a:pt x="2922" y="9500"/>
                      <a:pt x="3106" y="9796"/>
                      <a:pt x="3254" y="10092"/>
                    </a:cubicBezTo>
                    <a:cubicBezTo>
                      <a:pt x="3439" y="10424"/>
                      <a:pt x="3624" y="10720"/>
                      <a:pt x="3772" y="11016"/>
                    </a:cubicBezTo>
                    <a:cubicBezTo>
                      <a:pt x="3920" y="11312"/>
                      <a:pt x="4068" y="11644"/>
                      <a:pt x="4216" y="11940"/>
                    </a:cubicBezTo>
                    <a:cubicBezTo>
                      <a:pt x="4326" y="12236"/>
                      <a:pt x="4437" y="12569"/>
                      <a:pt x="4548" y="12864"/>
                    </a:cubicBezTo>
                    <a:cubicBezTo>
                      <a:pt x="4548" y="12938"/>
                      <a:pt x="4585" y="13049"/>
                      <a:pt x="4585" y="13086"/>
                    </a:cubicBezTo>
                    <a:lnTo>
                      <a:pt x="4659" y="13345"/>
                    </a:lnTo>
                    <a:lnTo>
                      <a:pt x="4696" y="13604"/>
                    </a:lnTo>
                    <a:lnTo>
                      <a:pt x="4696" y="13826"/>
                    </a:lnTo>
                    <a:cubicBezTo>
                      <a:pt x="4733" y="14121"/>
                      <a:pt x="4733" y="14454"/>
                      <a:pt x="4696" y="14750"/>
                    </a:cubicBezTo>
                    <a:cubicBezTo>
                      <a:pt x="4659" y="15378"/>
                      <a:pt x="4437" y="15933"/>
                      <a:pt x="4142" y="16414"/>
                    </a:cubicBezTo>
                    <a:cubicBezTo>
                      <a:pt x="4105" y="16451"/>
                      <a:pt x="4068" y="16524"/>
                      <a:pt x="4031" y="16598"/>
                    </a:cubicBezTo>
                    <a:lnTo>
                      <a:pt x="3883" y="16746"/>
                    </a:lnTo>
                    <a:lnTo>
                      <a:pt x="3735" y="16894"/>
                    </a:lnTo>
                    <a:cubicBezTo>
                      <a:pt x="3698" y="16894"/>
                      <a:pt x="3661" y="16931"/>
                      <a:pt x="3661" y="16931"/>
                    </a:cubicBezTo>
                    <a:lnTo>
                      <a:pt x="3587" y="17005"/>
                    </a:lnTo>
                    <a:cubicBezTo>
                      <a:pt x="3476" y="17116"/>
                      <a:pt x="3365" y="17153"/>
                      <a:pt x="3254" y="17227"/>
                    </a:cubicBezTo>
                    <a:cubicBezTo>
                      <a:pt x="3143" y="17301"/>
                      <a:pt x="3032" y="17338"/>
                      <a:pt x="2922" y="17375"/>
                    </a:cubicBezTo>
                    <a:cubicBezTo>
                      <a:pt x="2627" y="17488"/>
                      <a:pt x="2333" y="17532"/>
                      <a:pt x="2055" y="17532"/>
                    </a:cubicBezTo>
                    <a:cubicBezTo>
                      <a:pt x="1880" y="17532"/>
                      <a:pt x="1711" y="17514"/>
                      <a:pt x="1554" y="17486"/>
                    </a:cubicBezTo>
                    <a:cubicBezTo>
                      <a:pt x="1147" y="17412"/>
                      <a:pt x="814" y="17264"/>
                      <a:pt x="555" y="17079"/>
                    </a:cubicBezTo>
                    <a:cubicBezTo>
                      <a:pt x="334" y="16894"/>
                      <a:pt x="186" y="16672"/>
                      <a:pt x="112" y="16524"/>
                    </a:cubicBezTo>
                    <a:cubicBezTo>
                      <a:pt x="38" y="16377"/>
                      <a:pt x="1" y="16303"/>
                      <a:pt x="1" y="16303"/>
                    </a:cubicBezTo>
                    <a:lnTo>
                      <a:pt x="1" y="16303"/>
                    </a:lnTo>
                    <a:cubicBezTo>
                      <a:pt x="1" y="16303"/>
                      <a:pt x="1" y="16377"/>
                      <a:pt x="75" y="16561"/>
                    </a:cubicBezTo>
                    <a:cubicBezTo>
                      <a:pt x="149" y="16709"/>
                      <a:pt x="260" y="16931"/>
                      <a:pt x="518" y="17153"/>
                    </a:cubicBezTo>
                    <a:cubicBezTo>
                      <a:pt x="740" y="17338"/>
                      <a:pt x="1073" y="17560"/>
                      <a:pt x="1517" y="17671"/>
                    </a:cubicBezTo>
                    <a:cubicBezTo>
                      <a:pt x="1745" y="17754"/>
                      <a:pt x="2020" y="17802"/>
                      <a:pt x="2309" y="17802"/>
                    </a:cubicBezTo>
                    <a:cubicBezTo>
                      <a:pt x="2535" y="17802"/>
                      <a:pt x="2769" y="17772"/>
                      <a:pt x="2996" y="17708"/>
                    </a:cubicBezTo>
                    <a:cubicBezTo>
                      <a:pt x="3143" y="17671"/>
                      <a:pt x="3291" y="17634"/>
                      <a:pt x="3439" y="17560"/>
                    </a:cubicBezTo>
                    <a:cubicBezTo>
                      <a:pt x="3587" y="17523"/>
                      <a:pt x="3698" y="17449"/>
                      <a:pt x="3846" y="17375"/>
                    </a:cubicBezTo>
                    <a:lnTo>
                      <a:pt x="3920" y="17301"/>
                    </a:lnTo>
                    <a:lnTo>
                      <a:pt x="4031" y="17227"/>
                    </a:lnTo>
                    <a:lnTo>
                      <a:pt x="4216" y="17079"/>
                    </a:lnTo>
                    <a:lnTo>
                      <a:pt x="4363" y="16894"/>
                    </a:lnTo>
                    <a:cubicBezTo>
                      <a:pt x="4437" y="16857"/>
                      <a:pt x="4474" y="16783"/>
                      <a:pt x="4548" y="16709"/>
                    </a:cubicBezTo>
                    <a:cubicBezTo>
                      <a:pt x="4955" y="16229"/>
                      <a:pt x="5251" y="15563"/>
                      <a:pt x="5399" y="14861"/>
                    </a:cubicBezTo>
                    <a:cubicBezTo>
                      <a:pt x="5473" y="14528"/>
                      <a:pt x="5510" y="14158"/>
                      <a:pt x="5510" y="13789"/>
                    </a:cubicBezTo>
                    <a:lnTo>
                      <a:pt x="5510" y="13493"/>
                    </a:lnTo>
                    <a:lnTo>
                      <a:pt x="5473" y="13234"/>
                    </a:lnTo>
                    <a:lnTo>
                      <a:pt x="5473" y="12975"/>
                    </a:lnTo>
                    <a:cubicBezTo>
                      <a:pt x="5473" y="12827"/>
                      <a:pt x="5436" y="12790"/>
                      <a:pt x="5399" y="12680"/>
                    </a:cubicBezTo>
                    <a:cubicBezTo>
                      <a:pt x="5325" y="12310"/>
                      <a:pt x="5251" y="11940"/>
                      <a:pt x="5140" y="11607"/>
                    </a:cubicBezTo>
                    <a:cubicBezTo>
                      <a:pt x="5029" y="11238"/>
                      <a:pt x="4918" y="10905"/>
                      <a:pt x="4770" y="10572"/>
                    </a:cubicBezTo>
                    <a:cubicBezTo>
                      <a:pt x="4622" y="10239"/>
                      <a:pt x="4474" y="9907"/>
                      <a:pt x="4326" y="9574"/>
                    </a:cubicBezTo>
                    <a:cubicBezTo>
                      <a:pt x="4216" y="9241"/>
                      <a:pt x="4068" y="8908"/>
                      <a:pt x="3920" y="8613"/>
                    </a:cubicBezTo>
                    <a:cubicBezTo>
                      <a:pt x="3624" y="7984"/>
                      <a:pt x="3365" y="7356"/>
                      <a:pt x="3217" y="6764"/>
                    </a:cubicBezTo>
                    <a:cubicBezTo>
                      <a:pt x="3106" y="6468"/>
                      <a:pt x="3032" y="6173"/>
                      <a:pt x="2996" y="5914"/>
                    </a:cubicBezTo>
                    <a:cubicBezTo>
                      <a:pt x="2959" y="5766"/>
                      <a:pt x="2959" y="5618"/>
                      <a:pt x="2922" y="5507"/>
                    </a:cubicBezTo>
                    <a:cubicBezTo>
                      <a:pt x="2922" y="5359"/>
                      <a:pt x="2922" y="5248"/>
                      <a:pt x="2922" y="5137"/>
                    </a:cubicBezTo>
                    <a:cubicBezTo>
                      <a:pt x="2922" y="5027"/>
                      <a:pt x="2922" y="4879"/>
                      <a:pt x="2922" y="4731"/>
                    </a:cubicBezTo>
                    <a:lnTo>
                      <a:pt x="2922" y="4509"/>
                    </a:lnTo>
                    <a:lnTo>
                      <a:pt x="2942" y="4488"/>
                    </a:lnTo>
                    <a:lnTo>
                      <a:pt x="2942" y="4488"/>
                    </a:lnTo>
                    <a:cubicBezTo>
                      <a:pt x="2944" y="4500"/>
                      <a:pt x="2948" y="4509"/>
                      <a:pt x="2959" y="4509"/>
                    </a:cubicBezTo>
                    <a:lnTo>
                      <a:pt x="2959" y="4435"/>
                    </a:lnTo>
                    <a:lnTo>
                      <a:pt x="2959" y="4361"/>
                    </a:lnTo>
                    <a:cubicBezTo>
                      <a:pt x="2996" y="4139"/>
                      <a:pt x="3069" y="3954"/>
                      <a:pt x="3143" y="3733"/>
                    </a:cubicBezTo>
                    <a:cubicBezTo>
                      <a:pt x="3291" y="3363"/>
                      <a:pt x="3513" y="3067"/>
                      <a:pt x="3698" y="2808"/>
                    </a:cubicBezTo>
                    <a:cubicBezTo>
                      <a:pt x="3920" y="2587"/>
                      <a:pt x="4142" y="2439"/>
                      <a:pt x="4289" y="2365"/>
                    </a:cubicBezTo>
                    <a:cubicBezTo>
                      <a:pt x="4400" y="2328"/>
                      <a:pt x="4474" y="2291"/>
                      <a:pt x="4548" y="2254"/>
                    </a:cubicBezTo>
                    <a:lnTo>
                      <a:pt x="4659" y="2254"/>
                    </a:lnTo>
                    <a:cubicBezTo>
                      <a:pt x="4807" y="2217"/>
                      <a:pt x="4918" y="2217"/>
                      <a:pt x="4918" y="2217"/>
                    </a:cubicBezTo>
                    <a:cubicBezTo>
                      <a:pt x="4955" y="2180"/>
                      <a:pt x="4992" y="2180"/>
                      <a:pt x="5029" y="2180"/>
                    </a:cubicBezTo>
                    <a:cubicBezTo>
                      <a:pt x="5620" y="2032"/>
                      <a:pt x="5953" y="1403"/>
                      <a:pt x="5805" y="812"/>
                    </a:cubicBezTo>
                    <a:cubicBezTo>
                      <a:pt x="5650" y="315"/>
                      <a:pt x="5207" y="1"/>
                      <a:pt x="4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4794150" y="3380850"/>
                <a:ext cx="131275" cy="317875"/>
              </a:xfrm>
              <a:custGeom>
                <a:avLst/>
                <a:gdLst/>
                <a:ahLst/>
                <a:cxnLst/>
                <a:rect l="l" t="t" r="r" b="b"/>
                <a:pathLst>
                  <a:path w="5251" h="12715" extrusionOk="0">
                    <a:moveTo>
                      <a:pt x="2476" y="0"/>
                    </a:moveTo>
                    <a:cubicBezTo>
                      <a:pt x="1914" y="0"/>
                      <a:pt x="1400" y="183"/>
                      <a:pt x="1036" y="440"/>
                    </a:cubicBezTo>
                    <a:cubicBezTo>
                      <a:pt x="703" y="625"/>
                      <a:pt x="518" y="884"/>
                      <a:pt x="408" y="1068"/>
                    </a:cubicBezTo>
                    <a:cubicBezTo>
                      <a:pt x="297" y="1253"/>
                      <a:pt x="223" y="1327"/>
                      <a:pt x="223" y="1327"/>
                    </a:cubicBezTo>
                    <a:cubicBezTo>
                      <a:pt x="1" y="1771"/>
                      <a:pt x="112" y="2325"/>
                      <a:pt x="481" y="2658"/>
                    </a:cubicBezTo>
                    <a:cubicBezTo>
                      <a:pt x="683" y="2826"/>
                      <a:pt x="931" y="2910"/>
                      <a:pt x="1179" y="2910"/>
                    </a:cubicBezTo>
                    <a:cubicBezTo>
                      <a:pt x="1477" y="2910"/>
                      <a:pt x="1775" y="2789"/>
                      <a:pt x="1997" y="2547"/>
                    </a:cubicBezTo>
                    <a:lnTo>
                      <a:pt x="2256" y="2252"/>
                    </a:lnTo>
                    <a:cubicBezTo>
                      <a:pt x="2256" y="2252"/>
                      <a:pt x="2256" y="2252"/>
                      <a:pt x="2256" y="2215"/>
                    </a:cubicBezTo>
                    <a:cubicBezTo>
                      <a:pt x="2256" y="2178"/>
                      <a:pt x="2256" y="2178"/>
                      <a:pt x="2293" y="2141"/>
                    </a:cubicBezTo>
                    <a:cubicBezTo>
                      <a:pt x="2293" y="2104"/>
                      <a:pt x="2367" y="2030"/>
                      <a:pt x="2478" y="1993"/>
                    </a:cubicBezTo>
                    <a:cubicBezTo>
                      <a:pt x="2552" y="1974"/>
                      <a:pt x="2626" y="1965"/>
                      <a:pt x="2704" y="1965"/>
                    </a:cubicBezTo>
                    <a:cubicBezTo>
                      <a:pt x="2783" y="1965"/>
                      <a:pt x="2866" y="1974"/>
                      <a:pt x="2959" y="1993"/>
                    </a:cubicBezTo>
                    <a:cubicBezTo>
                      <a:pt x="2995" y="1993"/>
                      <a:pt x="3032" y="2030"/>
                      <a:pt x="3032" y="2030"/>
                    </a:cubicBezTo>
                    <a:cubicBezTo>
                      <a:pt x="3032" y="2030"/>
                      <a:pt x="3032" y="2020"/>
                      <a:pt x="3042" y="2020"/>
                    </a:cubicBezTo>
                    <a:cubicBezTo>
                      <a:pt x="3051" y="2020"/>
                      <a:pt x="3069" y="2030"/>
                      <a:pt x="3106" y="2067"/>
                    </a:cubicBezTo>
                    <a:lnTo>
                      <a:pt x="3143" y="2104"/>
                    </a:lnTo>
                    <a:lnTo>
                      <a:pt x="3180" y="2104"/>
                    </a:lnTo>
                    <a:lnTo>
                      <a:pt x="3180" y="2141"/>
                    </a:lnTo>
                    <a:lnTo>
                      <a:pt x="3217" y="2141"/>
                    </a:lnTo>
                    <a:cubicBezTo>
                      <a:pt x="3279" y="2203"/>
                      <a:pt x="3341" y="2270"/>
                      <a:pt x="3402" y="2362"/>
                    </a:cubicBezTo>
                    <a:cubicBezTo>
                      <a:pt x="3550" y="2584"/>
                      <a:pt x="3661" y="2917"/>
                      <a:pt x="3735" y="3287"/>
                    </a:cubicBezTo>
                    <a:cubicBezTo>
                      <a:pt x="3735" y="3472"/>
                      <a:pt x="3735" y="3656"/>
                      <a:pt x="3735" y="3841"/>
                    </a:cubicBezTo>
                    <a:cubicBezTo>
                      <a:pt x="3735" y="3915"/>
                      <a:pt x="3698" y="4026"/>
                      <a:pt x="3698" y="4137"/>
                    </a:cubicBezTo>
                    <a:lnTo>
                      <a:pt x="3661" y="4248"/>
                    </a:lnTo>
                    <a:lnTo>
                      <a:pt x="3661" y="4285"/>
                    </a:lnTo>
                    <a:lnTo>
                      <a:pt x="3624" y="4433"/>
                    </a:lnTo>
                    <a:cubicBezTo>
                      <a:pt x="3550" y="4655"/>
                      <a:pt x="3513" y="4876"/>
                      <a:pt x="3439" y="5061"/>
                    </a:cubicBezTo>
                    <a:cubicBezTo>
                      <a:pt x="3328" y="5283"/>
                      <a:pt x="3254" y="5505"/>
                      <a:pt x="3180" y="5690"/>
                    </a:cubicBezTo>
                    <a:cubicBezTo>
                      <a:pt x="2959" y="6133"/>
                      <a:pt x="2737" y="6540"/>
                      <a:pt x="2515" y="6984"/>
                    </a:cubicBezTo>
                    <a:cubicBezTo>
                      <a:pt x="2293" y="7427"/>
                      <a:pt x="2071" y="7871"/>
                      <a:pt x="1886" y="8315"/>
                    </a:cubicBezTo>
                    <a:cubicBezTo>
                      <a:pt x="1738" y="8758"/>
                      <a:pt x="1591" y="9202"/>
                      <a:pt x="1554" y="9683"/>
                    </a:cubicBezTo>
                    <a:cubicBezTo>
                      <a:pt x="1517" y="10089"/>
                      <a:pt x="1517" y="10570"/>
                      <a:pt x="1628" y="10940"/>
                    </a:cubicBezTo>
                    <a:cubicBezTo>
                      <a:pt x="1665" y="11125"/>
                      <a:pt x="1738" y="11272"/>
                      <a:pt x="1812" y="11457"/>
                    </a:cubicBezTo>
                    <a:cubicBezTo>
                      <a:pt x="1886" y="11605"/>
                      <a:pt x="1960" y="11753"/>
                      <a:pt x="2034" y="11864"/>
                    </a:cubicBezTo>
                    <a:cubicBezTo>
                      <a:pt x="2219" y="12123"/>
                      <a:pt x="2404" y="12308"/>
                      <a:pt x="2589" y="12455"/>
                    </a:cubicBezTo>
                    <a:cubicBezTo>
                      <a:pt x="2700" y="12492"/>
                      <a:pt x="2774" y="12566"/>
                      <a:pt x="2848" y="12603"/>
                    </a:cubicBezTo>
                    <a:cubicBezTo>
                      <a:pt x="2922" y="12640"/>
                      <a:pt x="2995" y="12640"/>
                      <a:pt x="3069" y="12677"/>
                    </a:cubicBezTo>
                    <a:cubicBezTo>
                      <a:pt x="3180" y="12714"/>
                      <a:pt x="3217" y="12714"/>
                      <a:pt x="3217" y="12714"/>
                    </a:cubicBezTo>
                    <a:cubicBezTo>
                      <a:pt x="3217" y="12714"/>
                      <a:pt x="3180" y="12714"/>
                      <a:pt x="3069" y="12640"/>
                    </a:cubicBezTo>
                    <a:cubicBezTo>
                      <a:pt x="2995" y="12640"/>
                      <a:pt x="2959" y="12603"/>
                      <a:pt x="2885" y="12566"/>
                    </a:cubicBezTo>
                    <a:cubicBezTo>
                      <a:pt x="2811" y="12492"/>
                      <a:pt x="2737" y="12455"/>
                      <a:pt x="2663" y="12382"/>
                    </a:cubicBezTo>
                    <a:cubicBezTo>
                      <a:pt x="2515" y="12234"/>
                      <a:pt x="2367" y="12049"/>
                      <a:pt x="2219" y="11790"/>
                    </a:cubicBezTo>
                    <a:cubicBezTo>
                      <a:pt x="2145" y="11642"/>
                      <a:pt x="2108" y="11494"/>
                      <a:pt x="2071" y="11346"/>
                    </a:cubicBezTo>
                    <a:cubicBezTo>
                      <a:pt x="2034" y="11198"/>
                      <a:pt x="1960" y="11051"/>
                      <a:pt x="1960" y="10866"/>
                    </a:cubicBezTo>
                    <a:cubicBezTo>
                      <a:pt x="1923" y="10496"/>
                      <a:pt x="1960" y="10163"/>
                      <a:pt x="2071" y="9757"/>
                    </a:cubicBezTo>
                    <a:cubicBezTo>
                      <a:pt x="2145" y="9387"/>
                      <a:pt x="2330" y="8980"/>
                      <a:pt x="2515" y="8611"/>
                    </a:cubicBezTo>
                    <a:cubicBezTo>
                      <a:pt x="2737" y="8204"/>
                      <a:pt x="2995" y="7834"/>
                      <a:pt x="3254" y="7464"/>
                    </a:cubicBezTo>
                    <a:cubicBezTo>
                      <a:pt x="3550" y="7058"/>
                      <a:pt x="3846" y="6651"/>
                      <a:pt x="4142" y="6244"/>
                    </a:cubicBezTo>
                    <a:cubicBezTo>
                      <a:pt x="4253" y="6023"/>
                      <a:pt x="4400" y="5801"/>
                      <a:pt x="4511" y="5579"/>
                    </a:cubicBezTo>
                    <a:cubicBezTo>
                      <a:pt x="4659" y="5357"/>
                      <a:pt x="4770" y="5098"/>
                      <a:pt x="4881" y="4840"/>
                    </a:cubicBezTo>
                    <a:lnTo>
                      <a:pt x="4955" y="4655"/>
                    </a:lnTo>
                    <a:lnTo>
                      <a:pt x="5029" y="4470"/>
                    </a:lnTo>
                    <a:cubicBezTo>
                      <a:pt x="5029" y="4359"/>
                      <a:pt x="5103" y="4248"/>
                      <a:pt x="5103" y="4100"/>
                    </a:cubicBezTo>
                    <a:cubicBezTo>
                      <a:pt x="5177" y="3804"/>
                      <a:pt x="5214" y="3509"/>
                      <a:pt x="5214" y="3250"/>
                    </a:cubicBezTo>
                    <a:cubicBezTo>
                      <a:pt x="5251" y="2695"/>
                      <a:pt x="5140" y="2104"/>
                      <a:pt x="4918" y="1586"/>
                    </a:cubicBezTo>
                    <a:cubicBezTo>
                      <a:pt x="4807" y="1327"/>
                      <a:pt x="4622" y="1105"/>
                      <a:pt x="4437" y="884"/>
                    </a:cubicBezTo>
                    <a:lnTo>
                      <a:pt x="4289" y="736"/>
                    </a:lnTo>
                    <a:cubicBezTo>
                      <a:pt x="4289" y="699"/>
                      <a:pt x="4216" y="625"/>
                      <a:pt x="4142" y="588"/>
                    </a:cubicBezTo>
                    <a:cubicBezTo>
                      <a:pt x="3994" y="440"/>
                      <a:pt x="3883" y="403"/>
                      <a:pt x="3735" y="329"/>
                    </a:cubicBezTo>
                    <a:cubicBezTo>
                      <a:pt x="3315" y="96"/>
                      <a:pt x="2883" y="0"/>
                      <a:pt x="2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4085250" y="2839125"/>
                <a:ext cx="323525" cy="128125"/>
              </a:xfrm>
              <a:custGeom>
                <a:avLst/>
                <a:gdLst/>
                <a:ahLst/>
                <a:cxnLst/>
                <a:rect l="l" t="t" r="r" b="b"/>
                <a:pathLst>
                  <a:path w="12941" h="5125" extrusionOk="0">
                    <a:moveTo>
                      <a:pt x="10574" y="2034"/>
                    </a:moveTo>
                    <a:cubicBezTo>
                      <a:pt x="10581" y="2041"/>
                      <a:pt x="10592" y="2052"/>
                      <a:pt x="10611" y="2071"/>
                    </a:cubicBezTo>
                    <a:cubicBezTo>
                      <a:pt x="10599" y="2059"/>
                      <a:pt x="10588" y="2047"/>
                      <a:pt x="10576" y="2034"/>
                    </a:cubicBezTo>
                    <a:close/>
                    <a:moveTo>
                      <a:pt x="9465" y="1"/>
                    </a:moveTo>
                    <a:cubicBezTo>
                      <a:pt x="9206" y="37"/>
                      <a:pt x="8910" y="37"/>
                      <a:pt x="8615" y="111"/>
                    </a:cubicBezTo>
                    <a:cubicBezTo>
                      <a:pt x="8467" y="148"/>
                      <a:pt x="8356" y="185"/>
                      <a:pt x="8245" y="222"/>
                    </a:cubicBezTo>
                    <a:lnTo>
                      <a:pt x="8060" y="296"/>
                    </a:lnTo>
                    <a:lnTo>
                      <a:pt x="7875" y="370"/>
                    </a:lnTo>
                    <a:cubicBezTo>
                      <a:pt x="7616" y="481"/>
                      <a:pt x="7358" y="555"/>
                      <a:pt x="7136" y="703"/>
                    </a:cubicBezTo>
                    <a:cubicBezTo>
                      <a:pt x="6914" y="851"/>
                      <a:pt x="6692" y="962"/>
                      <a:pt x="6470" y="1110"/>
                    </a:cubicBezTo>
                    <a:cubicBezTo>
                      <a:pt x="6064" y="1405"/>
                      <a:pt x="5657" y="1664"/>
                      <a:pt x="5250" y="1960"/>
                    </a:cubicBezTo>
                    <a:cubicBezTo>
                      <a:pt x="4880" y="2256"/>
                      <a:pt x="4474" y="2478"/>
                      <a:pt x="4104" y="2699"/>
                    </a:cubicBezTo>
                    <a:cubicBezTo>
                      <a:pt x="3734" y="2921"/>
                      <a:pt x="3328" y="3069"/>
                      <a:pt x="2958" y="3180"/>
                    </a:cubicBezTo>
                    <a:cubicBezTo>
                      <a:pt x="2670" y="3232"/>
                      <a:pt x="2401" y="3285"/>
                      <a:pt x="2151" y="3285"/>
                    </a:cubicBezTo>
                    <a:cubicBezTo>
                      <a:pt x="2047" y="3285"/>
                      <a:pt x="1946" y="3276"/>
                      <a:pt x="1849" y="3254"/>
                    </a:cubicBezTo>
                    <a:cubicBezTo>
                      <a:pt x="1664" y="3254"/>
                      <a:pt x="1516" y="3217"/>
                      <a:pt x="1368" y="3180"/>
                    </a:cubicBezTo>
                    <a:cubicBezTo>
                      <a:pt x="1220" y="3106"/>
                      <a:pt x="1072" y="3069"/>
                      <a:pt x="925" y="2995"/>
                    </a:cubicBezTo>
                    <a:cubicBezTo>
                      <a:pt x="666" y="2884"/>
                      <a:pt x="481" y="2736"/>
                      <a:pt x="333" y="2588"/>
                    </a:cubicBezTo>
                    <a:cubicBezTo>
                      <a:pt x="259" y="2478"/>
                      <a:pt x="222" y="2404"/>
                      <a:pt x="148" y="2367"/>
                    </a:cubicBezTo>
                    <a:cubicBezTo>
                      <a:pt x="111" y="2293"/>
                      <a:pt x="74" y="2219"/>
                      <a:pt x="74" y="2182"/>
                    </a:cubicBezTo>
                    <a:cubicBezTo>
                      <a:pt x="1" y="2072"/>
                      <a:pt x="0" y="1998"/>
                      <a:pt x="0" y="1997"/>
                    </a:cubicBezTo>
                    <a:lnTo>
                      <a:pt x="0" y="1997"/>
                    </a:lnTo>
                    <a:cubicBezTo>
                      <a:pt x="0" y="1998"/>
                      <a:pt x="1" y="2072"/>
                      <a:pt x="37" y="2182"/>
                    </a:cubicBezTo>
                    <a:cubicBezTo>
                      <a:pt x="74" y="2219"/>
                      <a:pt x="74" y="2293"/>
                      <a:pt x="111" y="2367"/>
                    </a:cubicBezTo>
                    <a:cubicBezTo>
                      <a:pt x="148" y="2441"/>
                      <a:pt x="222" y="2551"/>
                      <a:pt x="259" y="2625"/>
                    </a:cubicBezTo>
                    <a:cubicBezTo>
                      <a:pt x="407" y="2810"/>
                      <a:pt x="592" y="2995"/>
                      <a:pt x="851" y="3180"/>
                    </a:cubicBezTo>
                    <a:cubicBezTo>
                      <a:pt x="962" y="3291"/>
                      <a:pt x="1109" y="3365"/>
                      <a:pt x="1257" y="3439"/>
                    </a:cubicBezTo>
                    <a:cubicBezTo>
                      <a:pt x="1442" y="3476"/>
                      <a:pt x="1590" y="3587"/>
                      <a:pt x="1775" y="3624"/>
                    </a:cubicBezTo>
                    <a:cubicBezTo>
                      <a:pt x="2009" y="3694"/>
                      <a:pt x="2288" y="3720"/>
                      <a:pt x="2565" y="3720"/>
                    </a:cubicBezTo>
                    <a:cubicBezTo>
                      <a:pt x="2724" y="3720"/>
                      <a:pt x="2883" y="3711"/>
                      <a:pt x="3032" y="3698"/>
                    </a:cubicBezTo>
                    <a:cubicBezTo>
                      <a:pt x="3513" y="3624"/>
                      <a:pt x="3956" y="3513"/>
                      <a:pt x="4400" y="3328"/>
                    </a:cubicBezTo>
                    <a:cubicBezTo>
                      <a:pt x="4843" y="3180"/>
                      <a:pt x="5287" y="2958"/>
                      <a:pt x="5731" y="2736"/>
                    </a:cubicBezTo>
                    <a:cubicBezTo>
                      <a:pt x="6174" y="2515"/>
                      <a:pt x="6581" y="2293"/>
                      <a:pt x="7025" y="2071"/>
                    </a:cubicBezTo>
                    <a:cubicBezTo>
                      <a:pt x="7210" y="1960"/>
                      <a:pt x="7431" y="1886"/>
                      <a:pt x="7653" y="1812"/>
                    </a:cubicBezTo>
                    <a:cubicBezTo>
                      <a:pt x="7838" y="1701"/>
                      <a:pt x="8060" y="1664"/>
                      <a:pt x="8282" y="1627"/>
                    </a:cubicBezTo>
                    <a:lnTo>
                      <a:pt x="8428" y="1554"/>
                    </a:lnTo>
                    <a:lnTo>
                      <a:pt x="8428" y="1554"/>
                    </a:lnTo>
                    <a:cubicBezTo>
                      <a:pt x="8405" y="1566"/>
                      <a:pt x="8397" y="1570"/>
                      <a:pt x="8395" y="1570"/>
                    </a:cubicBezTo>
                    <a:cubicBezTo>
                      <a:pt x="8393" y="1570"/>
                      <a:pt x="8417" y="1553"/>
                      <a:pt x="8393" y="1553"/>
                    </a:cubicBezTo>
                    <a:lnTo>
                      <a:pt x="8578" y="1553"/>
                    </a:lnTo>
                    <a:cubicBezTo>
                      <a:pt x="8688" y="1516"/>
                      <a:pt x="8799" y="1516"/>
                      <a:pt x="8873" y="1516"/>
                    </a:cubicBezTo>
                    <a:cubicBezTo>
                      <a:pt x="8935" y="1504"/>
                      <a:pt x="8997" y="1500"/>
                      <a:pt x="9058" y="1500"/>
                    </a:cubicBezTo>
                    <a:cubicBezTo>
                      <a:pt x="9181" y="1500"/>
                      <a:pt x="9305" y="1516"/>
                      <a:pt x="9428" y="1516"/>
                    </a:cubicBezTo>
                    <a:cubicBezTo>
                      <a:pt x="9798" y="1553"/>
                      <a:pt x="10093" y="1664"/>
                      <a:pt x="10352" y="1812"/>
                    </a:cubicBezTo>
                    <a:cubicBezTo>
                      <a:pt x="10446" y="1874"/>
                      <a:pt x="10513" y="1963"/>
                      <a:pt x="10576" y="2034"/>
                    </a:cubicBezTo>
                    <a:lnTo>
                      <a:pt x="10611" y="2034"/>
                    </a:lnTo>
                    <a:lnTo>
                      <a:pt x="10611" y="2071"/>
                    </a:lnTo>
                    <a:lnTo>
                      <a:pt x="10648" y="2145"/>
                    </a:lnTo>
                    <a:cubicBezTo>
                      <a:pt x="10722" y="2182"/>
                      <a:pt x="10685" y="2182"/>
                      <a:pt x="10685" y="2182"/>
                    </a:cubicBezTo>
                    <a:cubicBezTo>
                      <a:pt x="10685" y="2182"/>
                      <a:pt x="10685" y="2256"/>
                      <a:pt x="10722" y="2293"/>
                    </a:cubicBezTo>
                    <a:cubicBezTo>
                      <a:pt x="10759" y="2441"/>
                      <a:pt x="10759" y="2625"/>
                      <a:pt x="10722" y="2736"/>
                    </a:cubicBezTo>
                    <a:cubicBezTo>
                      <a:pt x="10685" y="2847"/>
                      <a:pt x="10611" y="2921"/>
                      <a:pt x="10574" y="2958"/>
                    </a:cubicBezTo>
                    <a:cubicBezTo>
                      <a:pt x="10537" y="2995"/>
                      <a:pt x="10537" y="2995"/>
                      <a:pt x="10500" y="2995"/>
                    </a:cubicBezTo>
                    <a:lnTo>
                      <a:pt x="10463" y="2995"/>
                    </a:lnTo>
                    <a:lnTo>
                      <a:pt x="10167" y="3254"/>
                    </a:lnTo>
                    <a:cubicBezTo>
                      <a:pt x="9798" y="3550"/>
                      <a:pt x="9687" y="4104"/>
                      <a:pt x="9945" y="4548"/>
                    </a:cubicBezTo>
                    <a:cubicBezTo>
                      <a:pt x="10125" y="4907"/>
                      <a:pt x="10483" y="5124"/>
                      <a:pt x="10871" y="5124"/>
                    </a:cubicBezTo>
                    <a:cubicBezTo>
                      <a:pt x="11041" y="5124"/>
                      <a:pt x="11218" y="5082"/>
                      <a:pt x="11387" y="4992"/>
                    </a:cubicBezTo>
                    <a:cubicBezTo>
                      <a:pt x="11387" y="4992"/>
                      <a:pt x="11461" y="4955"/>
                      <a:pt x="11646" y="4844"/>
                    </a:cubicBezTo>
                    <a:cubicBezTo>
                      <a:pt x="11831" y="4733"/>
                      <a:pt x="12090" y="4511"/>
                      <a:pt x="12275" y="4215"/>
                    </a:cubicBezTo>
                    <a:cubicBezTo>
                      <a:pt x="12718" y="3550"/>
                      <a:pt x="12940" y="2515"/>
                      <a:pt x="12386" y="1479"/>
                    </a:cubicBezTo>
                    <a:cubicBezTo>
                      <a:pt x="12312" y="1368"/>
                      <a:pt x="12275" y="1258"/>
                      <a:pt x="12127" y="1110"/>
                    </a:cubicBezTo>
                    <a:cubicBezTo>
                      <a:pt x="12090" y="1036"/>
                      <a:pt x="12016" y="962"/>
                      <a:pt x="11979" y="925"/>
                    </a:cubicBezTo>
                    <a:lnTo>
                      <a:pt x="11831" y="777"/>
                    </a:lnTo>
                    <a:cubicBezTo>
                      <a:pt x="11609" y="592"/>
                      <a:pt x="11387" y="444"/>
                      <a:pt x="11129" y="333"/>
                    </a:cubicBezTo>
                    <a:cubicBezTo>
                      <a:pt x="10611" y="74"/>
                      <a:pt x="10019" y="1"/>
                      <a:pt x="9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4335725" y="2997650"/>
                <a:ext cx="448300" cy="145575"/>
              </a:xfrm>
              <a:custGeom>
                <a:avLst/>
                <a:gdLst/>
                <a:ahLst/>
                <a:cxnLst/>
                <a:rect l="l" t="t" r="r" b="b"/>
                <a:pathLst>
                  <a:path w="17932" h="5823" extrusionOk="0">
                    <a:moveTo>
                      <a:pt x="16727" y="0"/>
                    </a:moveTo>
                    <a:cubicBezTo>
                      <a:pt x="16187" y="0"/>
                      <a:pt x="15738" y="380"/>
                      <a:pt x="15639" y="906"/>
                    </a:cubicBezTo>
                    <a:cubicBezTo>
                      <a:pt x="15639" y="906"/>
                      <a:pt x="15639" y="980"/>
                      <a:pt x="15602" y="1165"/>
                    </a:cubicBezTo>
                    <a:cubicBezTo>
                      <a:pt x="15602" y="1238"/>
                      <a:pt x="15565" y="1238"/>
                      <a:pt x="15565" y="1275"/>
                    </a:cubicBezTo>
                    <a:cubicBezTo>
                      <a:pt x="15528" y="1349"/>
                      <a:pt x="15528" y="1423"/>
                      <a:pt x="15491" y="1497"/>
                    </a:cubicBezTo>
                    <a:cubicBezTo>
                      <a:pt x="15380" y="1682"/>
                      <a:pt x="15269" y="1904"/>
                      <a:pt x="15011" y="2126"/>
                    </a:cubicBezTo>
                    <a:cubicBezTo>
                      <a:pt x="14789" y="2311"/>
                      <a:pt x="14493" y="2532"/>
                      <a:pt x="14086" y="2680"/>
                    </a:cubicBezTo>
                    <a:cubicBezTo>
                      <a:pt x="13901" y="2754"/>
                      <a:pt x="13680" y="2828"/>
                      <a:pt x="13458" y="2865"/>
                    </a:cubicBezTo>
                    <a:lnTo>
                      <a:pt x="13347" y="2865"/>
                    </a:lnTo>
                    <a:lnTo>
                      <a:pt x="13125" y="2902"/>
                    </a:lnTo>
                    <a:lnTo>
                      <a:pt x="12718" y="2902"/>
                    </a:lnTo>
                    <a:cubicBezTo>
                      <a:pt x="12607" y="2902"/>
                      <a:pt x="12496" y="2902"/>
                      <a:pt x="12349" y="2865"/>
                    </a:cubicBezTo>
                    <a:cubicBezTo>
                      <a:pt x="12201" y="2865"/>
                      <a:pt x="12090" y="2828"/>
                      <a:pt x="11942" y="2828"/>
                    </a:cubicBezTo>
                    <a:cubicBezTo>
                      <a:pt x="11646" y="2754"/>
                      <a:pt x="11350" y="2717"/>
                      <a:pt x="11092" y="2606"/>
                    </a:cubicBezTo>
                    <a:cubicBezTo>
                      <a:pt x="10500" y="2422"/>
                      <a:pt x="9872" y="2200"/>
                      <a:pt x="9243" y="1904"/>
                    </a:cubicBezTo>
                    <a:cubicBezTo>
                      <a:pt x="8947" y="1756"/>
                      <a:pt x="8615" y="1608"/>
                      <a:pt x="8282" y="1460"/>
                    </a:cubicBezTo>
                    <a:cubicBezTo>
                      <a:pt x="7949" y="1312"/>
                      <a:pt x="7616" y="1202"/>
                      <a:pt x="7284" y="1054"/>
                    </a:cubicBezTo>
                    <a:cubicBezTo>
                      <a:pt x="6951" y="906"/>
                      <a:pt x="6581" y="795"/>
                      <a:pt x="6248" y="684"/>
                    </a:cubicBezTo>
                    <a:cubicBezTo>
                      <a:pt x="5879" y="573"/>
                      <a:pt x="5509" y="499"/>
                      <a:pt x="5176" y="425"/>
                    </a:cubicBezTo>
                    <a:cubicBezTo>
                      <a:pt x="5065" y="388"/>
                      <a:pt x="4991" y="351"/>
                      <a:pt x="4881" y="351"/>
                    </a:cubicBezTo>
                    <a:lnTo>
                      <a:pt x="4622" y="314"/>
                    </a:lnTo>
                    <a:lnTo>
                      <a:pt x="4067" y="314"/>
                    </a:lnTo>
                    <a:cubicBezTo>
                      <a:pt x="3697" y="314"/>
                      <a:pt x="3328" y="351"/>
                      <a:pt x="2995" y="425"/>
                    </a:cubicBezTo>
                    <a:cubicBezTo>
                      <a:pt x="2293" y="573"/>
                      <a:pt x="1627" y="869"/>
                      <a:pt x="1110" y="1275"/>
                    </a:cubicBezTo>
                    <a:cubicBezTo>
                      <a:pt x="1073" y="1349"/>
                      <a:pt x="999" y="1386"/>
                      <a:pt x="925" y="1423"/>
                    </a:cubicBezTo>
                    <a:lnTo>
                      <a:pt x="777" y="1608"/>
                    </a:lnTo>
                    <a:lnTo>
                      <a:pt x="629" y="1793"/>
                    </a:lnTo>
                    <a:lnTo>
                      <a:pt x="555" y="1904"/>
                    </a:lnTo>
                    <a:lnTo>
                      <a:pt x="481" y="1978"/>
                    </a:lnTo>
                    <a:cubicBezTo>
                      <a:pt x="407" y="2089"/>
                      <a:pt x="333" y="2237"/>
                      <a:pt x="259" y="2385"/>
                    </a:cubicBezTo>
                    <a:cubicBezTo>
                      <a:pt x="222" y="2532"/>
                      <a:pt x="148" y="2680"/>
                      <a:pt x="148" y="2791"/>
                    </a:cubicBezTo>
                    <a:cubicBezTo>
                      <a:pt x="0" y="3346"/>
                      <a:pt x="37" y="3863"/>
                      <a:pt x="148" y="4307"/>
                    </a:cubicBezTo>
                    <a:cubicBezTo>
                      <a:pt x="296" y="4751"/>
                      <a:pt x="481" y="5083"/>
                      <a:pt x="703" y="5305"/>
                    </a:cubicBezTo>
                    <a:cubicBezTo>
                      <a:pt x="925" y="5564"/>
                      <a:pt x="1146" y="5675"/>
                      <a:pt x="1294" y="5749"/>
                    </a:cubicBezTo>
                    <a:cubicBezTo>
                      <a:pt x="1442" y="5786"/>
                      <a:pt x="1516" y="5823"/>
                      <a:pt x="1516" y="5823"/>
                    </a:cubicBezTo>
                    <a:cubicBezTo>
                      <a:pt x="1516" y="5823"/>
                      <a:pt x="1442" y="5786"/>
                      <a:pt x="1294" y="5712"/>
                    </a:cubicBezTo>
                    <a:cubicBezTo>
                      <a:pt x="1183" y="5638"/>
                      <a:pt x="962" y="5490"/>
                      <a:pt x="777" y="5268"/>
                    </a:cubicBezTo>
                    <a:cubicBezTo>
                      <a:pt x="592" y="5010"/>
                      <a:pt x="444" y="4677"/>
                      <a:pt x="370" y="4270"/>
                    </a:cubicBezTo>
                    <a:cubicBezTo>
                      <a:pt x="296" y="3863"/>
                      <a:pt x="296" y="3383"/>
                      <a:pt x="481" y="2902"/>
                    </a:cubicBezTo>
                    <a:cubicBezTo>
                      <a:pt x="481" y="2791"/>
                      <a:pt x="555" y="2680"/>
                      <a:pt x="629" y="2569"/>
                    </a:cubicBezTo>
                    <a:cubicBezTo>
                      <a:pt x="666" y="2459"/>
                      <a:pt x="740" y="2348"/>
                      <a:pt x="814" y="2237"/>
                    </a:cubicBezTo>
                    <a:lnTo>
                      <a:pt x="888" y="2163"/>
                    </a:lnTo>
                    <a:cubicBezTo>
                      <a:pt x="888" y="2126"/>
                      <a:pt x="925" y="2089"/>
                      <a:pt x="962" y="2089"/>
                    </a:cubicBezTo>
                    <a:lnTo>
                      <a:pt x="1110" y="1941"/>
                    </a:lnTo>
                    <a:lnTo>
                      <a:pt x="1257" y="1793"/>
                    </a:lnTo>
                    <a:cubicBezTo>
                      <a:pt x="1331" y="1756"/>
                      <a:pt x="1368" y="1719"/>
                      <a:pt x="1442" y="1682"/>
                    </a:cubicBezTo>
                    <a:cubicBezTo>
                      <a:pt x="1886" y="1386"/>
                      <a:pt x="2477" y="1165"/>
                      <a:pt x="3106" y="1091"/>
                    </a:cubicBezTo>
                    <a:cubicBezTo>
                      <a:pt x="3303" y="1091"/>
                      <a:pt x="3517" y="1074"/>
                      <a:pt x="3725" y="1074"/>
                    </a:cubicBezTo>
                    <a:cubicBezTo>
                      <a:pt x="3829" y="1074"/>
                      <a:pt x="3932" y="1078"/>
                      <a:pt x="4030" y="1091"/>
                    </a:cubicBezTo>
                    <a:lnTo>
                      <a:pt x="4252" y="1128"/>
                    </a:lnTo>
                    <a:lnTo>
                      <a:pt x="4511" y="1165"/>
                    </a:lnTo>
                    <a:lnTo>
                      <a:pt x="4770" y="1202"/>
                    </a:lnTo>
                    <a:cubicBezTo>
                      <a:pt x="4807" y="1238"/>
                      <a:pt x="4918" y="1275"/>
                      <a:pt x="4954" y="1275"/>
                    </a:cubicBezTo>
                    <a:cubicBezTo>
                      <a:pt x="5287" y="1386"/>
                      <a:pt x="5583" y="1460"/>
                      <a:pt x="5916" y="1608"/>
                    </a:cubicBezTo>
                    <a:cubicBezTo>
                      <a:pt x="6211" y="1756"/>
                      <a:pt x="6507" y="1904"/>
                      <a:pt x="6840" y="2052"/>
                    </a:cubicBezTo>
                    <a:cubicBezTo>
                      <a:pt x="7136" y="2200"/>
                      <a:pt x="7432" y="2385"/>
                      <a:pt x="7727" y="2532"/>
                    </a:cubicBezTo>
                    <a:cubicBezTo>
                      <a:pt x="8060" y="2717"/>
                      <a:pt x="8356" y="2902"/>
                      <a:pt x="8652" y="3087"/>
                    </a:cubicBezTo>
                    <a:cubicBezTo>
                      <a:pt x="9280" y="3420"/>
                      <a:pt x="9909" y="3753"/>
                      <a:pt x="10574" y="4048"/>
                    </a:cubicBezTo>
                    <a:cubicBezTo>
                      <a:pt x="10907" y="4159"/>
                      <a:pt x="11239" y="4270"/>
                      <a:pt x="11572" y="4381"/>
                    </a:cubicBezTo>
                    <a:cubicBezTo>
                      <a:pt x="11757" y="4418"/>
                      <a:pt x="11942" y="4455"/>
                      <a:pt x="12090" y="4529"/>
                    </a:cubicBezTo>
                    <a:cubicBezTo>
                      <a:pt x="12275" y="4566"/>
                      <a:pt x="12460" y="4566"/>
                      <a:pt x="12644" y="4603"/>
                    </a:cubicBezTo>
                    <a:cubicBezTo>
                      <a:pt x="12755" y="4621"/>
                      <a:pt x="12838" y="4621"/>
                      <a:pt x="12912" y="4621"/>
                    </a:cubicBezTo>
                    <a:cubicBezTo>
                      <a:pt x="12986" y="4621"/>
                      <a:pt x="13051" y="4621"/>
                      <a:pt x="13125" y="4640"/>
                    </a:cubicBezTo>
                    <a:lnTo>
                      <a:pt x="13680" y="4640"/>
                    </a:lnTo>
                    <a:cubicBezTo>
                      <a:pt x="14012" y="4603"/>
                      <a:pt x="14345" y="4529"/>
                      <a:pt x="14678" y="4455"/>
                    </a:cubicBezTo>
                    <a:cubicBezTo>
                      <a:pt x="15935" y="4122"/>
                      <a:pt x="16822" y="3309"/>
                      <a:pt x="17303" y="2606"/>
                    </a:cubicBezTo>
                    <a:cubicBezTo>
                      <a:pt x="17414" y="2422"/>
                      <a:pt x="17488" y="2237"/>
                      <a:pt x="17561" y="2089"/>
                    </a:cubicBezTo>
                    <a:cubicBezTo>
                      <a:pt x="17635" y="1904"/>
                      <a:pt x="17709" y="1719"/>
                      <a:pt x="17746" y="1645"/>
                    </a:cubicBezTo>
                    <a:cubicBezTo>
                      <a:pt x="17783" y="1460"/>
                      <a:pt x="17783" y="1386"/>
                      <a:pt x="17783" y="1386"/>
                    </a:cubicBezTo>
                    <a:cubicBezTo>
                      <a:pt x="17820" y="1349"/>
                      <a:pt x="17820" y="1312"/>
                      <a:pt x="17820" y="1275"/>
                    </a:cubicBezTo>
                    <a:cubicBezTo>
                      <a:pt x="17931" y="684"/>
                      <a:pt x="17525" y="92"/>
                      <a:pt x="16933" y="18"/>
                    </a:cubicBezTo>
                    <a:cubicBezTo>
                      <a:pt x="16863" y="6"/>
                      <a:pt x="16794" y="0"/>
                      <a:pt x="1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4812650" y="2950600"/>
                <a:ext cx="130350" cy="459750"/>
              </a:xfrm>
              <a:custGeom>
                <a:avLst/>
                <a:gdLst/>
                <a:ahLst/>
                <a:cxnLst/>
                <a:rect l="l" t="t" r="r" b="b"/>
                <a:pathLst>
                  <a:path w="5214" h="18390" extrusionOk="0">
                    <a:moveTo>
                      <a:pt x="1254" y="1"/>
                    </a:moveTo>
                    <a:cubicBezTo>
                      <a:pt x="777" y="1"/>
                      <a:pt x="335" y="304"/>
                      <a:pt x="185" y="754"/>
                    </a:cubicBezTo>
                    <a:cubicBezTo>
                      <a:pt x="0" y="1346"/>
                      <a:pt x="296" y="1974"/>
                      <a:pt x="888" y="2159"/>
                    </a:cubicBezTo>
                    <a:cubicBezTo>
                      <a:pt x="888" y="2159"/>
                      <a:pt x="962" y="2196"/>
                      <a:pt x="1072" y="2233"/>
                    </a:cubicBezTo>
                    <a:cubicBezTo>
                      <a:pt x="1146" y="2233"/>
                      <a:pt x="1220" y="2270"/>
                      <a:pt x="1294" y="2307"/>
                    </a:cubicBezTo>
                    <a:cubicBezTo>
                      <a:pt x="1368" y="2344"/>
                      <a:pt x="1442" y="2381"/>
                      <a:pt x="1479" y="2381"/>
                    </a:cubicBezTo>
                    <a:cubicBezTo>
                      <a:pt x="1664" y="2455"/>
                      <a:pt x="1849" y="2603"/>
                      <a:pt x="2071" y="2788"/>
                    </a:cubicBezTo>
                    <a:cubicBezTo>
                      <a:pt x="2292" y="2973"/>
                      <a:pt x="2514" y="3194"/>
                      <a:pt x="2736" y="3490"/>
                    </a:cubicBezTo>
                    <a:cubicBezTo>
                      <a:pt x="3180" y="4082"/>
                      <a:pt x="3549" y="4969"/>
                      <a:pt x="3697" y="5967"/>
                    </a:cubicBezTo>
                    <a:cubicBezTo>
                      <a:pt x="3734" y="6189"/>
                      <a:pt x="3734" y="6448"/>
                      <a:pt x="3734" y="6707"/>
                    </a:cubicBezTo>
                    <a:cubicBezTo>
                      <a:pt x="3734" y="6818"/>
                      <a:pt x="3771" y="7002"/>
                      <a:pt x="3734" y="7076"/>
                    </a:cubicBezTo>
                    <a:lnTo>
                      <a:pt x="3697" y="7520"/>
                    </a:lnTo>
                    <a:cubicBezTo>
                      <a:pt x="3697" y="7668"/>
                      <a:pt x="3697" y="7816"/>
                      <a:pt x="3660" y="7964"/>
                    </a:cubicBezTo>
                    <a:lnTo>
                      <a:pt x="3586" y="8370"/>
                    </a:lnTo>
                    <a:cubicBezTo>
                      <a:pt x="3586" y="8629"/>
                      <a:pt x="3513" y="8888"/>
                      <a:pt x="3439" y="9184"/>
                    </a:cubicBezTo>
                    <a:cubicBezTo>
                      <a:pt x="3365" y="9442"/>
                      <a:pt x="3291" y="9738"/>
                      <a:pt x="3217" y="10034"/>
                    </a:cubicBezTo>
                    <a:cubicBezTo>
                      <a:pt x="3143" y="10293"/>
                      <a:pt x="3032" y="10589"/>
                      <a:pt x="2958" y="10847"/>
                    </a:cubicBezTo>
                    <a:cubicBezTo>
                      <a:pt x="2773" y="11402"/>
                      <a:pt x="2551" y="11920"/>
                      <a:pt x="2366" y="12474"/>
                    </a:cubicBezTo>
                    <a:cubicBezTo>
                      <a:pt x="2182" y="12992"/>
                      <a:pt x="1997" y="13509"/>
                      <a:pt x="1812" y="13990"/>
                    </a:cubicBezTo>
                    <a:cubicBezTo>
                      <a:pt x="1664" y="14507"/>
                      <a:pt x="1516" y="14951"/>
                      <a:pt x="1442" y="15395"/>
                    </a:cubicBezTo>
                    <a:cubicBezTo>
                      <a:pt x="1368" y="15617"/>
                      <a:pt x="1331" y="15838"/>
                      <a:pt x="1294" y="16023"/>
                    </a:cubicBezTo>
                    <a:cubicBezTo>
                      <a:pt x="1220" y="16245"/>
                      <a:pt x="1220" y="16430"/>
                      <a:pt x="1183" y="16615"/>
                    </a:cubicBezTo>
                    <a:cubicBezTo>
                      <a:pt x="1146" y="16985"/>
                      <a:pt x="1072" y="17280"/>
                      <a:pt x="1072" y="17539"/>
                    </a:cubicBezTo>
                    <a:cubicBezTo>
                      <a:pt x="1072" y="18094"/>
                      <a:pt x="1035" y="18389"/>
                      <a:pt x="1035" y="18389"/>
                    </a:cubicBezTo>
                    <a:cubicBezTo>
                      <a:pt x="1035" y="18389"/>
                      <a:pt x="1109" y="18094"/>
                      <a:pt x="1183" y="17576"/>
                    </a:cubicBezTo>
                    <a:cubicBezTo>
                      <a:pt x="1183" y="17317"/>
                      <a:pt x="1294" y="17021"/>
                      <a:pt x="1368" y="16652"/>
                    </a:cubicBezTo>
                    <a:cubicBezTo>
                      <a:pt x="1442" y="16467"/>
                      <a:pt x="1479" y="16282"/>
                      <a:pt x="1553" y="16097"/>
                    </a:cubicBezTo>
                    <a:cubicBezTo>
                      <a:pt x="1590" y="15912"/>
                      <a:pt x="1664" y="15728"/>
                      <a:pt x="1738" y="15506"/>
                    </a:cubicBezTo>
                    <a:cubicBezTo>
                      <a:pt x="1886" y="15099"/>
                      <a:pt x="2108" y="14655"/>
                      <a:pt x="2292" y="14175"/>
                    </a:cubicBezTo>
                    <a:cubicBezTo>
                      <a:pt x="2514" y="13731"/>
                      <a:pt x="2773" y="13250"/>
                      <a:pt x="2995" y="12733"/>
                    </a:cubicBezTo>
                    <a:cubicBezTo>
                      <a:pt x="3254" y="12252"/>
                      <a:pt x="3513" y="11735"/>
                      <a:pt x="3771" y="11180"/>
                    </a:cubicBezTo>
                    <a:cubicBezTo>
                      <a:pt x="3919" y="10921"/>
                      <a:pt x="4030" y="10626"/>
                      <a:pt x="4141" y="10367"/>
                    </a:cubicBezTo>
                    <a:cubicBezTo>
                      <a:pt x="4252" y="10071"/>
                      <a:pt x="4400" y="9812"/>
                      <a:pt x="4474" y="9516"/>
                    </a:cubicBezTo>
                    <a:cubicBezTo>
                      <a:pt x="4585" y="9221"/>
                      <a:pt x="4696" y="8925"/>
                      <a:pt x="4770" y="8592"/>
                    </a:cubicBezTo>
                    <a:lnTo>
                      <a:pt x="4917" y="8149"/>
                    </a:lnTo>
                    <a:cubicBezTo>
                      <a:pt x="4954" y="8001"/>
                      <a:pt x="4991" y="7853"/>
                      <a:pt x="4991" y="7705"/>
                    </a:cubicBezTo>
                    <a:lnTo>
                      <a:pt x="5102" y="7261"/>
                    </a:lnTo>
                    <a:cubicBezTo>
                      <a:pt x="5139" y="7076"/>
                      <a:pt x="5139" y="6928"/>
                      <a:pt x="5176" y="6781"/>
                    </a:cubicBezTo>
                    <a:cubicBezTo>
                      <a:pt x="5176" y="6448"/>
                      <a:pt x="5213" y="6152"/>
                      <a:pt x="5176" y="5819"/>
                    </a:cubicBezTo>
                    <a:cubicBezTo>
                      <a:pt x="5139" y="4599"/>
                      <a:pt x="4843" y="3453"/>
                      <a:pt x="4326" y="2529"/>
                    </a:cubicBezTo>
                    <a:cubicBezTo>
                      <a:pt x="4067" y="2048"/>
                      <a:pt x="3771" y="1679"/>
                      <a:pt x="3476" y="1346"/>
                    </a:cubicBezTo>
                    <a:cubicBezTo>
                      <a:pt x="3143" y="1013"/>
                      <a:pt x="2847" y="754"/>
                      <a:pt x="2551" y="570"/>
                    </a:cubicBezTo>
                    <a:cubicBezTo>
                      <a:pt x="2403" y="459"/>
                      <a:pt x="2255" y="385"/>
                      <a:pt x="2145" y="311"/>
                    </a:cubicBezTo>
                    <a:cubicBezTo>
                      <a:pt x="2034" y="274"/>
                      <a:pt x="1960" y="237"/>
                      <a:pt x="1886" y="200"/>
                    </a:cubicBezTo>
                    <a:cubicBezTo>
                      <a:pt x="1775" y="163"/>
                      <a:pt x="1701" y="126"/>
                      <a:pt x="1701" y="126"/>
                    </a:cubicBezTo>
                    <a:cubicBezTo>
                      <a:pt x="1664" y="89"/>
                      <a:pt x="1627" y="89"/>
                      <a:pt x="1590" y="52"/>
                    </a:cubicBezTo>
                    <a:cubicBezTo>
                      <a:pt x="1478" y="17"/>
                      <a:pt x="1365"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4370850" y="2840975"/>
                <a:ext cx="476025" cy="126575"/>
              </a:xfrm>
              <a:custGeom>
                <a:avLst/>
                <a:gdLst/>
                <a:ahLst/>
                <a:cxnLst/>
                <a:rect l="l" t="t" r="r" b="b"/>
                <a:pathLst>
                  <a:path w="19041" h="5063" extrusionOk="0">
                    <a:moveTo>
                      <a:pt x="12792" y="0"/>
                    </a:moveTo>
                    <a:cubicBezTo>
                      <a:pt x="12459" y="0"/>
                      <a:pt x="12164" y="0"/>
                      <a:pt x="11831" y="74"/>
                    </a:cubicBezTo>
                    <a:lnTo>
                      <a:pt x="11683" y="74"/>
                    </a:lnTo>
                    <a:lnTo>
                      <a:pt x="11572" y="111"/>
                    </a:lnTo>
                    <a:lnTo>
                      <a:pt x="11350" y="148"/>
                    </a:lnTo>
                    <a:lnTo>
                      <a:pt x="10907" y="222"/>
                    </a:lnTo>
                    <a:cubicBezTo>
                      <a:pt x="10574" y="296"/>
                      <a:pt x="10241" y="407"/>
                      <a:pt x="9945" y="481"/>
                    </a:cubicBezTo>
                    <a:cubicBezTo>
                      <a:pt x="9613" y="592"/>
                      <a:pt x="9317" y="703"/>
                      <a:pt x="9021" y="814"/>
                    </a:cubicBezTo>
                    <a:cubicBezTo>
                      <a:pt x="8725" y="962"/>
                      <a:pt x="8430" y="1073"/>
                      <a:pt x="8134" y="1184"/>
                    </a:cubicBezTo>
                    <a:cubicBezTo>
                      <a:pt x="7875" y="1331"/>
                      <a:pt x="7579" y="1479"/>
                      <a:pt x="7284" y="1590"/>
                    </a:cubicBezTo>
                    <a:cubicBezTo>
                      <a:pt x="6729" y="1849"/>
                      <a:pt x="6211" y="2145"/>
                      <a:pt x="5694" y="2404"/>
                    </a:cubicBezTo>
                    <a:cubicBezTo>
                      <a:pt x="5176" y="2662"/>
                      <a:pt x="4659" y="2884"/>
                      <a:pt x="4178" y="3106"/>
                    </a:cubicBezTo>
                    <a:cubicBezTo>
                      <a:pt x="3697" y="3291"/>
                      <a:pt x="3217" y="3476"/>
                      <a:pt x="2810" y="3624"/>
                    </a:cubicBezTo>
                    <a:cubicBezTo>
                      <a:pt x="2366" y="3771"/>
                      <a:pt x="1960" y="3882"/>
                      <a:pt x="1590" y="3956"/>
                    </a:cubicBezTo>
                    <a:cubicBezTo>
                      <a:pt x="1405" y="3993"/>
                      <a:pt x="1220" y="4030"/>
                      <a:pt x="1072" y="4030"/>
                    </a:cubicBezTo>
                    <a:cubicBezTo>
                      <a:pt x="888" y="4067"/>
                      <a:pt x="740" y="4067"/>
                      <a:pt x="629" y="4104"/>
                    </a:cubicBezTo>
                    <a:cubicBezTo>
                      <a:pt x="370" y="4141"/>
                      <a:pt x="148" y="4141"/>
                      <a:pt x="0" y="4141"/>
                    </a:cubicBezTo>
                    <a:cubicBezTo>
                      <a:pt x="105" y="4167"/>
                      <a:pt x="246" y="4193"/>
                      <a:pt x="412" y="4193"/>
                    </a:cubicBezTo>
                    <a:cubicBezTo>
                      <a:pt x="480" y="4193"/>
                      <a:pt x="553" y="4189"/>
                      <a:pt x="629" y="4178"/>
                    </a:cubicBezTo>
                    <a:lnTo>
                      <a:pt x="1072" y="4178"/>
                    </a:lnTo>
                    <a:cubicBezTo>
                      <a:pt x="1257" y="4178"/>
                      <a:pt x="1405" y="4178"/>
                      <a:pt x="1627" y="4141"/>
                    </a:cubicBezTo>
                    <a:cubicBezTo>
                      <a:pt x="1997" y="4104"/>
                      <a:pt x="2403" y="4067"/>
                      <a:pt x="2884" y="3956"/>
                    </a:cubicBezTo>
                    <a:cubicBezTo>
                      <a:pt x="3328" y="3845"/>
                      <a:pt x="3845" y="3734"/>
                      <a:pt x="4363" y="3587"/>
                    </a:cubicBezTo>
                    <a:cubicBezTo>
                      <a:pt x="4880" y="3439"/>
                      <a:pt x="5398" y="3217"/>
                      <a:pt x="5953" y="3032"/>
                    </a:cubicBezTo>
                    <a:cubicBezTo>
                      <a:pt x="6507" y="2847"/>
                      <a:pt x="7062" y="2625"/>
                      <a:pt x="7653" y="2404"/>
                    </a:cubicBezTo>
                    <a:cubicBezTo>
                      <a:pt x="7912" y="2330"/>
                      <a:pt x="8208" y="2219"/>
                      <a:pt x="8504" y="2145"/>
                    </a:cubicBezTo>
                    <a:cubicBezTo>
                      <a:pt x="8799" y="2034"/>
                      <a:pt x="9095" y="1960"/>
                      <a:pt x="9354" y="1886"/>
                    </a:cubicBezTo>
                    <a:cubicBezTo>
                      <a:pt x="9650" y="1812"/>
                      <a:pt x="9945" y="1738"/>
                      <a:pt x="10241" y="1664"/>
                    </a:cubicBezTo>
                    <a:cubicBezTo>
                      <a:pt x="10500" y="1627"/>
                      <a:pt x="10796" y="1553"/>
                      <a:pt x="11055" y="1516"/>
                    </a:cubicBezTo>
                    <a:lnTo>
                      <a:pt x="11535" y="1479"/>
                    </a:lnTo>
                    <a:lnTo>
                      <a:pt x="11757" y="1479"/>
                    </a:lnTo>
                    <a:lnTo>
                      <a:pt x="11868" y="1442"/>
                    </a:lnTo>
                    <a:lnTo>
                      <a:pt x="11905" y="1442"/>
                    </a:lnTo>
                    <a:cubicBezTo>
                      <a:pt x="11905" y="1442"/>
                      <a:pt x="11868" y="1479"/>
                      <a:pt x="11868" y="1479"/>
                    </a:cubicBezTo>
                    <a:lnTo>
                      <a:pt x="11942" y="1479"/>
                    </a:lnTo>
                    <a:cubicBezTo>
                      <a:pt x="12028" y="1467"/>
                      <a:pt x="12114" y="1463"/>
                      <a:pt x="12201" y="1463"/>
                    </a:cubicBezTo>
                    <a:cubicBezTo>
                      <a:pt x="12373" y="1463"/>
                      <a:pt x="12546" y="1479"/>
                      <a:pt x="12718" y="1479"/>
                    </a:cubicBezTo>
                    <a:cubicBezTo>
                      <a:pt x="13753" y="1590"/>
                      <a:pt x="14678" y="1997"/>
                      <a:pt x="15306" y="2404"/>
                    </a:cubicBezTo>
                    <a:cubicBezTo>
                      <a:pt x="15639" y="2625"/>
                      <a:pt x="15898" y="2847"/>
                      <a:pt x="16083" y="3069"/>
                    </a:cubicBezTo>
                    <a:cubicBezTo>
                      <a:pt x="16156" y="3180"/>
                      <a:pt x="16267" y="3291"/>
                      <a:pt x="16304" y="3402"/>
                    </a:cubicBezTo>
                    <a:cubicBezTo>
                      <a:pt x="16378" y="3513"/>
                      <a:pt x="16452" y="3624"/>
                      <a:pt x="16489" y="3698"/>
                    </a:cubicBezTo>
                    <a:cubicBezTo>
                      <a:pt x="16526" y="3771"/>
                      <a:pt x="16563" y="3808"/>
                      <a:pt x="16563" y="3882"/>
                    </a:cubicBezTo>
                    <a:cubicBezTo>
                      <a:pt x="16600" y="3956"/>
                      <a:pt x="16637" y="4067"/>
                      <a:pt x="16674" y="4104"/>
                    </a:cubicBezTo>
                    <a:cubicBezTo>
                      <a:pt x="16711" y="4252"/>
                      <a:pt x="16711" y="4326"/>
                      <a:pt x="16711" y="4326"/>
                    </a:cubicBezTo>
                    <a:cubicBezTo>
                      <a:pt x="16748" y="4363"/>
                      <a:pt x="16748" y="4400"/>
                      <a:pt x="16785" y="4437"/>
                    </a:cubicBezTo>
                    <a:cubicBezTo>
                      <a:pt x="16971" y="4835"/>
                      <a:pt x="17367" y="5062"/>
                      <a:pt x="17767" y="5062"/>
                    </a:cubicBezTo>
                    <a:cubicBezTo>
                      <a:pt x="17924" y="5062"/>
                      <a:pt x="18081" y="5027"/>
                      <a:pt x="18227" y="4955"/>
                    </a:cubicBezTo>
                    <a:cubicBezTo>
                      <a:pt x="18781" y="4696"/>
                      <a:pt x="19040" y="4067"/>
                      <a:pt x="18781" y="3513"/>
                    </a:cubicBezTo>
                    <a:cubicBezTo>
                      <a:pt x="18781" y="3513"/>
                      <a:pt x="18744" y="3439"/>
                      <a:pt x="18670" y="3291"/>
                    </a:cubicBezTo>
                    <a:cubicBezTo>
                      <a:pt x="18634" y="3217"/>
                      <a:pt x="18634" y="3180"/>
                      <a:pt x="18560" y="3032"/>
                    </a:cubicBezTo>
                    <a:cubicBezTo>
                      <a:pt x="18486" y="2921"/>
                      <a:pt x="18412" y="2773"/>
                      <a:pt x="18301" y="2588"/>
                    </a:cubicBezTo>
                    <a:cubicBezTo>
                      <a:pt x="18190" y="2441"/>
                      <a:pt x="18079" y="2293"/>
                      <a:pt x="17968" y="2145"/>
                    </a:cubicBezTo>
                    <a:cubicBezTo>
                      <a:pt x="17820" y="1997"/>
                      <a:pt x="17672" y="1812"/>
                      <a:pt x="17487" y="1664"/>
                    </a:cubicBezTo>
                    <a:cubicBezTo>
                      <a:pt x="17155" y="1368"/>
                      <a:pt x="16748" y="1073"/>
                      <a:pt x="16267" y="814"/>
                    </a:cubicBezTo>
                    <a:cubicBezTo>
                      <a:pt x="15306" y="296"/>
                      <a:pt x="14086" y="0"/>
                      <a:pt x="1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4712825" y="3031850"/>
                <a:ext cx="178400" cy="649275"/>
              </a:xfrm>
              <a:custGeom>
                <a:avLst/>
                <a:gdLst/>
                <a:ahLst/>
                <a:cxnLst/>
                <a:rect l="l" t="t" r="r" b="b"/>
                <a:pathLst>
                  <a:path w="7136" h="25971" extrusionOk="0">
                    <a:moveTo>
                      <a:pt x="1235" y="1"/>
                    </a:moveTo>
                    <a:cubicBezTo>
                      <a:pt x="765" y="1"/>
                      <a:pt x="333" y="285"/>
                      <a:pt x="185" y="758"/>
                    </a:cubicBezTo>
                    <a:cubicBezTo>
                      <a:pt x="0" y="1312"/>
                      <a:pt x="333" y="1941"/>
                      <a:pt x="888" y="2126"/>
                    </a:cubicBezTo>
                    <a:cubicBezTo>
                      <a:pt x="888" y="2126"/>
                      <a:pt x="999" y="2200"/>
                      <a:pt x="1257" y="2274"/>
                    </a:cubicBezTo>
                    <a:cubicBezTo>
                      <a:pt x="1368" y="2311"/>
                      <a:pt x="1405" y="2311"/>
                      <a:pt x="1516" y="2385"/>
                    </a:cubicBezTo>
                    <a:cubicBezTo>
                      <a:pt x="1627" y="2421"/>
                      <a:pt x="1775" y="2495"/>
                      <a:pt x="1886" y="2569"/>
                    </a:cubicBezTo>
                    <a:cubicBezTo>
                      <a:pt x="2182" y="2754"/>
                      <a:pt x="2514" y="3050"/>
                      <a:pt x="2847" y="3420"/>
                    </a:cubicBezTo>
                    <a:cubicBezTo>
                      <a:pt x="3180" y="3826"/>
                      <a:pt x="3513" y="4307"/>
                      <a:pt x="3734" y="4935"/>
                    </a:cubicBezTo>
                    <a:cubicBezTo>
                      <a:pt x="3882" y="5231"/>
                      <a:pt x="3993" y="5564"/>
                      <a:pt x="4067" y="5897"/>
                    </a:cubicBezTo>
                    <a:cubicBezTo>
                      <a:pt x="4104" y="6082"/>
                      <a:pt x="4104" y="6266"/>
                      <a:pt x="4141" y="6451"/>
                    </a:cubicBezTo>
                    <a:lnTo>
                      <a:pt x="4141" y="6525"/>
                    </a:lnTo>
                    <a:lnTo>
                      <a:pt x="4178" y="6710"/>
                    </a:lnTo>
                    <a:cubicBezTo>
                      <a:pt x="4178" y="6821"/>
                      <a:pt x="4178" y="6895"/>
                      <a:pt x="4178" y="7006"/>
                    </a:cubicBezTo>
                    <a:cubicBezTo>
                      <a:pt x="4178" y="7117"/>
                      <a:pt x="4215" y="7228"/>
                      <a:pt x="4215" y="7339"/>
                    </a:cubicBezTo>
                    <a:lnTo>
                      <a:pt x="4178" y="7634"/>
                    </a:lnTo>
                    <a:cubicBezTo>
                      <a:pt x="4178" y="7819"/>
                      <a:pt x="4215" y="8004"/>
                      <a:pt x="4178" y="8226"/>
                    </a:cubicBezTo>
                    <a:cubicBezTo>
                      <a:pt x="4141" y="8448"/>
                      <a:pt x="4104" y="8633"/>
                      <a:pt x="4104" y="8854"/>
                    </a:cubicBezTo>
                    <a:cubicBezTo>
                      <a:pt x="4067" y="9076"/>
                      <a:pt x="4030" y="9298"/>
                      <a:pt x="3956" y="9520"/>
                    </a:cubicBezTo>
                    <a:cubicBezTo>
                      <a:pt x="3808" y="10370"/>
                      <a:pt x="3513" y="11294"/>
                      <a:pt x="3180" y="12182"/>
                    </a:cubicBezTo>
                    <a:cubicBezTo>
                      <a:pt x="2847" y="13106"/>
                      <a:pt x="2477" y="14030"/>
                      <a:pt x="2108" y="14955"/>
                    </a:cubicBezTo>
                    <a:cubicBezTo>
                      <a:pt x="1738" y="15916"/>
                      <a:pt x="1368" y="16877"/>
                      <a:pt x="1110" y="17875"/>
                    </a:cubicBezTo>
                    <a:cubicBezTo>
                      <a:pt x="1036" y="18097"/>
                      <a:pt x="999" y="18356"/>
                      <a:pt x="925" y="18615"/>
                    </a:cubicBezTo>
                    <a:cubicBezTo>
                      <a:pt x="888" y="18836"/>
                      <a:pt x="851" y="19095"/>
                      <a:pt x="777" y="19354"/>
                    </a:cubicBezTo>
                    <a:cubicBezTo>
                      <a:pt x="777" y="19465"/>
                      <a:pt x="740" y="19613"/>
                      <a:pt x="740" y="19724"/>
                    </a:cubicBezTo>
                    <a:cubicBezTo>
                      <a:pt x="740" y="19835"/>
                      <a:pt x="703" y="19946"/>
                      <a:pt x="703" y="20093"/>
                    </a:cubicBezTo>
                    <a:cubicBezTo>
                      <a:pt x="666" y="20315"/>
                      <a:pt x="666" y="20574"/>
                      <a:pt x="666" y="20833"/>
                    </a:cubicBezTo>
                    <a:cubicBezTo>
                      <a:pt x="629" y="21794"/>
                      <a:pt x="814" y="22755"/>
                      <a:pt x="1184" y="23606"/>
                    </a:cubicBezTo>
                    <a:lnTo>
                      <a:pt x="1331" y="23901"/>
                    </a:lnTo>
                    <a:lnTo>
                      <a:pt x="1516" y="24197"/>
                    </a:lnTo>
                    <a:cubicBezTo>
                      <a:pt x="1627" y="24382"/>
                      <a:pt x="1775" y="24530"/>
                      <a:pt x="1923" y="24715"/>
                    </a:cubicBezTo>
                    <a:cubicBezTo>
                      <a:pt x="2219" y="25011"/>
                      <a:pt x="2514" y="25306"/>
                      <a:pt x="2884" y="25491"/>
                    </a:cubicBezTo>
                    <a:cubicBezTo>
                      <a:pt x="3407" y="25811"/>
                      <a:pt x="3976" y="25971"/>
                      <a:pt x="4500" y="25971"/>
                    </a:cubicBezTo>
                    <a:cubicBezTo>
                      <a:pt x="4643" y="25971"/>
                      <a:pt x="4783" y="25959"/>
                      <a:pt x="4918" y="25935"/>
                    </a:cubicBezTo>
                    <a:cubicBezTo>
                      <a:pt x="5546" y="25861"/>
                      <a:pt x="6027" y="25565"/>
                      <a:pt x="6396" y="25306"/>
                    </a:cubicBezTo>
                    <a:cubicBezTo>
                      <a:pt x="6729" y="24974"/>
                      <a:pt x="6914" y="24678"/>
                      <a:pt x="7025" y="24493"/>
                    </a:cubicBezTo>
                    <a:cubicBezTo>
                      <a:pt x="7098" y="24273"/>
                      <a:pt x="7135" y="24162"/>
                      <a:pt x="7136" y="24160"/>
                    </a:cubicBezTo>
                    <a:lnTo>
                      <a:pt x="7136" y="24160"/>
                    </a:lnTo>
                    <a:cubicBezTo>
                      <a:pt x="7135" y="24162"/>
                      <a:pt x="7098" y="24273"/>
                      <a:pt x="6988" y="24456"/>
                    </a:cubicBezTo>
                    <a:cubicBezTo>
                      <a:pt x="6877" y="24678"/>
                      <a:pt x="6655" y="24937"/>
                      <a:pt x="6322" y="25232"/>
                    </a:cubicBezTo>
                    <a:cubicBezTo>
                      <a:pt x="5990" y="25454"/>
                      <a:pt x="5472" y="25676"/>
                      <a:pt x="4918" y="25750"/>
                    </a:cubicBezTo>
                    <a:cubicBezTo>
                      <a:pt x="4868" y="25753"/>
                      <a:pt x="4818" y="25755"/>
                      <a:pt x="4768" y="25755"/>
                    </a:cubicBezTo>
                    <a:cubicBezTo>
                      <a:pt x="4210" y="25755"/>
                      <a:pt x="3577" y="25568"/>
                      <a:pt x="3069" y="25195"/>
                    </a:cubicBezTo>
                    <a:cubicBezTo>
                      <a:pt x="2736" y="25011"/>
                      <a:pt x="2477" y="24715"/>
                      <a:pt x="2256" y="24419"/>
                    </a:cubicBezTo>
                    <a:cubicBezTo>
                      <a:pt x="2145" y="24271"/>
                      <a:pt x="1997" y="24123"/>
                      <a:pt x="1923" y="23938"/>
                    </a:cubicBezTo>
                    <a:lnTo>
                      <a:pt x="1775" y="23680"/>
                    </a:lnTo>
                    <a:lnTo>
                      <a:pt x="1664" y="23384"/>
                    </a:lnTo>
                    <a:cubicBezTo>
                      <a:pt x="1368" y="22644"/>
                      <a:pt x="1294" y="21757"/>
                      <a:pt x="1368" y="20870"/>
                    </a:cubicBezTo>
                    <a:cubicBezTo>
                      <a:pt x="1368" y="20611"/>
                      <a:pt x="1405" y="20389"/>
                      <a:pt x="1442" y="20167"/>
                    </a:cubicBezTo>
                    <a:cubicBezTo>
                      <a:pt x="1442" y="20057"/>
                      <a:pt x="1479" y="19946"/>
                      <a:pt x="1516" y="19835"/>
                    </a:cubicBezTo>
                    <a:cubicBezTo>
                      <a:pt x="1516" y="19724"/>
                      <a:pt x="1553" y="19613"/>
                      <a:pt x="1590" y="19502"/>
                    </a:cubicBezTo>
                    <a:cubicBezTo>
                      <a:pt x="1627" y="19280"/>
                      <a:pt x="1701" y="19021"/>
                      <a:pt x="1738" y="18800"/>
                    </a:cubicBezTo>
                    <a:cubicBezTo>
                      <a:pt x="1812" y="18578"/>
                      <a:pt x="1886" y="18356"/>
                      <a:pt x="1960" y="18134"/>
                    </a:cubicBezTo>
                    <a:cubicBezTo>
                      <a:pt x="2293" y="17210"/>
                      <a:pt x="2699" y="16322"/>
                      <a:pt x="3106" y="15398"/>
                    </a:cubicBezTo>
                    <a:cubicBezTo>
                      <a:pt x="3550" y="14511"/>
                      <a:pt x="3993" y="13624"/>
                      <a:pt x="4400" y="12699"/>
                    </a:cubicBezTo>
                    <a:cubicBezTo>
                      <a:pt x="4807" y="11775"/>
                      <a:pt x="5176" y="10814"/>
                      <a:pt x="5435" y="9853"/>
                    </a:cubicBezTo>
                    <a:cubicBezTo>
                      <a:pt x="5509" y="9631"/>
                      <a:pt x="5546" y="9372"/>
                      <a:pt x="5620" y="9150"/>
                    </a:cubicBezTo>
                    <a:cubicBezTo>
                      <a:pt x="5657" y="8891"/>
                      <a:pt x="5731" y="8670"/>
                      <a:pt x="5768" y="8411"/>
                    </a:cubicBezTo>
                    <a:cubicBezTo>
                      <a:pt x="5805" y="8189"/>
                      <a:pt x="5805" y="7930"/>
                      <a:pt x="5842" y="7671"/>
                    </a:cubicBezTo>
                    <a:cubicBezTo>
                      <a:pt x="5842" y="7560"/>
                      <a:pt x="5879" y="7413"/>
                      <a:pt x="5879" y="7302"/>
                    </a:cubicBezTo>
                    <a:cubicBezTo>
                      <a:pt x="5879" y="7191"/>
                      <a:pt x="5879" y="7080"/>
                      <a:pt x="5879" y="6969"/>
                    </a:cubicBezTo>
                    <a:cubicBezTo>
                      <a:pt x="5879" y="6858"/>
                      <a:pt x="5879" y="6747"/>
                      <a:pt x="5879" y="6636"/>
                    </a:cubicBezTo>
                    <a:lnTo>
                      <a:pt x="5879" y="6488"/>
                    </a:lnTo>
                    <a:lnTo>
                      <a:pt x="5879" y="6414"/>
                    </a:lnTo>
                    <a:lnTo>
                      <a:pt x="5879" y="6266"/>
                    </a:lnTo>
                    <a:cubicBezTo>
                      <a:pt x="5879" y="6045"/>
                      <a:pt x="5842" y="5823"/>
                      <a:pt x="5805" y="5601"/>
                    </a:cubicBezTo>
                    <a:cubicBezTo>
                      <a:pt x="5731" y="5120"/>
                      <a:pt x="5620" y="4714"/>
                      <a:pt x="5509" y="4307"/>
                    </a:cubicBezTo>
                    <a:cubicBezTo>
                      <a:pt x="5250" y="3494"/>
                      <a:pt x="4881" y="2791"/>
                      <a:pt x="4437" y="2200"/>
                    </a:cubicBezTo>
                    <a:cubicBezTo>
                      <a:pt x="4030" y="1608"/>
                      <a:pt x="3550" y="1164"/>
                      <a:pt x="3106" y="869"/>
                    </a:cubicBezTo>
                    <a:cubicBezTo>
                      <a:pt x="2884" y="684"/>
                      <a:pt x="2699" y="573"/>
                      <a:pt x="2514" y="462"/>
                    </a:cubicBezTo>
                    <a:cubicBezTo>
                      <a:pt x="2293" y="351"/>
                      <a:pt x="2108" y="240"/>
                      <a:pt x="1997" y="203"/>
                    </a:cubicBezTo>
                    <a:cubicBezTo>
                      <a:pt x="1775" y="129"/>
                      <a:pt x="1664" y="55"/>
                      <a:pt x="1664" y="55"/>
                    </a:cubicBezTo>
                    <a:lnTo>
                      <a:pt x="1590" y="55"/>
                    </a:lnTo>
                    <a:cubicBezTo>
                      <a:pt x="1472" y="18"/>
                      <a:pt x="1352"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4100025" y="2886275"/>
                <a:ext cx="655350" cy="175750"/>
              </a:xfrm>
              <a:custGeom>
                <a:avLst/>
                <a:gdLst/>
                <a:ahLst/>
                <a:cxnLst/>
                <a:rect l="l" t="t" r="r" b="b"/>
                <a:pathLst>
                  <a:path w="26214" h="7030" extrusionOk="0">
                    <a:moveTo>
                      <a:pt x="1886" y="0"/>
                    </a:moveTo>
                    <a:cubicBezTo>
                      <a:pt x="1886" y="0"/>
                      <a:pt x="1775" y="37"/>
                      <a:pt x="1554" y="148"/>
                    </a:cubicBezTo>
                    <a:cubicBezTo>
                      <a:pt x="1775" y="74"/>
                      <a:pt x="1886" y="0"/>
                      <a:pt x="1886" y="0"/>
                    </a:cubicBezTo>
                    <a:close/>
                    <a:moveTo>
                      <a:pt x="1554" y="148"/>
                    </a:moveTo>
                    <a:lnTo>
                      <a:pt x="1554" y="148"/>
                    </a:lnTo>
                    <a:cubicBezTo>
                      <a:pt x="1332" y="222"/>
                      <a:pt x="1036" y="444"/>
                      <a:pt x="740" y="776"/>
                    </a:cubicBezTo>
                    <a:cubicBezTo>
                      <a:pt x="481" y="1109"/>
                      <a:pt x="186" y="1590"/>
                      <a:pt x="112" y="2255"/>
                    </a:cubicBezTo>
                    <a:cubicBezTo>
                      <a:pt x="1" y="2884"/>
                      <a:pt x="149" y="3623"/>
                      <a:pt x="555" y="4289"/>
                    </a:cubicBezTo>
                    <a:cubicBezTo>
                      <a:pt x="740" y="4621"/>
                      <a:pt x="1036" y="4954"/>
                      <a:pt x="1332" y="5250"/>
                    </a:cubicBezTo>
                    <a:cubicBezTo>
                      <a:pt x="1517" y="5361"/>
                      <a:pt x="1665" y="5509"/>
                      <a:pt x="1849" y="5620"/>
                    </a:cubicBezTo>
                    <a:lnTo>
                      <a:pt x="2145" y="5804"/>
                    </a:lnTo>
                    <a:lnTo>
                      <a:pt x="2441" y="5952"/>
                    </a:lnTo>
                    <a:cubicBezTo>
                      <a:pt x="3254" y="6359"/>
                      <a:pt x="4216" y="6507"/>
                      <a:pt x="5214" y="6507"/>
                    </a:cubicBezTo>
                    <a:cubicBezTo>
                      <a:pt x="5473" y="6507"/>
                      <a:pt x="5694" y="6470"/>
                      <a:pt x="5953" y="6470"/>
                    </a:cubicBezTo>
                    <a:cubicBezTo>
                      <a:pt x="6101" y="6470"/>
                      <a:pt x="6212" y="6433"/>
                      <a:pt x="6323" y="6433"/>
                    </a:cubicBezTo>
                    <a:cubicBezTo>
                      <a:pt x="6434" y="6396"/>
                      <a:pt x="6582" y="6396"/>
                      <a:pt x="6693" y="6359"/>
                    </a:cubicBezTo>
                    <a:cubicBezTo>
                      <a:pt x="6951" y="6322"/>
                      <a:pt x="7173" y="6285"/>
                      <a:pt x="7432" y="6248"/>
                    </a:cubicBezTo>
                    <a:cubicBezTo>
                      <a:pt x="7691" y="6174"/>
                      <a:pt x="7913" y="6100"/>
                      <a:pt x="8171" y="6063"/>
                    </a:cubicBezTo>
                    <a:cubicBezTo>
                      <a:pt x="9170" y="5767"/>
                      <a:pt x="10131" y="5435"/>
                      <a:pt x="11055" y="5065"/>
                    </a:cubicBezTo>
                    <a:cubicBezTo>
                      <a:pt x="12016" y="4695"/>
                      <a:pt x="12941" y="4289"/>
                      <a:pt x="13828" y="3993"/>
                    </a:cubicBezTo>
                    <a:cubicBezTo>
                      <a:pt x="14752" y="3660"/>
                      <a:pt x="15676" y="3364"/>
                      <a:pt x="16527" y="3179"/>
                    </a:cubicBezTo>
                    <a:cubicBezTo>
                      <a:pt x="16749" y="3143"/>
                      <a:pt x="16970" y="3106"/>
                      <a:pt x="17192" y="3069"/>
                    </a:cubicBezTo>
                    <a:cubicBezTo>
                      <a:pt x="17377" y="3032"/>
                      <a:pt x="17599" y="3032"/>
                      <a:pt x="17821" y="2995"/>
                    </a:cubicBezTo>
                    <a:cubicBezTo>
                      <a:pt x="17932" y="2976"/>
                      <a:pt x="18033" y="2976"/>
                      <a:pt x="18130" y="2976"/>
                    </a:cubicBezTo>
                    <a:cubicBezTo>
                      <a:pt x="18227" y="2976"/>
                      <a:pt x="18320" y="2976"/>
                      <a:pt x="18412" y="2958"/>
                    </a:cubicBezTo>
                    <a:lnTo>
                      <a:pt x="19004" y="2958"/>
                    </a:lnTo>
                    <a:cubicBezTo>
                      <a:pt x="19115" y="2995"/>
                      <a:pt x="19226" y="2995"/>
                      <a:pt x="19337" y="2995"/>
                    </a:cubicBezTo>
                    <a:lnTo>
                      <a:pt x="19558" y="2995"/>
                    </a:lnTo>
                    <a:lnTo>
                      <a:pt x="19595" y="3032"/>
                    </a:lnTo>
                    <a:cubicBezTo>
                      <a:pt x="19780" y="3032"/>
                      <a:pt x="19965" y="3069"/>
                      <a:pt x="20150" y="3106"/>
                    </a:cubicBezTo>
                    <a:cubicBezTo>
                      <a:pt x="20483" y="3179"/>
                      <a:pt x="20815" y="3290"/>
                      <a:pt x="21111" y="3401"/>
                    </a:cubicBezTo>
                    <a:cubicBezTo>
                      <a:pt x="21703" y="3660"/>
                      <a:pt x="22220" y="3956"/>
                      <a:pt x="22627" y="4289"/>
                    </a:cubicBezTo>
                    <a:cubicBezTo>
                      <a:pt x="22997" y="4621"/>
                      <a:pt x="23292" y="4954"/>
                      <a:pt x="23440" y="5250"/>
                    </a:cubicBezTo>
                    <a:cubicBezTo>
                      <a:pt x="23551" y="5398"/>
                      <a:pt x="23625" y="5546"/>
                      <a:pt x="23662" y="5657"/>
                    </a:cubicBezTo>
                    <a:cubicBezTo>
                      <a:pt x="23699" y="5767"/>
                      <a:pt x="23736" y="5804"/>
                      <a:pt x="23773" y="5915"/>
                    </a:cubicBezTo>
                    <a:cubicBezTo>
                      <a:pt x="23847" y="6137"/>
                      <a:pt x="23884" y="6248"/>
                      <a:pt x="23884" y="6248"/>
                    </a:cubicBezTo>
                    <a:cubicBezTo>
                      <a:pt x="23921" y="6285"/>
                      <a:pt x="23921" y="6322"/>
                      <a:pt x="23921" y="6322"/>
                    </a:cubicBezTo>
                    <a:cubicBezTo>
                      <a:pt x="24090" y="6772"/>
                      <a:pt x="24515" y="7029"/>
                      <a:pt x="24953" y="7029"/>
                    </a:cubicBezTo>
                    <a:cubicBezTo>
                      <a:pt x="25091" y="7029"/>
                      <a:pt x="25230" y="7004"/>
                      <a:pt x="25363" y="6951"/>
                    </a:cubicBezTo>
                    <a:cubicBezTo>
                      <a:pt x="25917" y="6729"/>
                      <a:pt x="26213" y="6063"/>
                      <a:pt x="25954" y="5509"/>
                    </a:cubicBezTo>
                    <a:cubicBezTo>
                      <a:pt x="25954" y="5509"/>
                      <a:pt x="25917" y="5398"/>
                      <a:pt x="25843" y="5176"/>
                    </a:cubicBezTo>
                    <a:cubicBezTo>
                      <a:pt x="25806" y="5065"/>
                      <a:pt x="25696" y="4843"/>
                      <a:pt x="25585" y="4658"/>
                    </a:cubicBezTo>
                    <a:cubicBezTo>
                      <a:pt x="25474" y="4473"/>
                      <a:pt x="25363" y="4252"/>
                      <a:pt x="25178" y="4030"/>
                    </a:cubicBezTo>
                    <a:cubicBezTo>
                      <a:pt x="24882" y="3623"/>
                      <a:pt x="24402" y="3143"/>
                      <a:pt x="23847" y="2736"/>
                    </a:cubicBezTo>
                    <a:cubicBezTo>
                      <a:pt x="23255" y="2292"/>
                      <a:pt x="22553" y="1922"/>
                      <a:pt x="21740" y="1664"/>
                    </a:cubicBezTo>
                    <a:cubicBezTo>
                      <a:pt x="21333" y="1516"/>
                      <a:pt x="20889" y="1405"/>
                      <a:pt x="20446" y="1368"/>
                    </a:cubicBezTo>
                    <a:cubicBezTo>
                      <a:pt x="20224" y="1331"/>
                      <a:pt x="20002" y="1294"/>
                      <a:pt x="19743" y="1294"/>
                    </a:cubicBezTo>
                    <a:lnTo>
                      <a:pt x="19632" y="1257"/>
                    </a:lnTo>
                    <a:lnTo>
                      <a:pt x="19374" y="1257"/>
                    </a:lnTo>
                    <a:cubicBezTo>
                      <a:pt x="19263" y="1294"/>
                      <a:pt x="19189" y="1294"/>
                      <a:pt x="19078" y="1294"/>
                    </a:cubicBezTo>
                    <a:lnTo>
                      <a:pt x="18745" y="1294"/>
                    </a:lnTo>
                    <a:cubicBezTo>
                      <a:pt x="18597" y="1294"/>
                      <a:pt x="18486" y="1294"/>
                      <a:pt x="18375" y="1331"/>
                    </a:cubicBezTo>
                    <a:cubicBezTo>
                      <a:pt x="18117" y="1331"/>
                      <a:pt x="17858" y="1368"/>
                      <a:pt x="17599" y="1405"/>
                    </a:cubicBezTo>
                    <a:cubicBezTo>
                      <a:pt x="17377" y="1442"/>
                      <a:pt x="17155" y="1479"/>
                      <a:pt x="16896" y="1553"/>
                    </a:cubicBezTo>
                    <a:cubicBezTo>
                      <a:pt x="16638" y="1590"/>
                      <a:pt x="16416" y="1664"/>
                      <a:pt x="16157" y="1738"/>
                    </a:cubicBezTo>
                    <a:cubicBezTo>
                      <a:pt x="15233" y="1996"/>
                      <a:pt x="14272" y="2366"/>
                      <a:pt x="13347" y="2773"/>
                    </a:cubicBezTo>
                    <a:cubicBezTo>
                      <a:pt x="12423" y="3179"/>
                      <a:pt x="11536" y="3623"/>
                      <a:pt x="10611" y="4067"/>
                    </a:cubicBezTo>
                    <a:cubicBezTo>
                      <a:pt x="9724" y="4473"/>
                      <a:pt x="8837" y="4880"/>
                      <a:pt x="7913" y="5176"/>
                    </a:cubicBezTo>
                    <a:cubicBezTo>
                      <a:pt x="7691" y="5250"/>
                      <a:pt x="7469" y="5324"/>
                      <a:pt x="7247" y="5398"/>
                    </a:cubicBezTo>
                    <a:cubicBezTo>
                      <a:pt x="6988" y="5472"/>
                      <a:pt x="6767" y="5509"/>
                      <a:pt x="6545" y="5583"/>
                    </a:cubicBezTo>
                    <a:cubicBezTo>
                      <a:pt x="6434" y="5620"/>
                      <a:pt x="6323" y="5657"/>
                      <a:pt x="6212" y="5657"/>
                    </a:cubicBezTo>
                    <a:cubicBezTo>
                      <a:pt x="6101" y="5693"/>
                      <a:pt x="5953" y="5693"/>
                      <a:pt x="5842" y="5730"/>
                    </a:cubicBezTo>
                    <a:cubicBezTo>
                      <a:pt x="5620" y="5767"/>
                      <a:pt x="5399" y="5804"/>
                      <a:pt x="5177" y="5804"/>
                    </a:cubicBezTo>
                    <a:cubicBezTo>
                      <a:pt x="4967" y="5822"/>
                      <a:pt x="4758" y="5831"/>
                      <a:pt x="4550" y="5831"/>
                    </a:cubicBezTo>
                    <a:cubicBezTo>
                      <a:pt x="3879" y="5831"/>
                      <a:pt x="3228" y="5735"/>
                      <a:pt x="2663" y="5509"/>
                    </a:cubicBezTo>
                    <a:lnTo>
                      <a:pt x="2367" y="5361"/>
                    </a:lnTo>
                    <a:lnTo>
                      <a:pt x="2108" y="5250"/>
                    </a:lnTo>
                    <a:cubicBezTo>
                      <a:pt x="1923" y="5139"/>
                      <a:pt x="1775" y="5028"/>
                      <a:pt x="1591" y="4917"/>
                    </a:cubicBezTo>
                    <a:cubicBezTo>
                      <a:pt x="1295" y="4658"/>
                      <a:pt x="1036" y="4400"/>
                      <a:pt x="851" y="4104"/>
                    </a:cubicBezTo>
                    <a:cubicBezTo>
                      <a:pt x="445" y="3512"/>
                      <a:pt x="260" y="2847"/>
                      <a:pt x="297" y="2255"/>
                    </a:cubicBezTo>
                    <a:cubicBezTo>
                      <a:pt x="334" y="1664"/>
                      <a:pt x="592" y="1183"/>
                      <a:pt x="814" y="813"/>
                    </a:cubicBezTo>
                    <a:cubicBezTo>
                      <a:pt x="1073" y="481"/>
                      <a:pt x="1369" y="259"/>
                      <a:pt x="1554" y="1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4723000" y="2938025"/>
                <a:ext cx="116475" cy="116475"/>
              </a:xfrm>
              <a:custGeom>
                <a:avLst/>
                <a:gdLst/>
                <a:ahLst/>
                <a:cxnLst/>
                <a:rect l="l" t="t" r="r" b="b"/>
                <a:pathLst>
                  <a:path w="4659" h="4659" extrusionOk="0">
                    <a:moveTo>
                      <a:pt x="2329" y="0"/>
                    </a:moveTo>
                    <a:cubicBezTo>
                      <a:pt x="1035" y="0"/>
                      <a:pt x="0" y="1036"/>
                      <a:pt x="0" y="2330"/>
                    </a:cubicBezTo>
                    <a:cubicBezTo>
                      <a:pt x="0" y="3623"/>
                      <a:pt x="1035" y="4659"/>
                      <a:pt x="2329" y="4659"/>
                    </a:cubicBezTo>
                    <a:cubicBezTo>
                      <a:pt x="3623" y="4659"/>
                      <a:pt x="4658" y="3623"/>
                      <a:pt x="4658" y="2330"/>
                    </a:cubicBezTo>
                    <a:cubicBezTo>
                      <a:pt x="4658" y="1036"/>
                      <a:pt x="3623" y="0"/>
                      <a:pt x="2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20"/>
            <p:cNvGrpSpPr/>
            <p:nvPr/>
          </p:nvGrpSpPr>
          <p:grpSpPr>
            <a:xfrm flipH="1">
              <a:off x="434310" y="355110"/>
              <a:ext cx="857750" cy="859600"/>
              <a:chOff x="4085250" y="2839125"/>
              <a:chExt cx="857750" cy="859600"/>
            </a:xfrm>
          </p:grpSpPr>
          <p:sp>
            <p:nvSpPr>
              <p:cNvPr id="666" name="Google Shape;666;p20"/>
              <p:cNvSpPr/>
              <p:nvPr/>
            </p:nvSpPr>
            <p:spPr>
              <a:xfrm>
                <a:off x="4636100" y="2995375"/>
                <a:ext cx="148850" cy="445050"/>
              </a:xfrm>
              <a:custGeom>
                <a:avLst/>
                <a:gdLst/>
                <a:ahLst/>
                <a:cxnLst/>
                <a:rect l="l" t="t" r="r" b="b"/>
                <a:pathLst>
                  <a:path w="5954" h="17802" extrusionOk="0">
                    <a:moveTo>
                      <a:pt x="4719" y="1"/>
                    </a:moveTo>
                    <a:cubicBezTo>
                      <a:pt x="4626" y="1"/>
                      <a:pt x="4532" y="12"/>
                      <a:pt x="4437" y="36"/>
                    </a:cubicBezTo>
                    <a:cubicBezTo>
                      <a:pt x="4437" y="36"/>
                      <a:pt x="4363" y="72"/>
                      <a:pt x="4179" y="109"/>
                    </a:cubicBezTo>
                    <a:cubicBezTo>
                      <a:pt x="4105" y="146"/>
                      <a:pt x="3920" y="220"/>
                      <a:pt x="3735" y="257"/>
                    </a:cubicBezTo>
                    <a:cubicBezTo>
                      <a:pt x="3587" y="368"/>
                      <a:pt x="3402" y="442"/>
                      <a:pt x="3217" y="553"/>
                    </a:cubicBezTo>
                    <a:cubicBezTo>
                      <a:pt x="2515" y="997"/>
                      <a:pt x="1702" y="1921"/>
                      <a:pt x="1369" y="3178"/>
                    </a:cubicBezTo>
                    <a:cubicBezTo>
                      <a:pt x="1258" y="3511"/>
                      <a:pt x="1221" y="3844"/>
                      <a:pt x="1184" y="4176"/>
                    </a:cubicBezTo>
                    <a:lnTo>
                      <a:pt x="1184" y="4324"/>
                    </a:lnTo>
                    <a:lnTo>
                      <a:pt x="1184" y="4398"/>
                    </a:lnTo>
                    <a:lnTo>
                      <a:pt x="1184" y="4435"/>
                    </a:lnTo>
                    <a:lnTo>
                      <a:pt x="1184" y="4472"/>
                    </a:lnTo>
                    <a:lnTo>
                      <a:pt x="1184" y="4694"/>
                    </a:lnTo>
                    <a:cubicBezTo>
                      <a:pt x="1184" y="4842"/>
                      <a:pt x="1184" y="4990"/>
                      <a:pt x="1221" y="5174"/>
                    </a:cubicBezTo>
                    <a:cubicBezTo>
                      <a:pt x="1258" y="5359"/>
                      <a:pt x="1258" y="5581"/>
                      <a:pt x="1295" y="5766"/>
                    </a:cubicBezTo>
                    <a:cubicBezTo>
                      <a:pt x="1332" y="5914"/>
                      <a:pt x="1406" y="6099"/>
                      <a:pt x="1443" y="6284"/>
                    </a:cubicBezTo>
                    <a:cubicBezTo>
                      <a:pt x="1517" y="6616"/>
                      <a:pt x="1628" y="6949"/>
                      <a:pt x="1775" y="7282"/>
                    </a:cubicBezTo>
                    <a:cubicBezTo>
                      <a:pt x="2071" y="7947"/>
                      <a:pt x="2404" y="8576"/>
                      <a:pt x="2737" y="9204"/>
                    </a:cubicBezTo>
                    <a:cubicBezTo>
                      <a:pt x="2922" y="9500"/>
                      <a:pt x="3106" y="9796"/>
                      <a:pt x="3254" y="10092"/>
                    </a:cubicBezTo>
                    <a:cubicBezTo>
                      <a:pt x="3439" y="10424"/>
                      <a:pt x="3624" y="10720"/>
                      <a:pt x="3772" y="11016"/>
                    </a:cubicBezTo>
                    <a:cubicBezTo>
                      <a:pt x="3920" y="11312"/>
                      <a:pt x="4068" y="11644"/>
                      <a:pt x="4216" y="11940"/>
                    </a:cubicBezTo>
                    <a:cubicBezTo>
                      <a:pt x="4326" y="12236"/>
                      <a:pt x="4437" y="12569"/>
                      <a:pt x="4548" y="12864"/>
                    </a:cubicBezTo>
                    <a:cubicBezTo>
                      <a:pt x="4548" y="12938"/>
                      <a:pt x="4585" y="13049"/>
                      <a:pt x="4585" y="13086"/>
                    </a:cubicBezTo>
                    <a:lnTo>
                      <a:pt x="4659" y="13345"/>
                    </a:lnTo>
                    <a:lnTo>
                      <a:pt x="4696" y="13604"/>
                    </a:lnTo>
                    <a:lnTo>
                      <a:pt x="4696" y="13826"/>
                    </a:lnTo>
                    <a:cubicBezTo>
                      <a:pt x="4733" y="14121"/>
                      <a:pt x="4733" y="14454"/>
                      <a:pt x="4696" y="14750"/>
                    </a:cubicBezTo>
                    <a:cubicBezTo>
                      <a:pt x="4659" y="15378"/>
                      <a:pt x="4437" y="15933"/>
                      <a:pt x="4142" y="16414"/>
                    </a:cubicBezTo>
                    <a:cubicBezTo>
                      <a:pt x="4105" y="16451"/>
                      <a:pt x="4068" y="16524"/>
                      <a:pt x="4031" y="16598"/>
                    </a:cubicBezTo>
                    <a:lnTo>
                      <a:pt x="3883" y="16746"/>
                    </a:lnTo>
                    <a:lnTo>
                      <a:pt x="3735" y="16894"/>
                    </a:lnTo>
                    <a:cubicBezTo>
                      <a:pt x="3698" y="16894"/>
                      <a:pt x="3661" y="16931"/>
                      <a:pt x="3661" y="16931"/>
                    </a:cubicBezTo>
                    <a:lnTo>
                      <a:pt x="3587" y="17005"/>
                    </a:lnTo>
                    <a:cubicBezTo>
                      <a:pt x="3476" y="17116"/>
                      <a:pt x="3365" y="17153"/>
                      <a:pt x="3254" y="17227"/>
                    </a:cubicBezTo>
                    <a:cubicBezTo>
                      <a:pt x="3143" y="17301"/>
                      <a:pt x="3032" y="17338"/>
                      <a:pt x="2922" y="17375"/>
                    </a:cubicBezTo>
                    <a:cubicBezTo>
                      <a:pt x="2627" y="17488"/>
                      <a:pt x="2333" y="17532"/>
                      <a:pt x="2055" y="17532"/>
                    </a:cubicBezTo>
                    <a:cubicBezTo>
                      <a:pt x="1880" y="17532"/>
                      <a:pt x="1711" y="17514"/>
                      <a:pt x="1554" y="17486"/>
                    </a:cubicBezTo>
                    <a:cubicBezTo>
                      <a:pt x="1147" y="17412"/>
                      <a:pt x="814" y="17264"/>
                      <a:pt x="555" y="17079"/>
                    </a:cubicBezTo>
                    <a:cubicBezTo>
                      <a:pt x="334" y="16894"/>
                      <a:pt x="186" y="16672"/>
                      <a:pt x="112" y="16524"/>
                    </a:cubicBezTo>
                    <a:cubicBezTo>
                      <a:pt x="38" y="16377"/>
                      <a:pt x="1" y="16303"/>
                      <a:pt x="1" y="16303"/>
                    </a:cubicBezTo>
                    <a:lnTo>
                      <a:pt x="1" y="16303"/>
                    </a:lnTo>
                    <a:cubicBezTo>
                      <a:pt x="1" y="16303"/>
                      <a:pt x="1" y="16377"/>
                      <a:pt x="75" y="16561"/>
                    </a:cubicBezTo>
                    <a:cubicBezTo>
                      <a:pt x="149" y="16709"/>
                      <a:pt x="260" y="16931"/>
                      <a:pt x="518" y="17153"/>
                    </a:cubicBezTo>
                    <a:cubicBezTo>
                      <a:pt x="740" y="17338"/>
                      <a:pt x="1073" y="17560"/>
                      <a:pt x="1517" y="17671"/>
                    </a:cubicBezTo>
                    <a:cubicBezTo>
                      <a:pt x="1745" y="17754"/>
                      <a:pt x="2020" y="17802"/>
                      <a:pt x="2309" y="17802"/>
                    </a:cubicBezTo>
                    <a:cubicBezTo>
                      <a:pt x="2535" y="17802"/>
                      <a:pt x="2769" y="17772"/>
                      <a:pt x="2996" y="17708"/>
                    </a:cubicBezTo>
                    <a:cubicBezTo>
                      <a:pt x="3143" y="17671"/>
                      <a:pt x="3291" y="17634"/>
                      <a:pt x="3439" y="17560"/>
                    </a:cubicBezTo>
                    <a:cubicBezTo>
                      <a:pt x="3587" y="17523"/>
                      <a:pt x="3698" y="17449"/>
                      <a:pt x="3846" y="17375"/>
                    </a:cubicBezTo>
                    <a:lnTo>
                      <a:pt x="3920" y="17301"/>
                    </a:lnTo>
                    <a:lnTo>
                      <a:pt x="4031" y="17227"/>
                    </a:lnTo>
                    <a:lnTo>
                      <a:pt x="4216" y="17079"/>
                    </a:lnTo>
                    <a:lnTo>
                      <a:pt x="4363" y="16894"/>
                    </a:lnTo>
                    <a:cubicBezTo>
                      <a:pt x="4437" y="16857"/>
                      <a:pt x="4474" y="16783"/>
                      <a:pt x="4548" y="16709"/>
                    </a:cubicBezTo>
                    <a:cubicBezTo>
                      <a:pt x="4955" y="16229"/>
                      <a:pt x="5251" y="15563"/>
                      <a:pt x="5399" y="14861"/>
                    </a:cubicBezTo>
                    <a:cubicBezTo>
                      <a:pt x="5473" y="14528"/>
                      <a:pt x="5510" y="14158"/>
                      <a:pt x="5510" y="13789"/>
                    </a:cubicBezTo>
                    <a:lnTo>
                      <a:pt x="5510" y="13493"/>
                    </a:lnTo>
                    <a:lnTo>
                      <a:pt x="5473" y="13234"/>
                    </a:lnTo>
                    <a:lnTo>
                      <a:pt x="5473" y="12975"/>
                    </a:lnTo>
                    <a:cubicBezTo>
                      <a:pt x="5473" y="12827"/>
                      <a:pt x="5436" y="12790"/>
                      <a:pt x="5399" y="12680"/>
                    </a:cubicBezTo>
                    <a:cubicBezTo>
                      <a:pt x="5325" y="12310"/>
                      <a:pt x="5251" y="11940"/>
                      <a:pt x="5140" y="11607"/>
                    </a:cubicBezTo>
                    <a:cubicBezTo>
                      <a:pt x="5029" y="11238"/>
                      <a:pt x="4918" y="10905"/>
                      <a:pt x="4770" y="10572"/>
                    </a:cubicBezTo>
                    <a:cubicBezTo>
                      <a:pt x="4622" y="10239"/>
                      <a:pt x="4474" y="9907"/>
                      <a:pt x="4326" y="9574"/>
                    </a:cubicBezTo>
                    <a:cubicBezTo>
                      <a:pt x="4216" y="9241"/>
                      <a:pt x="4068" y="8908"/>
                      <a:pt x="3920" y="8613"/>
                    </a:cubicBezTo>
                    <a:cubicBezTo>
                      <a:pt x="3624" y="7984"/>
                      <a:pt x="3365" y="7356"/>
                      <a:pt x="3217" y="6764"/>
                    </a:cubicBezTo>
                    <a:cubicBezTo>
                      <a:pt x="3106" y="6468"/>
                      <a:pt x="3032" y="6173"/>
                      <a:pt x="2996" y="5914"/>
                    </a:cubicBezTo>
                    <a:cubicBezTo>
                      <a:pt x="2959" y="5766"/>
                      <a:pt x="2959" y="5618"/>
                      <a:pt x="2922" y="5507"/>
                    </a:cubicBezTo>
                    <a:cubicBezTo>
                      <a:pt x="2922" y="5359"/>
                      <a:pt x="2922" y="5248"/>
                      <a:pt x="2922" y="5137"/>
                    </a:cubicBezTo>
                    <a:cubicBezTo>
                      <a:pt x="2922" y="5027"/>
                      <a:pt x="2922" y="4879"/>
                      <a:pt x="2922" y="4731"/>
                    </a:cubicBezTo>
                    <a:lnTo>
                      <a:pt x="2922" y="4509"/>
                    </a:lnTo>
                    <a:lnTo>
                      <a:pt x="2942" y="4488"/>
                    </a:lnTo>
                    <a:lnTo>
                      <a:pt x="2942" y="4488"/>
                    </a:lnTo>
                    <a:cubicBezTo>
                      <a:pt x="2944" y="4500"/>
                      <a:pt x="2948" y="4509"/>
                      <a:pt x="2959" y="4509"/>
                    </a:cubicBezTo>
                    <a:lnTo>
                      <a:pt x="2959" y="4435"/>
                    </a:lnTo>
                    <a:lnTo>
                      <a:pt x="2959" y="4361"/>
                    </a:lnTo>
                    <a:cubicBezTo>
                      <a:pt x="2996" y="4139"/>
                      <a:pt x="3069" y="3954"/>
                      <a:pt x="3143" y="3733"/>
                    </a:cubicBezTo>
                    <a:cubicBezTo>
                      <a:pt x="3291" y="3363"/>
                      <a:pt x="3513" y="3067"/>
                      <a:pt x="3698" y="2808"/>
                    </a:cubicBezTo>
                    <a:cubicBezTo>
                      <a:pt x="3920" y="2587"/>
                      <a:pt x="4142" y="2439"/>
                      <a:pt x="4289" y="2365"/>
                    </a:cubicBezTo>
                    <a:cubicBezTo>
                      <a:pt x="4400" y="2328"/>
                      <a:pt x="4474" y="2291"/>
                      <a:pt x="4548" y="2254"/>
                    </a:cubicBezTo>
                    <a:lnTo>
                      <a:pt x="4659" y="2254"/>
                    </a:lnTo>
                    <a:cubicBezTo>
                      <a:pt x="4807" y="2217"/>
                      <a:pt x="4918" y="2217"/>
                      <a:pt x="4918" y="2217"/>
                    </a:cubicBezTo>
                    <a:cubicBezTo>
                      <a:pt x="4955" y="2180"/>
                      <a:pt x="4992" y="2180"/>
                      <a:pt x="5029" y="2180"/>
                    </a:cubicBezTo>
                    <a:cubicBezTo>
                      <a:pt x="5620" y="2032"/>
                      <a:pt x="5953" y="1403"/>
                      <a:pt x="5805" y="812"/>
                    </a:cubicBezTo>
                    <a:cubicBezTo>
                      <a:pt x="5650" y="315"/>
                      <a:pt x="5207" y="1"/>
                      <a:pt x="4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4794150" y="3380850"/>
                <a:ext cx="131275" cy="317875"/>
              </a:xfrm>
              <a:custGeom>
                <a:avLst/>
                <a:gdLst/>
                <a:ahLst/>
                <a:cxnLst/>
                <a:rect l="l" t="t" r="r" b="b"/>
                <a:pathLst>
                  <a:path w="5251" h="12715" extrusionOk="0">
                    <a:moveTo>
                      <a:pt x="2476" y="0"/>
                    </a:moveTo>
                    <a:cubicBezTo>
                      <a:pt x="1914" y="0"/>
                      <a:pt x="1400" y="183"/>
                      <a:pt x="1036" y="440"/>
                    </a:cubicBezTo>
                    <a:cubicBezTo>
                      <a:pt x="703" y="625"/>
                      <a:pt x="518" y="884"/>
                      <a:pt x="408" y="1068"/>
                    </a:cubicBezTo>
                    <a:cubicBezTo>
                      <a:pt x="297" y="1253"/>
                      <a:pt x="223" y="1327"/>
                      <a:pt x="223" y="1327"/>
                    </a:cubicBezTo>
                    <a:cubicBezTo>
                      <a:pt x="1" y="1771"/>
                      <a:pt x="112" y="2325"/>
                      <a:pt x="481" y="2658"/>
                    </a:cubicBezTo>
                    <a:cubicBezTo>
                      <a:pt x="683" y="2826"/>
                      <a:pt x="931" y="2910"/>
                      <a:pt x="1179" y="2910"/>
                    </a:cubicBezTo>
                    <a:cubicBezTo>
                      <a:pt x="1477" y="2910"/>
                      <a:pt x="1775" y="2789"/>
                      <a:pt x="1997" y="2547"/>
                    </a:cubicBezTo>
                    <a:lnTo>
                      <a:pt x="2256" y="2252"/>
                    </a:lnTo>
                    <a:cubicBezTo>
                      <a:pt x="2256" y="2252"/>
                      <a:pt x="2256" y="2252"/>
                      <a:pt x="2256" y="2215"/>
                    </a:cubicBezTo>
                    <a:cubicBezTo>
                      <a:pt x="2256" y="2178"/>
                      <a:pt x="2256" y="2178"/>
                      <a:pt x="2293" y="2141"/>
                    </a:cubicBezTo>
                    <a:cubicBezTo>
                      <a:pt x="2293" y="2104"/>
                      <a:pt x="2367" y="2030"/>
                      <a:pt x="2478" y="1993"/>
                    </a:cubicBezTo>
                    <a:cubicBezTo>
                      <a:pt x="2552" y="1974"/>
                      <a:pt x="2626" y="1965"/>
                      <a:pt x="2704" y="1965"/>
                    </a:cubicBezTo>
                    <a:cubicBezTo>
                      <a:pt x="2783" y="1965"/>
                      <a:pt x="2866" y="1974"/>
                      <a:pt x="2959" y="1993"/>
                    </a:cubicBezTo>
                    <a:cubicBezTo>
                      <a:pt x="2995" y="1993"/>
                      <a:pt x="3032" y="2030"/>
                      <a:pt x="3032" y="2030"/>
                    </a:cubicBezTo>
                    <a:cubicBezTo>
                      <a:pt x="3032" y="2030"/>
                      <a:pt x="3032" y="2020"/>
                      <a:pt x="3042" y="2020"/>
                    </a:cubicBezTo>
                    <a:cubicBezTo>
                      <a:pt x="3051" y="2020"/>
                      <a:pt x="3069" y="2030"/>
                      <a:pt x="3106" y="2067"/>
                    </a:cubicBezTo>
                    <a:lnTo>
                      <a:pt x="3143" y="2104"/>
                    </a:lnTo>
                    <a:lnTo>
                      <a:pt x="3180" y="2104"/>
                    </a:lnTo>
                    <a:lnTo>
                      <a:pt x="3180" y="2141"/>
                    </a:lnTo>
                    <a:lnTo>
                      <a:pt x="3217" y="2141"/>
                    </a:lnTo>
                    <a:cubicBezTo>
                      <a:pt x="3279" y="2203"/>
                      <a:pt x="3341" y="2270"/>
                      <a:pt x="3402" y="2362"/>
                    </a:cubicBezTo>
                    <a:cubicBezTo>
                      <a:pt x="3550" y="2584"/>
                      <a:pt x="3661" y="2917"/>
                      <a:pt x="3735" y="3287"/>
                    </a:cubicBezTo>
                    <a:cubicBezTo>
                      <a:pt x="3735" y="3472"/>
                      <a:pt x="3735" y="3656"/>
                      <a:pt x="3735" y="3841"/>
                    </a:cubicBezTo>
                    <a:cubicBezTo>
                      <a:pt x="3735" y="3915"/>
                      <a:pt x="3698" y="4026"/>
                      <a:pt x="3698" y="4137"/>
                    </a:cubicBezTo>
                    <a:lnTo>
                      <a:pt x="3661" y="4248"/>
                    </a:lnTo>
                    <a:lnTo>
                      <a:pt x="3661" y="4285"/>
                    </a:lnTo>
                    <a:lnTo>
                      <a:pt x="3624" y="4433"/>
                    </a:lnTo>
                    <a:cubicBezTo>
                      <a:pt x="3550" y="4655"/>
                      <a:pt x="3513" y="4876"/>
                      <a:pt x="3439" y="5061"/>
                    </a:cubicBezTo>
                    <a:cubicBezTo>
                      <a:pt x="3328" y="5283"/>
                      <a:pt x="3254" y="5505"/>
                      <a:pt x="3180" y="5690"/>
                    </a:cubicBezTo>
                    <a:cubicBezTo>
                      <a:pt x="2959" y="6133"/>
                      <a:pt x="2737" y="6540"/>
                      <a:pt x="2515" y="6984"/>
                    </a:cubicBezTo>
                    <a:cubicBezTo>
                      <a:pt x="2293" y="7427"/>
                      <a:pt x="2071" y="7871"/>
                      <a:pt x="1886" y="8315"/>
                    </a:cubicBezTo>
                    <a:cubicBezTo>
                      <a:pt x="1738" y="8758"/>
                      <a:pt x="1591" y="9202"/>
                      <a:pt x="1554" y="9683"/>
                    </a:cubicBezTo>
                    <a:cubicBezTo>
                      <a:pt x="1517" y="10089"/>
                      <a:pt x="1517" y="10570"/>
                      <a:pt x="1628" y="10940"/>
                    </a:cubicBezTo>
                    <a:cubicBezTo>
                      <a:pt x="1665" y="11125"/>
                      <a:pt x="1738" y="11272"/>
                      <a:pt x="1812" y="11457"/>
                    </a:cubicBezTo>
                    <a:cubicBezTo>
                      <a:pt x="1886" y="11605"/>
                      <a:pt x="1960" y="11753"/>
                      <a:pt x="2034" y="11864"/>
                    </a:cubicBezTo>
                    <a:cubicBezTo>
                      <a:pt x="2219" y="12123"/>
                      <a:pt x="2404" y="12308"/>
                      <a:pt x="2589" y="12455"/>
                    </a:cubicBezTo>
                    <a:cubicBezTo>
                      <a:pt x="2700" y="12492"/>
                      <a:pt x="2774" y="12566"/>
                      <a:pt x="2848" y="12603"/>
                    </a:cubicBezTo>
                    <a:cubicBezTo>
                      <a:pt x="2922" y="12640"/>
                      <a:pt x="2995" y="12640"/>
                      <a:pt x="3069" y="12677"/>
                    </a:cubicBezTo>
                    <a:cubicBezTo>
                      <a:pt x="3180" y="12714"/>
                      <a:pt x="3217" y="12714"/>
                      <a:pt x="3217" y="12714"/>
                    </a:cubicBezTo>
                    <a:cubicBezTo>
                      <a:pt x="3217" y="12714"/>
                      <a:pt x="3180" y="12714"/>
                      <a:pt x="3069" y="12640"/>
                    </a:cubicBezTo>
                    <a:cubicBezTo>
                      <a:pt x="2995" y="12640"/>
                      <a:pt x="2959" y="12603"/>
                      <a:pt x="2885" y="12566"/>
                    </a:cubicBezTo>
                    <a:cubicBezTo>
                      <a:pt x="2811" y="12492"/>
                      <a:pt x="2737" y="12455"/>
                      <a:pt x="2663" y="12382"/>
                    </a:cubicBezTo>
                    <a:cubicBezTo>
                      <a:pt x="2515" y="12234"/>
                      <a:pt x="2367" y="12049"/>
                      <a:pt x="2219" y="11790"/>
                    </a:cubicBezTo>
                    <a:cubicBezTo>
                      <a:pt x="2145" y="11642"/>
                      <a:pt x="2108" y="11494"/>
                      <a:pt x="2071" y="11346"/>
                    </a:cubicBezTo>
                    <a:cubicBezTo>
                      <a:pt x="2034" y="11198"/>
                      <a:pt x="1960" y="11051"/>
                      <a:pt x="1960" y="10866"/>
                    </a:cubicBezTo>
                    <a:cubicBezTo>
                      <a:pt x="1923" y="10496"/>
                      <a:pt x="1960" y="10163"/>
                      <a:pt x="2071" y="9757"/>
                    </a:cubicBezTo>
                    <a:cubicBezTo>
                      <a:pt x="2145" y="9387"/>
                      <a:pt x="2330" y="8980"/>
                      <a:pt x="2515" y="8611"/>
                    </a:cubicBezTo>
                    <a:cubicBezTo>
                      <a:pt x="2737" y="8204"/>
                      <a:pt x="2995" y="7834"/>
                      <a:pt x="3254" y="7464"/>
                    </a:cubicBezTo>
                    <a:cubicBezTo>
                      <a:pt x="3550" y="7058"/>
                      <a:pt x="3846" y="6651"/>
                      <a:pt x="4142" y="6244"/>
                    </a:cubicBezTo>
                    <a:cubicBezTo>
                      <a:pt x="4253" y="6023"/>
                      <a:pt x="4400" y="5801"/>
                      <a:pt x="4511" y="5579"/>
                    </a:cubicBezTo>
                    <a:cubicBezTo>
                      <a:pt x="4659" y="5357"/>
                      <a:pt x="4770" y="5098"/>
                      <a:pt x="4881" y="4840"/>
                    </a:cubicBezTo>
                    <a:lnTo>
                      <a:pt x="4955" y="4655"/>
                    </a:lnTo>
                    <a:lnTo>
                      <a:pt x="5029" y="4470"/>
                    </a:lnTo>
                    <a:cubicBezTo>
                      <a:pt x="5029" y="4359"/>
                      <a:pt x="5103" y="4248"/>
                      <a:pt x="5103" y="4100"/>
                    </a:cubicBezTo>
                    <a:cubicBezTo>
                      <a:pt x="5177" y="3804"/>
                      <a:pt x="5214" y="3509"/>
                      <a:pt x="5214" y="3250"/>
                    </a:cubicBezTo>
                    <a:cubicBezTo>
                      <a:pt x="5251" y="2695"/>
                      <a:pt x="5140" y="2104"/>
                      <a:pt x="4918" y="1586"/>
                    </a:cubicBezTo>
                    <a:cubicBezTo>
                      <a:pt x="4807" y="1327"/>
                      <a:pt x="4622" y="1105"/>
                      <a:pt x="4437" y="884"/>
                    </a:cubicBezTo>
                    <a:lnTo>
                      <a:pt x="4289" y="736"/>
                    </a:lnTo>
                    <a:cubicBezTo>
                      <a:pt x="4289" y="699"/>
                      <a:pt x="4216" y="625"/>
                      <a:pt x="4142" y="588"/>
                    </a:cubicBezTo>
                    <a:cubicBezTo>
                      <a:pt x="3994" y="440"/>
                      <a:pt x="3883" y="403"/>
                      <a:pt x="3735" y="329"/>
                    </a:cubicBezTo>
                    <a:cubicBezTo>
                      <a:pt x="3315" y="96"/>
                      <a:pt x="2883" y="0"/>
                      <a:pt x="2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4085250" y="2839125"/>
                <a:ext cx="323525" cy="128125"/>
              </a:xfrm>
              <a:custGeom>
                <a:avLst/>
                <a:gdLst/>
                <a:ahLst/>
                <a:cxnLst/>
                <a:rect l="l" t="t" r="r" b="b"/>
                <a:pathLst>
                  <a:path w="12941" h="5125" extrusionOk="0">
                    <a:moveTo>
                      <a:pt x="10574" y="2034"/>
                    </a:moveTo>
                    <a:cubicBezTo>
                      <a:pt x="10581" y="2041"/>
                      <a:pt x="10592" y="2052"/>
                      <a:pt x="10611" y="2071"/>
                    </a:cubicBezTo>
                    <a:cubicBezTo>
                      <a:pt x="10599" y="2059"/>
                      <a:pt x="10588" y="2047"/>
                      <a:pt x="10576" y="2034"/>
                    </a:cubicBezTo>
                    <a:close/>
                    <a:moveTo>
                      <a:pt x="9465" y="1"/>
                    </a:moveTo>
                    <a:cubicBezTo>
                      <a:pt x="9206" y="37"/>
                      <a:pt x="8910" y="37"/>
                      <a:pt x="8615" y="111"/>
                    </a:cubicBezTo>
                    <a:cubicBezTo>
                      <a:pt x="8467" y="148"/>
                      <a:pt x="8356" y="185"/>
                      <a:pt x="8245" y="222"/>
                    </a:cubicBezTo>
                    <a:lnTo>
                      <a:pt x="8060" y="296"/>
                    </a:lnTo>
                    <a:lnTo>
                      <a:pt x="7875" y="370"/>
                    </a:lnTo>
                    <a:cubicBezTo>
                      <a:pt x="7616" y="481"/>
                      <a:pt x="7358" y="555"/>
                      <a:pt x="7136" y="703"/>
                    </a:cubicBezTo>
                    <a:cubicBezTo>
                      <a:pt x="6914" y="851"/>
                      <a:pt x="6692" y="962"/>
                      <a:pt x="6470" y="1110"/>
                    </a:cubicBezTo>
                    <a:cubicBezTo>
                      <a:pt x="6064" y="1405"/>
                      <a:pt x="5657" y="1664"/>
                      <a:pt x="5250" y="1960"/>
                    </a:cubicBezTo>
                    <a:cubicBezTo>
                      <a:pt x="4880" y="2256"/>
                      <a:pt x="4474" y="2478"/>
                      <a:pt x="4104" y="2699"/>
                    </a:cubicBezTo>
                    <a:cubicBezTo>
                      <a:pt x="3734" y="2921"/>
                      <a:pt x="3328" y="3069"/>
                      <a:pt x="2958" y="3180"/>
                    </a:cubicBezTo>
                    <a:cubicBezTo>
                      <a:pt x="2670" y="3232"/>
                      <a:pt x="2401" y="3285"/>
                      <a:pt x="2151" y="3285"/>
                    </a:cubicBezTo>
                    <a:cubicBezTo>
                      <a:pt x="2047" y="3285"/>
                      <a:pt x="1946" y="3276"/>
                      <a:pt x="1849" y="3254"/>
                    </a:cubicBezTo>
                    <a:cubicBezTo>
                      <a:pt x="1664" y="3254"/>
                      <a:pt x="1516" y="3217"/>
                      <a:pt x="1368" y="3180"/>
                    </a:cubicBezTo>
                    <a:cubicBezTo>
                      <a:pt x="1220" y="3106"/>
                      <a:pt x="1072" y="3069"/>
                      <a:pt x="925" y="2995"/>
                    </a:cubicBezTo>
                    <a:cubicBezTo>
                      <a:pt x="666" y="2884"/>
                      <a:pt x="481" y="2736"/>
                      <a:pt x="333" y="2588"/>
                    </a:cubicBezTo>
                    <a:cubicBezTo>
                      <a:pt x="259" y="2478"/>
                      <a:pt x="222" y="2404"/>
                      <a:pt x="148" y="2367"/>
                    </a:cubicBezTo>
                    <a:cubicBezTo>
                      <a:pt x="111" y="2293"/>
                      <a:pt x="74" y="2219"/>
                      <a:pt x="74" y="2182"/>
                    </a:cubicBezTo>
                    <a:cubicBezTo>
                      <a:pt x="1" y="2072"/>
                      <a:pt x="0" y="1998"/>
                      <a:pt x="0" y="1997"/>
                    </a:cubicBezTo>
                    <a:lnTo>
                      <a:pt x="0" y="1997"/>
                    </a:lnTo>
                    <a:cubicBezTo>
                      <a:pt x="0" y="1998"/>
                      <a:pt x="1" y="2072"/>
                      <a:pt x="37" y="2182"/>
                    </a:cubicBezTo>
                    <a:cubicBezTo>
                      <a:pt x="74" y="2219"/>
                      <a:pt x="74" y="2293"/>
                      <a:pt x="111" y="2367"/>
                    </a:cubicBezTo>
                    <a:cubicBezTo>
                      <a:pt x="148" y="2441"/>
                      <a:pt x="222" y="2551"/>
                      <a:pt x="259" y="2625"/>
                    </a:cubicBezTo>
                    <a:cubicBezTo>
                      <a:pt x="407" y="2810"/>
                      <a:pt x="592" y="2995"/>
                      <a:pt x="851" y="3180"/>
                    </a:cubicBezTo>
                    <a:cubicBezTo>
                      <a:pt x="962" y="3291"/>
                      <a:pt x="1109" y="3365"/>
                      <a:pt x="1257" y="3439"/>
                    </a:cubicBezTo>
                    <a:cubicBezTo>
                      <a:pt x="1442" y="3476"/>
                      <a:pt x="1590" y="3587"/>
                      <a:pt x="1775" y="3624"/>
                    </a:cubicBezTo>
                    <a:cubicBezTo>
                      <a:pt x="2009" y="3694"/>
                      <a:pt x="2288" y="3720"/>
                      <a:pt x="2565" y="3720"/>
                    </a:cubicBezTo>
                    <a:cubicBezTo>
                      <a:pt x="2724" y="3720"/>
                      <a:pt x="2883" y="3711"/>
                      <a:pt x="3032" y="3698"/>
                    </a:cubicBezTo>
                    <a:cubicBezTo>
                      <a:pt x="3513" y="3624"/>
                      <a:pt x="3956" y="3513"/>
                      <a:pt x="4400" y="3328"/>
                    </a:cubicBezTo>
                    <a:cubicBezTo>
                      <a:pt x="4843" y="3180"/>
                      <a:pt x="5287" y="2958"/>
                      <a:pt x="5731" y="2736"/>
                    </a:cubicBezTo>
                    <a:cubicBezTo>
                      <a:pt x="6174" y="2515"/>
                      <a:pt x="6581" y="2293"/>
                      <a:pt x="7025" y="2071"/>
                    </a:cubicBezTo>
                    <a:cubicBezTo>
                      <a:pt x="7210" y="1960"/>
                      <a:pt x="7431" y="1886"/>
                      <a:pt x="7653" y="1812"/>
                    </a:cubicBezTo>
                    <a:cubicBezTo>
                      <a:pt x="7838" y="1701"/>
                      <a:pt x="8060" y="1664"/>
                      <a:pt x="8282" y="1627"/>
                    </a:cubicBezTo>
                    <a:lnTo>
                      <a:pt x="8428" y="1554"/>
                    </a:lnTo>
                    <a:lnTo>
                      <a:pt x="8428" y="1554"/>
                    </a:lnTo>
                    <a:cubicBezTo>
                      <a:pt x="8405" y="1566"/>
                      <a:pt x="8397" y="1570"/>
                      <a:pt x="8395" y="1570"/>
                    </a:cubicBezTo>
                    <a:cubicBezTo>
                      <a:pt x="8393" y="1570"/>
                      <a:pt x="8417" y="1553"/>
                      <a:pt x="8393" y="1553"/>
                    </a:cubicBezTo>
                    <a:lnTo>
                      <a:pt x="8578" y="1553"/>
                    </a:lnTo>
                    <a:cubicBezTo>
                      <a:pt x="8688" y="1516"/>
                      <a:pt x="8799" y="1516"/>
                      <a:pt x="8873" y="1516"/>
                    </a:cubicBezTo>
                    <a:cubicBezTo>
                      <a:pt x="8935" y="1504"/>
                      <a:pt x="8997" y="1500"/>
                      <a:pt x="9058" y="1500"/>
                    </a:cubicBezTo>
                    <a:cubicBezTo>
                      <a:pt x="9181" y="1500"/>
                      <a:pt x="9305" y="1516"/>
                      <a:pt x="9428" y="1516"/>
                    </a:cubicBezTo>
                    <a:cubicBezTo>
                      <a:pt x="9798" y="1553"/>
                      <a:pt x="10093" y="1664"/>
                      <a:pt x="10352" y="1812"/>
                    </a:cubicBezTo>
                    <a:cubicBezTo>
                      <a:pt x="10446" y="1874"/>
                      <a:pt x="10513" y="1963"/>
                      <a:pt x="10576" y="2034"/>
                    </a:cubicBezTo>
                    <a:lnTo>
                      <a:pt x="10611" y="2034"/>
                    </a:lnTo>
                    <a:lnTo>
                      <a:pt x="10611" y="2071"/>
                    </a:lnTo>
                    <a:lnTo>
                      <a:pt x="10648" y="2145"/>
                    </a:lnTo>
                    <a:cubicBezTo>
                      <a:pt x="10722" y="2182"/>
                      <a:pt x="10685" y="2182"/>
                      <a:pt x="10685" y="2182"/>
                    </a:cubicBezTo>
                    <a:cubicBezTo>
                      <a:pt x="10685" y="2182"/>
                      <a:pt x="10685" y="2256"/>
                      <a:pt x="10722" y="2293"/>
                    </a:cubicBezTo>
                    <a:cubicBezTo>
                      <a:pt x="10759" y="2441"/>
                      <a:pt x="10759" y="2625"/>
                      <a:pt x="10722" y="2736"/>
                    </a:cubicBezTo>
                    <a:cubicBezTo>
                      <a:pt x="10685" y="2847"/>
                      <a:pt x="10611" y="2921"/>
                      <a:pt x="10574" y="2958"/>
                    </a:cubicBezTo>
                    <a:cubicBezTo>
                      <a:pt x="10537" y="2995"/>
                      <a:pt x="10537" y="2995"/>
                      <a:pt x="10500" y="2995"/>
                    </a:cubicBezTo>
                    <a:lnTo>
                      <a:pt x="10463" y="2995"/>
                    </a:lnTo>
                    <a:lnTo>
                      <a:pt x="10167" y="3254"/>
                    </a:lnTo>
                    <a:cubicBezTo>
                      <a:pt x="9798" y="3550"/>
                      <a:pt x="9687" y="4104"/>
                      <a:pt x="9945" y="4548"/>
                    </a:cubicBezTo>
                    <a:cubicBezTo>
                      <a:pt x="10125" y="4907"/>
                      <a:pt x="10483" y="5124"/>
                      <a:pt x="10871" y="5124"/>
                    </a:cubicBezTo>
                    <a:cubicBezTo>
                      <a:pt x="11041" y="5124"/>
                      <a:pt x="11218" y="5082"/>
                      <a:pt x="11387" y="4992"/>
                    </a:cubicBezTo>
                    <a:cubicBezTo>
                      <a:pt x="11387" y="4992"/>
                      <a:pt x="11461" y="4955"/>
                      <a:pt x="11646" y="4844"/>
                    </a:cubicBezTo>
                    <a:cubicBezTo>
                      <a:pt x="11831" y="4733"/>
                      <a:pt x="12090" y="4511"/>
                      <a:pt x="12275" y="4215"/>
                    </a:cubicBezTo>
                    <a:cubicBezTo>
                      <a:pt x="12718" y="3550"/>
                      <a:pt x="12940" y="2515"/>
                      <a:pt x="12386" y="1479"/>
                    </a:cubicBezTo>
                    <a:cubicBezTo>
                      <a:pt x="12312" y="1368"/>
                      <a:pt x="12275" y="1258"/>
                      <a:pt x="12127" y="1110"/>
                    </a:cubicBezTo>
                    <a:cubicBezTo>
                      <a:pt x="12090" y="1036"/>
                      <a:pt x="12016" y="962"/>
                      <a:pt x="11979" y="925"/>
                    </a:cubicBezTo>
                    <a:lnTo>
                      <a:pt x="11831" y="777"/>
                    </a:lnTo>
                    <a:cubicBezTo>
                      <a:pt x="11609" y="592"/>
                      <a:pt x="11387" y="444"/>
                      <a:pt x="11129" y="333"/>
                    </a:cubicBezTo>
                    <a:cubicBezTo>
                      <a:pt x="10611" y="74"/>
                      <a:pt x="10019" y="1"/>
                      <a:pt x="9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4335725" y="2997650"/>
                <a:ext cx="448300" cy="145575"/>
              </a:xfrm>
              <a:custGeom>
                <a:avLst/>
                <a:gdLst/>
                <a:ahLst/>
                <a:cxnLst/>
                <a:rect l="l" t="t" r="r" b="b"/>
                <a:pathLst>
                  <a:path w="17932" h="5823" extrusionOk="0">
                    <a:moveTo>
                      <a:pt x="16727" y="0"/>
                    </a:moveTo>
                    <a:cubicBezTo>
                      <a:pt x="16187" y="0"/>
                      <a:pt x="15738" y="380"/>
                      <a:pt x="15639" y="906"/>
                    </a:cubicBezTo>
                    <a:cubicBezTo>
                      <a:pt x="15639" y="906"/>
                      <a:pt x="15639" y="980"/>
                      <a:pt x="15602" y="1165"/>
                    </a:cubicBezTo>
                    <a:cubicBezTo>
                      <a:pt x="15602" y="1238"/>
                      <a:pt x="15565" y="1238"/>
                      <a:pt x="15565" y="1275"/>
                    </a:cubicBezTo>
                    <a:cubicBezTo>
                      <a:pt x="15528" y="1349"/>
                      <a:pt x="15528" y="1423"/>
                      <a:pt x="15491" y="1497"/>
                    </a:cubicBezTo>
                    <a:cubicBezTo>
                      <a:pt x="15380" y="1682"/>
                      <a:pt x="15269" y="1904"/>
                      <a:pt x="15011" y="2126"/>
                    </a:cubicBezTo>
                    <a:cubicBezTo>
                      <a:pt x="14789" y="2311"/>
                      <a:pt x="14493" y="2532"/>
                      <a:pt x="14086" y="2680"/>
                    </a:cubicBezTo>
                    <a:cubicBezTo>
                      <a:pt x="13901" y="2754"/>
                      <a:pt x="13680" y="2828"/>
                      <a:pt x="13458" y="2865"/>
                    </a:cubicBezTo>
                    <a:lnTo>
                      <a:pt x="13347" y="2865"/>
                    </a:lnTo>
                    <a:lnTo>
                      <a:pt x="13125" y="2902"/>
                    </a:lnTo>
                    <a:lnTo>
                      <a:pt x="12718" y="2902"/>
                    </a:lnTo>
                    <a:cubicBezTo>
                      <a:pt x="12607" y="2902"/>
                      <a:pt x="12496" y="2902"/>
                      <a:pt x="12349" y="2865"/>
                    </a:cubicBezTo>
                    <a:cubicBezTo>
                      <a:pt x="12201" y="2865"/>
                      <a:pt x="12090" y="2828"/>
                      <a:pt x="11942" y="2828"/>
                    </a:cubicBezTo>
                    <a:cubicBezTo>
                      <a:pt x="11646" y="2754"/>
                      <a:pt x="11350" y="2717"/>
                      <a:pt x="11092" y="2606"/>
                    </a:cubicBezTo>
                    <a:cubicBezTo>
                      <a:pt x="10500" y="2422"/>
                      <a:pt x="9872" y="2200"/>
                      <a:pt x="9243" y="1904"/>
                    </a:cubicBezTo>
                    <a:cubicBezTo>
                      <a:pt x="8947" y="1756"/>
                      <a:pt x="8615" y="1608"/>
                      <a:pt x="8282" y="1460"/>
                    </a:cubicBezTo>
                    <a:cubicBezTo>
                      <a:pt x="7949" y="1312"/>
                      <a:pt x="7616" y="1202"/>
                      <a:pt x="7284" y="1054"/>
                    </a:cubicBezTo>
                    <a:cubicBezTo>
                      <a:pt x="6951" y="906"/>
                      <a:pt x="6581" y="795"/>
                      <a:pt x="6248" y="684"/>
                    </a:cubicBezTo>
                    <a:cubicBezTo>
                      <a:pt x="5879" y="573"/>
                      <a:pt x="5509" y="499"/>
                      <a:pt x="5176" y="425"/>
                    </a:cubicBezTo>
                    <a:cubicBezTo>
                      <a:pt x="5065" y="388"/>
                      <a:pt x="4991" y="351"/>
                      <a:pt x="4881" y="351"/>
                    </a:cubicBezTo>
                    <a:lnTo>
                      <a:pt x="4622" y="314"/>
                    </a:lnTo>
                    <a:lnTo>
                      <a:pt x="4067" y="314"/>
                    </a:lnTo>
                    <a:cubicBezTo>
                      <a:pt x="3697" y="314"/>
                      <a:pt x="3328" y="351"/>
                      <a:pt x="2995" y="425"/>
                    </a:cubicBezTo>
                    <a:cubicBezTo>
                      <a:pt x="2293" y="573"/>
                      <a:pt x="1627" y="869"/>
                      <a:pt x="1110" y="1275"/>
                    </a:cubicBezTo>
                    <a:cubicBezTo>
                      <a:pt x="1073" y="1349"/>
                      <a:pt x="999" y="1386"/>
                      <a:pt x="925" y="1423"/>
                    </a:cubicBezTo>
                    <a:lnTo>
                      <a:pt x="777" y="1608"/>
                    </a:lnTo>
                    <a:lnTo>
                      <a:pt x="629" y="1793"/>
                    </a:lnTo>
                    <a:lnTo>
                      <a:pt x="555" y="1904"/>
                    </a:lnTo>
                    <a:lnTo>
                      <a:pt x="481" y="1978"/>
                    </a:lnTo>
                    <a:cubicBezTo>
                      <a:pt x="407" y="2089"/>
                      <a:pt x="333" y="2237"/>
                      <a:pt x="259" y="2385"/>
                    </a:cubicBezTo>
                    <a:cubicBezTo>
                      <a:pt x="222" y="2532"/>
                      <a:pt x="148" y="2680"/>
                      <a:pt x="148" y="2791"/>
                    </a:cubicBezTo>
                    <a:cubicBezTo>
                      <a:pt x="0" y="3346"/>
                      <a:pt x="37" y="3863"/>
                      <a:pt x="148" y="4307"/>
                    </a:cubicBezTo>
                    <a:cubicBezTo>
                      <a:pt x="296" y="4751"/>
                      <a:pt x="481" y="5083"/>
                      <a:pt x="703" y="5305"/>
                    </a:cubicBezTo>
                    <a:cubicBezTo>
                      <a:pt x="925" y="5564"/>
                      <a:pt x="1146" y="5675"/>
                      <a:pt x="1294" y="5749"/>
                    </a:cubicBezTo>
                    <a:cubicBezTo>
                      <a:pt x="1442" y="5786"/>
                      <a:pt x="1516" y="5823"/>
                      <a:pt x="1516" y="5823"/>
                    </a:cubicBezTo>
                    <a:cubicBezTo>
                      <a:pt x="1516" y="5823"/>
                      <a:pt x="1442" y="5786"/>
                      <a:pt x="1294" y="5712"/>
                    </a:cubicBezTo>
                    <a:cubicBezTo>
                      <a:pt x="1183" y="5638"/>
                      <a:pt x="962" y="5490"/>
                      <a:pt x="777" y="5268"/>
                    </a:cubicBezTo>
                    <a:cubicBezTo>
                      <a:pt x="592" y="5010"/>
                      <a:pt x="444" y="4677"/>
                      <a:pt x="370" y="4270"/>
                    </a:cubicBezTo>
                    <a:cubicBezTo>
                      <a:pt x="296" y="3863"/>
                      <a:pt x="296" y="3383"/>
                      <a:pt x="481" y="2902"/>
                    </a:cubicBezTo>
                    <a:cubicBezTo>
                      <a:pt x="481" y="2791"/>
                      <a:pt x="555" y="2680"/>
                      <a:pt x="629" y="2569"/>
                    </a:cubicBezTo>
                    <a:cubicBezTo>
                      <a:pt x="666" y="2459"/>
                      <a:pt x="740" y="2348"/>
                      <a:pt x="814" y="2237"/>
                    </a:cubicBezTo>
                    <a:lnTo>
                      <a:pt x="888" y="2163"/>
                    </a:lnTo>
                    <a:cubicBezTo>
                      <a:pt x="888" y="2126"/>
                      <a:pt x="925" y="2089"/>
                      <a:pt x="962" y="2089"/>
                    </a:cubicBezTo>
                    <a:lnTo>
                      <a:pt x="1110" y="1941"/>
                    </a:lnTo>
                    <a:lnTo>
                      <a:pt x="1257" y="1793"/>
                    </a:lnTo>
                    <a:cubicBezTo>
                      <a:pt x="1331" y="1756"/>
                      <a:pt x="1368" y="1719"/>
                      <a:pt x="1442" y="1682"/>
                    </a:cubicBezTo>
                    <a:cubicBezTo>
                      <a:pt x="1886" y="1386"/>
                      <a:pt x="2477" y="1165"/>
                      <a:pt x="3106" y="1091"/>
                    </a:cubicBezTo>
                    <a:cubicBezTo>
                      <a:pt x="3303" y="1091"/>
                      <a:pt x="3517" y="1074"/>
                      <a:pt x="3725" y="1074"/>
                    </a:cubicBezTo>
                    <a:cubicBezTo>
                      <a:pt x="3829" y="1074"/>
                      <a:pt x="3932" y="1078"/>
                      <a:pt x="4030" y="1091"/>
                    </a:cubicBezTo>
                    <a:lnTo>
                      <a:pt x="4252" y="1128"/>
                    </a:lnTo>
                    <a:lnTo>
                      <a:pt x="4511" y="1165"/>
                    </a:lnTo>
                    <a:lnTo>
                      <a:pt x="4770" y="1202"/>
                    </a:lnTo>
                    <a:cubicBezTo>
                      <a:pt x="4807" y="1238"/>
                      <a:pt x="4918" y="1275"/>
                      <a:pt x="4954" y="1275"/>
                    </a:cubicBezTo>
                    <a:cubicBezTo>
                      <a:pt x="5287" y="1386"/>
                      <a:pt x="5583" y="1460"/>
                      <a:pt x="5916" y="1608"/>
                    </a:cubicBezTo>
                    <a:cubicBezTo>
                      <a:pt x="6211" y="1756"/>
                      <a:pt x="6507" y="1904"/>
                      <a:pt x="6840" y="2052"/>
                    </a:cubicBezTo>
                    <a:cubicBezTo>
                      <a:pt x="7136" y="2200"/>
                      <a:pt x="7432" y="2385"/>
                      <a:pt x="7727" y="2532"/>
                    </a:cubicBezTo>
                    <a:cubicBezTo>
                      <a:pt x="8060" y="2717"/>
                      <a:pt x="8356" y="2902"/>
                      <a:pt x="8652" y="3087"/>
                    </a:cubicBezTo>
                    <a:cubicBezTo>
                      <a:pt x="9280" y="3420"/>
                      <a:pt x="9909" y="3753"/>
                      <a:pt x="10574" y="4048"/>
                    </a:cubicBezTo>
                    <a:cubicBezTo>
                      <a:pt x="10907" y="4159"/>
                      <a:pt x="11239" y="4270"/>
                      <a:pt x="11572" y="4381"/>
                    </a:cubicBezTo>
                    <a:cubicBezTo>
                      <a:pt x="11757" y="4418"/>
                      <a:pt x="11942" y="4455"/>
                      <a:pt x="12090" y="4529"/>
                    </a:cubicBezTo>
                    <a:cubicBezTo>
                      <a:pt x="12275" y="4566"/>
                      <a:pt x="12460" y="4566"/>
                      <a:pt x="12644" y="4603"/>
                    </a:cubicBezTo>
                    <a:cubicBezTo>
                      <a:pt x="12755" y="4621"/>
                      <a:pt x="12838" y="4621"/>
                      <a:pt x="12912" y="4621"/>
                    </a:cubicBezTo>
                    <a:cubicBezTo>
                      <a:pt x="12986" y="4621"/>
                      <a:pt x="13051" y="4621"/>
                      <a:pt x="13125" y="4640"/>
                    </a:cubicBezTo>
                    <a:lnTo>
                      <a:pt x="13680" y="4640"/>
                    </a:lnTo>
                    <a:cubicBezTo>
                      <a:pt x="14012" y="4603"/>
                      <a:pt x="14345" y="4529"/>
                      <a:pt x="14678" y="4455"/>
                    </a:cubicBezTo>
                    <a:cubicBezTo>
                      <a:pt x="15935" y="4122"/>
                      <a:pt x="16822" y="3309"/>
                      <a:pt x="17303" y="2606"/>
                    </a:cubicBezTo>
                    <a:cubicBezTo>
                      <a:pt x="17414" y="2422"/>
                      <a:pt x="17488" y="2237"/>
                      <a:pt x="17561" y="2089"/>
                    </a:cubicBezTo>
                    <a:cubicBezTo>
                      <a:pt x="17635" y="1904"/>
                      <a:pt x="17709" y="1719"/>
                      <a:pt x="17746" y="1645"/>
                    </a:cubicBezTo>
                    <a:cubicBezTo>
                      <a:pt x="17783" y="1460"/>
                      <a:pt x="17783" y="1386"/>
                      <a:pt x="17783" y="1386"/>
                    </a:cubicBezTo>
                    <a:cubicBezTo>
                      <a:pt x="17820" y="1349"/>
                      <a:pt x="17820" y="1312"/>
                      <a:pt x="17820" y="1275"/>
                    </a:cubicBezTo>
                    <a:cubicBezTo>
                      <a:pt x="17931" y="684"/>
                      <a:pt x="17525" y="92"/>
                      <a:pt x="16933" y="18"/>
                    </a:cubicBezTo>
                    <a:cubicBezTo>
                      <a:pt x="16863" y="6"/>
                      <a:pt x="16794" y="0"/>
                      <a:pt x="1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4812650" y="2950600"/>
                <a:ext cx="130350" cy="459750"/>
              </a:xfrm>
              <a:custGeom>
                <a:avLst/>
                <a:gdLst/>
                <a:ahLst/>
                <a:cxnLst/>
                <a:rect l="l" t="t" r="r" b="b"/>
                <a:pathLst>
                  <a:path w="5214" h="18390" extrusionOk="0">
                    <a:moveTo>
                      <a:pt x="1254" y="1"/>
                    </a:moveTo>
                    <a:cubicBezTo>
                      <a:pt x="777" y="1"/>
                      <a:pt x="335" y="304"/>
                      <a:pt x="185" y="754"/>
                    </a:cubicBezTo>
                    <a:cubicBezTo>
                      <a:pt x="0" y="1346"/>
                      <a:pt x="296" y="1974"/>
                      <a:pt x="888" y="2159"/>
                    </a:cubicBezTo>
                    <a:cubicBezTo>
                      <a:pt x="888" y="2159"/>
                      <a:pt x="962" y="2196"/>
                      <a:pt x="1072" y="2233"/>
                    </a:cubicBezTo>
                    <a:cubicBezTo>
                      <a:pt x="1146" y="2233"/>
                      <a:pt x="1220" y="2270"/>
                      <a:pt x="1294" y="2307"/>
                    </a:cubicBezTo>
                    <a:cubicBezTo>
                      <a:pt x="1368" y="2344"/>
                      <a:pt x="1442" y="2381"/>
                      <a:pt x="1479" y="2381"/>
                    </a:cubicBezTo>
                    <a:cubicBezTo>
                      <a:pt x="1664" y="2455"/>
                      <a:pt x="1849" y="2603"/>
                      <a:pt x="2071" y="2788"/>
                    </a:cubicBezTo>
                    <a:cubicBezTo>
                      <a:pt x="2292" y="2973"/>
                      <a:pt x="2514" y="3194"/>
                      <a:pt x="2736" y="3490"/>
                    </a:cubicBezTo>
                    <a:cubicBezTo>
                      <a:pt x="3180" y="4082"/>
                      <a:pt x="3549" y="4969"/>
                      <a:pt x="3697" y="5967"/>
                    </a:cubicBezTo>
                    <a:cubicBezTo>
                      <a:pt x="3734" y="6189"/>
                      <a:pt x="3734" y="6448"/>
                      <a:pt x="3734" y="6707"/>
                    </a:cubicBezTo>
                    <a:cubicBezTo>
                      <a:pt x="3734" y="6818"/>
                      <a:pt x="3771" y="7002"/>
                      <a:pt x="3734" y="7076"/>
                    </a:cubicBezTo>
                    <a:lnTo>
                      <a:pt x="3697" y="7520"/>
                    </a:lnTo>
                    <a:cubicBezTo>
                      <a:pt x="3697" y="7668"/>
                      <a:pt x="3697" y="7816"/>
                      <a:pt x="3660" y="7964"/>
                    </a:cubicBezTo>
                    <a:lnTo>
                      <a:pt x="3586" y="8370"/>
                    </a:lnTo>
                    <a:cubicBezTo>
                      <a:pt x="3586" y="8629"/>
                      <a:pt x="3513" y="8888"/>
                      <a:pt x="3439" y="9184"/>
                    </a:cubicBezTo>
                    <a:cubicBezTo>
                      <a:pt x="3365" y="9442"/>
                      <a:pt x="3291" y="9738"/>
                      <a:pt x="3217" y="10034"/>
                    </a:cubicBezTo>
                    <a:cubicBezTo>
                      <a:pt x="3143" y="10293"/>
                      <a:pt x="3032" y="10589"/>
                      <a:pt x="2958" y="10847"/>
                    </a:cubicBezTo>
                    <a:cubicBezTo>
                      <a:pt x="2773" y="11402"/>
                      <a:pt x="2551" y="11920"/>
                      <a:pt x="2366" y="12474"/>
                    </a:cubicBezTo>
                    <a:cubicBezTo>
                      <a:pt x="2182" y="12992"/>
                      <a:pt x="1997" y="13509"/>
                      <a:pt x="1812" y="13990"/>
                    </a:cubicBezTo>
                    <a:cubicBezTo>
                      <a:pt x="1664" y="14507"/>
                      <a:pt x="1516" y="14951"/>
                      <a:pt x="1442" y="15395"/>
                    </a:cubicBezTo>
                    <a:cubicBezTo>
                      <a:pt x="1368" y="15617"/>
                      <a:pt x="1331" y="15838"/>
                      <a:pt x="1294" y="16023"/>
                    </a:cubicBezTo>
                    <a:cubicBezTo>
                      <a:pt x="1220" y="16245"/>
                      <a:pt x="1220" y="16430"/>
                      <a:pt x="1183" y="16615"/>
                    </a:cubicBezTo>
                    <a:cubicBezTo>
                      <a:pt x="1146" y="16985"/>
                      <a:pt x="1072" y="17280"/>
                      <a:pt x="1072" y="17539"/>
                    </a:cubicBezTo>
                    <a:cubicBezTo>
                      <a:pt x="1072" y="18094"/>
                      <a:pt x="1035" y="18389"/>
                      <a:pt x="1035" y="18389"/>
                    </a:cubicBezTo>
                    <a:cubicBezTo>
                      <a:pt x="1035" y="18389"/>
                      <a:pt x="1109" y="18094"/>
                      <a:pt x="1183" y="17576"/>
                    </a:cubicBezTo>
                    <a:cubicBezTo>
                      <a:pt x="1183" y="17317"/>
                      <a:pt x="1294" y="17021"/>
                      <a:pt x="1368" y="16652"/>
                    </a:cubicBezTo>
                    <a:cubicBezTo>
                      <a:pt x="1442" y="16467"/>
                      <a:pt x="1479" y="16282"/>
                      <a:pt x="1553" y="16097"/>
                    </a:cubicBezTo>
                    <a:cubicBezTo>
                      <a:pt x="1590" y="15912"/>
                      <a:pt x="1664" y="15728"/>
                      <a:pt x="1738" y="15506"/>
                    </a:cubicBezTo>
                    <a:cubicBezTo>
                      <a:pt x="1886" y="15099"/>
                      <a:pt x="2108" y="14655"/>
                      <a:pt x="2292" y="14175"/>
                    </a:cubicBezTo>
                    <a:cubicBezTo>
                      <a:pt x="2514" y="13731"/>
                      <a:pt x="2773" y="13250"/>
                      <a:pt x="2995" y="12733"/>
                    </a:cubicBezTo>
                    <a:cubicBezTo>
                      <a:pt x="3254" y="12252"/>
                      <a:pt x="3513" y="11735"/>
                      <a:pt x="3771" y="11180"/>
                    </a:cubicBezTo>
                    <a:cubicBezTo>
                      <a:pt x="3919" y="10921"/>
                      <a:pt x="4030" y="10626"/>
                      <a:pt x="4141" y="10367"/>
                    </a:cubicBezTo>
                    <a:cubicBezTo>
                      <a:pt x="4252" y="10071"/>
                      <a:pt x="4400" y="9812"/>
                      <a:pt x="4474" y="9516"/>
                    </a:cubicBezTo>
                    <a:cubicBezTo>
                      <a:pt x="4585" y="9221"/>
                      <a:pt x="4696" y="8925"/>
                      <a:pt x="4770" y="8592"/>
                    </a:cubicBezTo>
                    <a:lnTo>
                      <a:pt x="4917" y="8149"/>
                    </a:lnTo>
                    <a:cubicBezTo>
                      <a:pt x="4954" y="8001"/>
                      <a:pt x="4991" y="7853"/>
                      <a:pt x="4991" y="7705"/>
                    </a:cubicBezTo>
                    <a:lnTo>
                      <a:pt x="5102" y="7261"/>
                    </a:lnTo>
                    <a:cubicBezTo>
                      <a:pt x="5139" y="7076"/>
                      <a:pt x="5139" y="6928"/>
                      <a:pt x="5176" y="6781"/>
                    </a:cubicBezTo>
                    <a:cubicBezTo>
                      <a:pt x="5176" y="6448"/>
                      <a:pt x="5213" y="6152"/>
                      <a:pt x="5176" y="5819"/>
                    </a:cubicBezTo>
                    <a:cubicBezTo>
                      <a:pt x="5139" y="4599"/>
                      <a:pt x="4843" y="3453"/>
                      <a:pt x="4326" y="2529"/>
                    </a:cubicBezTo>
                    <a:cubicBezTo>
                      <a:pt x="4067" y="2048"/>
                      <a:pt x="3771" y="1679"/>
                      <a:pt x="3476" y="1346"/>
                    </a:cubicBezTo>
                    <a:cubicBezTo>
                      <a:pt x="3143" y="1013"/>
                      <a:pt x="2847" y="754"/>
                      <a:pt x="2551" y="570"/>
                    </a:cubicBezTo>
                    <a:cubicBezTo>
                      <a:pt x="2403" y="459"/>
                      <a:pt x="2255" y="385"/>
                      <a:pt x="2145" y="311"/>
                    </a:cubicBezTo>
                    <a:cubicBezTo>
                      <a:pt x="2034" y="274"/>
                      <a:pt x="1960" y="237"/>
                      <a:pt x="1886" y="200"/>
                    </a:cubicBezTo>
                    <a:cubicBezTo>
                      <a:pt x="1775" y="163"/>
                      <a:pt x="1701" y="126"/>
                      <a:pt x="1701" y="126"/>
                    </a:cubicBezTo>
                    <a:cubicBezTo>
                      <a:pt x="1664" y="89"/>
                      <a:pt x="1627" y="89"/>
                      <a:pt x="1590" y="52"/>
                    </a:cubicBezTo>
                    <a:cubicBezTo>
                      <a:pt x="1478" y="17"/>
                      <a:pt x="1365"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4370850" y="2840975"/>
                <a:ext cx="476025" cy="126575"/>
              </a:xfrm>
              <a:custGeom>
                <a:avLst/>
                <a:gdLst/>
                <a:ahLst/>
                <a:cxnLst/>
                <a:rect l="l" t="t" r="r" b="b"/>
                <a:pathLst>
                  <a:path w="19041" h="5063" extrusionOk="0">
                    <a:moveTo>
                      <a:pt x="12792" y="0"/>
                    </a:moveTo>
                    <a:cubicBezTo>
                      <a:pt x="12459" y="0"/>
                      <a:pt x="12164" y="0"/>
                      <a:pt x="11831" y="74"/>
                    </a:cubicBezTo>
                    <a:lnTo>
                      <a:pt x="11683" y="74"/>
                    </a:lnTo>
                    <a:lnTo>
                      <a:pt x="11572" y="111"/>
                    </a:lnTo>
                    <a:lnTo>
                      <a:pt x="11350" y="148"/>
                    </a:lnTo>
                    <a:lnTo>
                      <a:pt x="10907" y="222"/>
                    </a:lnTo>
                    <a:cubicBezTo>
                      <a:pt x="10574" y="296"/>
                      <a:pt x="10241" y="407"/>
                      <a:pt x="9945" y="481"/>
                    </a:cubicBezTo>
                    <a:cubicBezTo>
                      <a:pt x="9613" y="592"/>
                      <a:pt x="9317" y="703"/>
                      <a:pt x="9021" y="814"/>
                    </a:cubicBezTo>
                    <a:cubicBezTo>
                      <a:pt x="8725" y="962"/>
                      <a:pt x="8430" y="1073"/>
                      <a:pt x="8134" y="1184"/>
                    </a:cubicBezTo>
                    <a:cubicBezTo>
                      <a:pt x="7875" y="1331"/>
                      <a:pt x="7579" y="1479"/>
                      <a:pt x="7284" y="1590"/>
                    </a:cubicBezTo>
                    <a:cubicBezTo>
                      <a:pt x="6729" y="1849"/>
                      <a:pt x="6211" y="2145"/>
                      <a:pt x="5694" y="2404"/>
                    </a:cubicBezTo>
                    <a:cubicBezTo>
                      <a:pt x="5176" y="2662"/>
                      <a:pt x="4659" y="2884"/>
                      <a:pt x="4178" y="3106"/>
                    </a:cubicBezTo>
                    <a:cubicBezTo>
                      <a:pt x="3697" y="3291"/>
                      <a:pt x="3217" y="3476"/>
                      <a:pt x="2810" y="3624"/>
                    </a:cubicBezTo>
                    <a:cubicBezTo>
                      <a:pt x="2366" y="3771"/>
                      <a:pt x="1960" y="3882"/>
                      <a:pt x="1590" y="3956"/>
                    </a:cubicBezTo>
                    <a:cubicBezTo>
                      <a:pt x="1405" y="3993"/>
                      <a:pt x="1220" y="4030"/>
                      <a:pt x="1072" y="4030"/>
                    </a:cubicBezTo>
                    <a:cubicBezTo>
                      <a:pt x="888" y="4067"/>
                      <a:pt x="740" y="4067"/>
                      <a:pt x="629" y="4104"/>
                    </a:cubicBezTo>
                    <a:cubicBezTo>
                      <a:pt x="370" y="4141"/>
                      <a:pt x="148" y="4141"/>
                      <a:pt x="0" y="4141"/>
                    </a:cubicBezTo>
                    <a:cubicBezTo>
                      <a:pt x="105" y="4167"/>
                      <a:pt x="246" y="4193"/>
                      <a:pt x="412" y="4193"/>
                    </a:cubicBezTo>
                    <a:cubicBezTo>
                      <a:pt x="480" y="4193"/>
                      <a:pt x="553" y="4189"/>
                      <a:pt x="629" y="4178"/>
                    </a:cubicBezTo>
                    <a:lnTo>
                      <a:pt x="1072" y="4178"/>
                    </a:lnTo>
                    <a:cubicBezTo>
                      <a:pt x="1257" y="4178"/>
                      <a:pt x="1405" y="4178"/>
                      <a:pt x="1627" y="4141"/>
                    </a:cubicBezTo>
                    <a:cubicBezTo>
                      <a:pt x="1997" y="4104"/>
                      <a:pt x="2403" y="4067"/>
                      <a:pt x="2884" y="3956"/>
                    </a:cubicBezTo>
                    <a:cubicBezTo>
                      <a:pt x="3328" y="3845"/>
                      <a:pt x="3845" y="3734"/>
                      <a:pt x="4363" y="3587"/>
                    </a:cubicBezTo>
                    <a:cubicBezTo>
                      <a:pt x="4880" y="3439"/>
                      <a:pt x="5398" y="3217"/>
                      <a:pt x="5953" y="3032"/>
                    </a:cubicBezTo>
                    <a:cubicBezTo>
                      <a:pt x="6507" y="2847"/>
                      <a:pt x="7062" y="2625"/>
                      <a:pt x="7653" y="2404"/>
                    </a:cubicBezTo>
                    <a:cubicBezTo>
                      <a:pt x="7912" y="2330"/>
                      <a:pt x="8208" y="2219"/>
                      <a:pt x="8504" y="2145"/>
                    </a:cubicBezTo>
                    <a:cubicBezTo>
                      <a:pt x="8799" y="2034"/>
                      <a:pt x="9095" y="1960"/>
                      <a:pt x="9354" y="1886"/>
                    </a:cubicBezTo>
                    <a:cubicBezTo>
                      <a:pt x="9650" y="1812"/>
                      <a:pt x="9945" y="1738"/>
                      <a:pt x="10241" y="1664"/>
                    </a:cubicBezTo>
                    <a:cubicBezTo>
                      <a:pt x="10500" y="1627"/>
                      <a:pt x="10796" y="1553"/>
                      <a:pt x="11055" y="1516"/>
                    </a:cubicBezTo>
                    <a:lnTo>
                      <a:pt x="11535" y="1479"/>
                    </a:lnTo>
                    <a:lnTo>
                      <a:pt x="11757" y="1479"/>
                    </a:lnTo>
                    <a:lnTo>
                      <a:pt x="11868" y="1442"/>
                    </a:lnTo>
                    <a:lnTo>
                      <a:pt x="11905" y="1442"/>
                    </a:lnTo>
                    <a:cubicBezTo>
                      <a:pt x="11905" y="1442"/>
                      <a:pt x="11868" y="1479"/>
                      <a:pt x="11868" y="1479"/>
                    </a:cubicBezTo>
                    <a:lnTo>
                      <a:pt x="11942" y="1479"/>
                    </a:lnTo>
                    <a:cubicBezTo>
                      <a:pt x="12028" y="1467"/>
                      <a:pt x="12114" y="1463"/>
                      <a:pt x="12201" y="1463"/>
                    </a:cubicBezTo>
                    <a:cubicBezTo>
                      <a:pt x="12373" y="1463"/>
                      <a:pt x="12546" y="1479"/>
                      <a:pt x="12718" y="1479"/>
                    </a:cubicBezTo>
                    <a:cubicBezTo>
                      <a:pt x="13753" y="1590"/>
                      <a:pt x="14678" y="1997"/>
                      <a:pt x="15306" y="2404"/>
                    </a:cubicBezTo>
                    <a:cubicBezTo>
                      <a:pt x="15639" y="2625"/>
                      <a:pt x="15898" y="2847"/>
                      <a:pt x="16083" y="3069"/>
                    </a:cubicBezTo>
                    <a:cubicBezTo>
                      <a:pt x="16156" y="3180"/>
                      <a:pt x="16267" y="3291"/>
                      <a:pt x="16304" y="3402"/>
                    </a:cubicBezTo>
                    <a:cubicBezTo>
                      <a:pt x="16378" y="3513"/>
                      <a:pt x="16452" y="3624"/>
                      <a:pt x="16489" y="3698"/>
                    </a:cubicBezTo>
                    <a:cubicBezTo>
                      <a:pt x="16526" y="3771"/>
                      <a:pt x="16563" y="3808"/>
                      <a:pt x="16563" y="3882"/>
                    </a:cubicBezTo>
                    <a:cubicBezTo>
                      <a:pt x="16600" y="3956"/>
                      <a:pt x="16637" y="4067"/>
                      <a:pt x="16674" y="4104"/>
                    </a:cubicBezTo>
                    <a:cubicBezTo>
                      <a:pt x="16711" y="4252"/>
                      <a:pt x="16711" y="4326"/>
                      <a:pt x="16711" y="4326"/>
                    </a:cubicBezTo>
                    <a:cubicBezTo>
                      <a:pt x="16748" y="4363"/>
                      <a:pt x="16748" y="4400"/>
                      <a:pt x="16785" y="4437"/>
                    </a:cubicBezTo>
                    <a:cubicBezTo>
                      <a:pt x="16971" y="4835"/>
                      <a:pt x="17367" y="5062"/>
                      <a:pt x="17767" y="5062"/>
                    </a:cubicBezTo>
                    <a:cubicBezTo>
                      <a:pt x="17924" y="5062"/>
                      <a:pt x="18081" y="5027"/>
                      <a:pt x="18227" y="4955"/>
                    </a:cubicBezTo>
                    <a:cubicBezTo>
                      <a:pt x="18781" y="4696"/>
                      <a:pt x="19040" y="4067"/>
                      <a:pt x="18781" y="3513"/>
                    </a:cubicBezTo>
                    <a:cubicBezTo>
                      <a:pt x="18781" y="3513"/>
                      <a:pt x="18744" y="3439"/>
                      <a:pt x="18670" y="3291"/>
                    </a:cubicBezTo>
                    <a:cubicBezTo>
                      <a:pt x="18634" y="3217"/>
                      <a:pt x="18634" y="3180"/>
                      <a:pt x="18560" y="3032"/>
                    </a:cubicBezTo>
                    <a:cubicBezTo>
                      <a:pt x="18486" y="2921"/>
                      <a:pt x="18412" y="2773"/>
                      <a:pt x="18301" y="2588"/>
                    </a:cubicBezTo>
                    <a:cubicBezTo>
                      <a:pt x="18190" y="2441"/>
                      <a:pt x="18079" y="2293"/>
                      <a:pt x="17968" y="2145"/>
                    </a:cubicBezTo>
                    <a:cubicBezTo>
                      <a:pt x="17820" y="1997"/>
                      <a:pt x="17672" y="1812"/>
                      <a:pt x="17487" y="1664"/>
                    </a:cubicBezTo>
                    <a:cubicBezTo>
                      <a:pt x="17155" y="1368"/>
                      <a:pt x="16748" y="1073"/>
                      <a:pt x="16267" y="814"/>
                    </a:cubicBezTo>
                    <a:cubicBezTo>
                      <a:pt x="15306" y="296"/>
                      <a:pt x="14086" y="0"/>
                      <a:pt x="1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4712825" y="3031850"/>
                <a:ext cx="178400" cy="649275"/>
              </a:xfrm>
              <a:custGeom>
                <a:avLst/>
                <a:gdLst/>
                <a:ahLst/>
                <a:cxnLst/>
                <a:rect l="l" t="t" r="r" b="b"/>
                <a:pathLst>
                  <a:path w="7136" h="25971" extrusionOk="0">
                    <a:moveTo>
                      <a:pt x="1235" y="1"/>
                    </a:moveTo>
                    <a:cubicBezTo>
                      <a:pt x="765" y="1"/>
                      <a:pt x="333" y="285"/>
                      <a:pt x="185" y="758"/>
                    </a:cubicBezTo>
                    <a:cubicBezTo>
                      <a:pt x="0" y="1312"/>
                      <a:pt x="333" y="1941"/>
                      <a:pt x="888" y="2126"/>
                    </a:cubicBezTo>
                    <a:cubicBezTo>
                      <a:pt x="888" y="2126"/>
                      <a:pt x="999" y="2200"/>
                      <a:pt x="1257" y="2274"/>
                    </a:cubicBezTo>
                    <a:cubicBezTo>
                      <a:pt x="1368" y="2311"/>
                      <a:pt x="1405" y="2311"/>
                      <a:pt x="1516" y="2385"/>
                    </a:cubicBezTo>
                    <a:cubicBezTo>
                      <a:pt x="1627" y="2421"/>
                      <a:pt x="1775" y="2495"/>
                      <a:pt x="1886" y="2569"/>
                    </a:cubicBezTo>
                    <a:cubicBezTo>
                      <a:pt x="2182" y="2754"/>
                      <a:pt x="2514" y="3050"/>
                      <a:pt x="2847" y="3420"/>
                    </a:cubicBezTo>
                    <a:cubicBezTo>
                      <a:pt x="3180" y="3826"/>
                      <a:pt x="3513" y="4307"/>
                      <a:pt x="3734" y="4935"/>
                    </a:cubicBezTo>
                    <a:cubicBezTo>
                      <a:pt x="3882" y="5231"/>
                      <a:pt x="3993" y="5564"/>
                      <a:pt x="4067" y="5897"/>
                    </a:cubicBezTo>
                    <a:cubicBezTo>
                      <a:pt x="4104" y="6082"/>
                      <a:pt x="4104" y="6266"/>
                      <a:pt x="4141" y="6451"/>
                    </a:cubicBezTo>
                    <a:lnTo>
                      <a:pt x="4141" y="6525"/>
                    </a:lnTo>
                    <a:lnTo>
                      <a:pt x="4178" y="6710"/>
                    </a:lnTo>
                    <a:cubicBezTo>
                      <a:pt x="4178" y="6821"/>
                      <a:pt x="4178" y="6895"/>
                      <a:pt x="4178" y="7006"/>
                    </a:cubicBezTo>
                    <a:cubicBezTo>
                      <a:pt x="4178" y="7117"/>
                      <a:pt x="4215" y="7228"/>
                      <a:pt x="4215" y="7339"/>
                    </a:cubicBezTo>
                    <a:lnTo>
                      <a:pt x="4178" y="7634"/>
                    </a:lnTo>
                    <a:cubicBezTo>
                      <a:pt x="4178" y="7819"/>
                      <a:pt x="4215" y="8004"/>
                      <a:pt x="4178" y="8226"/>
                    </a:cubicBezTo>
                    <a:cubicBezTo>
                      <a:pt x="4141" y="8448"/>
                      <a:pt x="4104" y="8633"/>
                      <a:pt x="4104" y="8854"/>
                    </a:cubicBezTo>
                    <a:cubicBezTo>
                      <a:pt x="4067" y="9076"/>
                      <a:pt x="4030" y="9298"/>
                      <a:pt x="3956" y="9520"/>
                    </a:cubicBezTo>
                    <a:cubicBezTo>
                      <a:pt x="3808" y="10370"/>
                      <a:pt x="3513" y="11294"/>
                      <a:pt x="3180" y="12182"/>
                    </a:cubicBezTo>
                    <a:cubicBezTo>
                      <a:pt x="2847" y="13106"/>
                      <a:pt x="2477" y="14030"/>
                      <a:pt x="2108" y="14955"/>
                    </a:cubicBezTo>
                    <a:cubicBezTo>
                      <a:pt x="1738" y="15916"/>
                      <a:pt x="1368" y="16877"/>
                      <a:pt x="1110" y="17875"/>
                    </a:cubicBezTo>
                    <a:cubicBezTo>
                      <a:pt x="1036" y="18097"/>
                      <a:pt x="999" y="18356"/>
                      <a:pt x="925" y="18615"/>
                    </a:cubicBezTo>
                    <a:cubicBezTo>
                      <a:pt x="888" y="18836"/>
                      <a:pt x="851" y="19095"/>
                      <a:pt x="777" y="19354"/>
                    </a:cubicBezTo>
                    <a:cubicBezTo>
                      <a:pt x="777" y="19465"/>
                      <a:pt x="740" y="19613"/>
                      <a:pt x="740" y="19724"/>
                    </a:cubicBezTo>
                    <a:cubicBezTo>
                      <a:pt x="740" y="19835"/>
                      <a:pt x="703" y="19946"/>
                      <a:pt x="703" y="20093"/>
                    </a:cubicBezTo>
                    <a:cubicBezTo>
                      <a:pt x="666" y="20315"/>
                      <a:pt x="666" y="20574"/>
                      <a:pt x="666" y="20833"/>
                    </a:cubicBezTo>
                    <a:cubicBezTo>
                      <a:pt x="629" y="21794"/>
                      <a:pt x="814" y="22755"/>
                      <a:pt x="1184" y="23606"/>
                    </a:cubicBezTo>
                    <a:lnTo>
                      <a:pt x="1331" y="23901"/>
                    </a:lnTo>
                    <a:lnTo>
                      <a:pt x="1516" y="24197"/>
                    </a:lnTo>
                    <a:cubicBezTo>
                      <a:pt x="1627" y="24382"/>
                      <a:pt x="1775" y="24530"/>
                      <a:pt x="1923" y="24715"/>
                    </a:cubicBezTo>
                    <a:cubicBezTo>
                      <a:pt x="2219" y="25011"/>
                      <a:pt x="2514" y="25306"/>
                      <a:pt x="2884" y="25491"/>
                    </a:cubicBezTo>
                    <a:cubicBezTo>
                      <a:pt x="3407" y="25811"/>
                      <a:pt x="3976" y="25971"/>
                      <a:pt x="4500" y="25971"/>
                    </a:cubicBezTo>
                    <a:cubicBezTo>
                      <a:pt x="4643" y="25971"/>
                      <a:pt x="4783" y="25959"/>
                      <a:pt x="4918" y="25935"/>
                    </a:cubicBezTo>
                    <a:cubicBezTo>
                      <a:pt x="5546" y="25861"/>
                      <a:pt x="6027" y="25565"/>
                      <a:pt x="6396" y="25306"/>
                    </a:cubicBezTo>
                    <a:cubicBezTo>
                      <a:pt x="6729" y="24974"/>
                      <a:pt x="6914" y="24678"/>
                      <a:pt x="7025" y="24493"/>
                    </a:cubicBezTo>
                    <a:cubicBezTo>
                      <a:pt x="7098" y="24273"/>
                      <a:pt x="7135" y="24162"/>
                      <a:pt x="7136" y="24160"/>
                    </a:cubicBezTo>
                    <a:lnTo>
                      <a:pt x="7136" y="24160"/>
                    </a:lnTo>
                    <a:cubicBezTo>
                      <a:pt x="7135" y="24162"/>
                      <a:pt x="7098" y="24273"/>
                      <a:pt x="6988" y="24456"/>
                    </a:cubicBezTo>
                    <a:cubicBezTo>
                      <a:pt x="6877" y="24678"/>
                      <a:pt x="6655" y="24937"/>
                      <a:pt x="6322" y="25232"/>
                    </a:cubicBezTo>
                    <a:cubicBezTo>
                      <a:pt x="5990" y="25454"/>
                      <a:pt x="5472" y="25676"/>
                      <a:pt x="4918" y="25750"/>
                    </a:cubicBezTo>
                    <a:cubicBezTo>
                      <a:pt x="4868" y="25753"/>
                      <a:pt x="4818" y="25755"/>
                      <a:pt x="4768" y="25755"/>
                    </a:cubicBezTo>
                    <a:cubicBezTo>
                      <a:pt x="4210" y="25755"/>
                      <a:pt x="3577" y="25568"/>
                      <a:pt x="3069" y="25195"/>
                    </a:cubicBezTo>
                    <a:cubicBezTo>
                      <a:pt x="2736" y="25011"/>
                      <a:pt x="2477" y="24715"/>
                      <a:pt x="2256" y="24419"/>
                    </a:cubicBezTo>
                    <a:cubicBezTo>
                      <a:pt x="2145" y="24271"/>
                      <a:pt x="1997" y="24123"/>
                      <a:pt x="1923" y="23938"/>
                    </a:cubicBezTo>
                    <a:lnTo>
                      <a:pt x="1775" y="23680"/>
                    </a:lnTo>
                    <a:lnTo>
                      <a:pt x="1664" y="23384"/>
                    </a:lnTo>
                    <a:cubicBezTo>
                      <a:pt x="1368" y="22644"/>
                      <a:pt x="1294" y="21757"/>
                      <a:pt x="1368" y="20870"/>
                    </a:cubicBezTo>
                    <a:cubicBezTo>
                      <a:pt x="1368" y="20611"/>
                      <a:pt x="1405" y="20389"/>
                      <a:pt x="1442" y="20167"/>
                    </a:cubicBezTo>
                    <a:cubicBezTo>
                      <a:pt x="1442" y="20057"/>
                      <a:pt x="1479" y="19946"/>
                      <a:pt x="1516" y="19835"/>
                    </a:cubicBezTo>
                    <a:cubicBezTo>
                      <a:pt x="1516" y="19724"/>
                      <a:pt x="1553" y="19613"/>
                      <a:pt x="1590" y="19502"/>
                    </a:cubicBezTo>
                    <a:cubicBezTo>
                      <a:pt x="1627" y="19280"/>
                      <a:pt x="1701" y="19021"/>
                      <a:pt x="1738" y="18800"/>
                    </a:cubicBezTo>
                    <a:cubicBezTo>
                      <a:pt x="1812" y="18578"/>
                      <a:pt x="1886" y="18356"/>
                      <a:pt x="1960" y="18134"/>
                    </a:cubicBezTo>
                    <a:cubicBezTo>
                      <a:pt x="2293" y="17210"/>
                      <a:pt x="2699" y="16322"/>
                      <a:pt x="3106" y="15398"/>
                    </a:cubicBezTo>
                    <a:cubicBezTo>
                      <a:pt x="3550" y="14511"/>
                      <a:pt x="3993" y="13624"/>
                      <a:pt x="4400" y="12699"/>
                    </a:cubicBezTo>
                    <a:cubicBezTo>
                      <a:pt x="4807" y="11775"/>
                      <a:pt x="5176" y="10814"/>
                      <a:pt x="5435" y="9853"/>
                    </a:cubicBezTo>
                    <a:cubicBezTo>
                      <a:pt x="5509" y="9631"/>
                      <a:pt x="5546" y="9372"/>
                      <a:pt x="5620" y="9150"/>
                    </a:cubicBezTo>
                    <a:cubicBezTo>
                      <a:pt x="5657" y="8891"/>
                      <a:pt x="5731" y="8670"/>
                      <a:pt x="5768" y="8411"/>
                    </a:cubicBezTo>
                    <a:cubicBezTo>
                      <a:pt x="5805" y="8189"/>
                      <a:pt x="5805" y="7930"/>
                      <a:pt x="5842" y="7671"/>
                    </a:cubicBezTo>
                    <a:cubicBezTo>
                      <a:pt x="5842" y="7560"/>
                      <a:pt x="5879" y="7413"/>
                      <a:pt x="5879" y="7302"/>
                    </a:cubicBezTo>
                    <a:cubicBezTo>
                      <a:pt x="5879" y="7191"/>
                      <a:pt x="5879" y="7080"/>
                      <a:pt x="5879" y="6969"/>
                    </a:cubicBezTo>
                    <a:cubicBezTo>
                      <a:pt x="5879" y="6858"/>
                      <a:pt x="5879" y="6747"/>
                      <a:pt x="5879" y="6636"/>
                    </a:cubicBezTo>
                    <a:lnTo>
                      <a:pt x="5879" y="6488"/>
                    </a:lnTo>
                    <a:lnTo>
                      <a:pt x="5879" y="6414"/>
                    </a:lnTo>
                    <a:lnTo>
                      <a:pt x="5879" y="6266"/>
                    </a:lnTo>
                    <a:cubicBezTo>
                      <a:pt x="5879" y="6045"/>
                      <a:pt x="5842" y="5823"/>
                      <a:pt x="5805" y="5601"/>
                    </a:cubicBezTo>
                    <a:cubicBezTo>
                      <a:pt x="5731" y="5120"/>
                      <a:pt x="5620" y="4714"/>
                      <a:pt x="5509" y="4307"/>
                    </a:cubicBezTo>
                    <a:cubicBezTo>
                      <a:pt x="5250" y="3494"/>
                      <a:pt x="4881" y="2791"/>
                      <a:pt x="4437" y="2200"/>
                    </a:cubicBezTo>
                    <a:cubicBezTo>
                      <a:pt x="4030" y="1608"/>
                      <a:pt x="3550" y="1164"/>
                      <a:pt x="3106" y="869"/>
                    </a:cubicBezTo>
                    <a:cubicBezTo>
                      <a:pt x="2884" y="684"/>
                      <a:pt x="2699" y="573"/>
                      <a:pt x="2514" y="462"/>
                    </a:cubicBezTo>
                    <a:cubicBezTo>
                      <a:pt x="2293" y="351"/>
                      <a:pt x="2108" y="240"/>
                      <a:pt x="1997" y="203"/>
                    </a:cubicBezTo>
                    <a:cubicBezTo>
                      <a:pt x="1775" y="129"/>
                      <a:pt x="1664" y="55"/>
                      <a:pt x="1664" y="55"/>
                    </a:cubicBezTo>
                    <a:lnTo>
                      <a:pt x="1590" y="55"/>
                    </a:lnTo>
                    <a:cubicBezTo>
                      <a:pt x="1472" y="18"/>
                      <a:pt x="1352"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4100025" y="2886275"/>
                <a:ext cx="655350" cy="175750"/>
              </a:xfrm>
              <a:custGeom>
                <a:avLst/>
                <a:gdLst/>
                <a:ahLst/>
                <a:cxnLst/>
                <a:rect l="l" t="t" r="r" b="b"/>
                <a:pathLst>
                  <a:path w="26214" h="7030" extrusionOk="0">
                    <a:moveTo>
                      <a:pt x="1886" y="0"/>
                    </a:moveTo>
                    <a:cubicBezTo>
                      <a:pt x="1886" y="0"/>
                      <a:pt x="1775" y="37"/>
                      <a:pt x="1554" y="148"/>
                    </a:cubicBezTo>
                    <a:cubicBezTo>
                      <a:pt x="1775" y="74"/>
                      <a:pt x="1886" y="0"/>
                      <a:pt x="1886" y="0"/>
                    </a:cubicBezTo>
                    <a:close/>
                    <a:moveTo>
                      <a:pt x="1554" y="148"/>
                    </a:moveTo>
                    <a:lnTo>
                      <a:pt x="1554" y="148"/>
                    </a:lnTo>
                    <a:cubicBezTo>
                      <a:pt x="1332" y="222"/>
                      <a:pt x="1036" y="444"/>
                      <a:pt x="740" y="776"/>
                    </a:cubicBezTo>
                    <a:cubicBezTo>
                      <a:pt x="481" y="1109"/>
                      <a:pt x="186" y="1590"/>
                      <a:pt x="112" y="2255"/>
                    </a:cubicBezTo>
                    <a:cubicBezTo>
                      <a:pt x="1" y="2884"/>
                      <a:pt x="149" y="3623"/>
                      <a:pt x="555" y="4289"/>
                    </a:cubicBezTo>
                    <a:cubicBezTo>
                      <a:pt x="740" y="4621"/>
                      <a:pt x="1036" y="4954"/>
                      <a:pt x="1332" y="5250"/>
                    </a:cubicBezTo>
                    <a:cubicBezTo>
                      <a:pt x="1517" y="5361"/>
                      <a:pt x="1665" y="5509"/>
                      <a:pt x="1849" y="5620"/>
                    </a:cubicBezTo>
                    <a:lnTo>
                      <a:pt x="2145" y="5804"/>
                    </a:lnTo>
                    <a:lnTo>
                      <a:pt x="2441" y="5952"/>
                    </a:lnTo>
                    <a:cubicBezTo>
                      <a:pt x="3254" y="6359"/>
                      <a:pt x="4216" y="6507"/>
                      <a:pt x="5214" y="6507"/>
                    </a:cubicBezTo>
                    <a:cubicBezTo>
                      <a:pt x="5473" y="6507"/>
                      <a:pt x="5694" y="6470"/>
                      <a:pt x="5953" y="6470"/>
                    </a:cubicBezTo>
                    <a:cubicBezTo>
                      <a:pt x="6101" y="6470"/>
                      <a:pt x="6212" y="6433"/>
                      <a:pt x="6323" y="6433"/>
                    </a:cubicBezTo>
                    <a:cubicBezTo>
                      <a:pt x="6434" y="6396"/>
                      <a:pt x="6582" y="6396"/>
                      <a:pt x="6693" y="6359"/>
                    </a:cubicBezTo>
                    <a:cubicBezTo>
                      <a:pt x="6951" y="6322"/>
                      <a:pt x="7173" y="6285"/>
                      <a:pt x="7432" y="6248"/>
                    </a:cubicBezTo>
                    <a:cubicBezTo>
                      <a:pt x="7691" y="6174"/>
                      <a:pt x="7913" y="6100"/>
                      <a:pt x="8171" y="6063"/>
                    </a:cubicBezTo>
                    <a:cubicBezTo>
                      <a:pt x="9170" y="5767"/>
                      <a:pt x="10131" y="5435"/>
                      <a:pt x="11055" y="5065"/>
                    </a:cubicBezTo>
                    <a:cubicBezTo>
                      <a:pt x="12016" y="4695"/>
                      <a:pt x="12941" y="4289"/>
                      <a:pt x="13828" y="3993"/>
                    </a:cubicBezTo>
                    <a:cubicBezTo>
                      <a:pt x="14752" y="3660"/>
                      <a:pt x="15676" y="3364"/>
                      <a:pt x="16527" y="3179"/>
                    </a:cubicBezTo>
                    <a:cubicBezTo>
                      <a:pt x="16749" y="3143"/>
                      <a:pt x="16970" y="3106"/>
                      <a:pt x="17192" y="3069"/>
                    </a:cubicBezTo>
                    <a:cubicBezTo>
                      <a:pt x="17377" y="3032"/>
                      <a:pt x="17599" y="3032"/>
                      <a:pt x="17821" y="2995"/>
                    </a:cubicBezTo>
                    <a:cubicBezTo>
                      <a:pt x="17932" y="2976"/>
                      <a:pt x="18033" y="2976"/>
                      <a:pt x="18130" y="2976"/>
                    </a:cubicBezTo>
                    <a:cubicBezTo>
                      <a:pt x="18227" y="2976"/>
                      <a:pt x="18320" y="2976"/>
                      <a:pt x="18412" y="2958"/>
                    </a:cubicBezTo>
                    <a:lnTo>
                      <a:pt x="19004" y="2958"/>
                    </a:lnTo>
                    <a:cubicBezTo>
                      <a:pt x="19115" y="2995"/>
                      <a:pt x="19226" y="2995"/>
                      <a:pt x="19337" y="2995"/>
                    </a:cubicBezTo>
                    <a:lnTo>
                      <a:pt x="19558" y="2995"/>
                    </a:lnTo>
                    <a:lnTo>
                      <a:pt x="19595" y="3032"/>
                    </a:lnTo>
                    <a:cubicBezTo>
                      <a:pt x="19780" y="3032"/>
                      <a:pt x="19965" y="3069"/>
                      <a:pt x="20150" y="3106"/>
                    </a:cubicBezTo>
                    <a:cubicBezTo>
                      <a:pt x="20483" y="3179"/>
                      <a:pt x="20815" y="3290"/>
                      <a:pt x="21111" y="3401"/>
                    </a:cubicBezTo>
                    <a:cubicBezTo>
                      <a:pt x="21703" y="3660"/>
                      <a:pt x="22220" y="3956"/>
                      <a:pt x="22627" y="4289"/>
                    </a:cubicBezTo>
                    <a:cubicBezTo>
                      <a:pt x="22997" y="4621"/>
                      <a:pt x="23292" y="4954"/>
                      <a:pt x="23440" y="5250"/>
                    </a:cubicBezTo>
                    <a:cubicBezTo>
                      <a:pt x="23551" y="5398"/>
                      <a:pt x="23625" y="5546"/>
                      <a:pt x="23662" y="5657"/>
                    </a:cubicBezTo>
                    <a:cubicBezTo>
                      <a:pt x="23699" y="5767"/>
                      <a:pt x="23736" y="5804"/>
                      <a:pt x="23773" y="5915"/>
                    </a:cubicBezTo>
                    <a:cubicBezTo>
                      <a:pt x="23847" y="6137"/>
                      <a:pt x="23884" y="6248"/>
                      <a:pt x="23884" y="6248"/>
                    </a:cubicBezTo>
                    <a:cubicBezTo>
                      <a:pt x="23921" y="6285"/>
                      <a:pt x="23921" y="6322"/>
                      <a:pt x="23921" y="6322"/>
                    </a:cubicBezTo>
                    <a:cubicBezTo>
                      <a:pt x="24090" y="6772"/>
                      <a:pt x="24515" y="7029"/>
                      <a:pt x="24953" y="7029"/>
                    </a:cubicBezTo>
                    <a:cubicBezTo>
                      <a:pt x="25091" y="7029"/>
                      <a:pt x="25230" y="7004"/>
                      <a:pt x="25363" y="6951"/>
                    </a:cubicBezTo>
                    <a:cubicBezTo>
                      <a:pt x="25917" y="6729"/>
                      <a:pt x="26213" y="6063"/>
                      <a:pt x="25954" y="5509"/>
                    </a:cubicBezTo>
                    <a:cubicBezTo>
                      <a:pt x="25954" y="5509"/>
                      <a:pt x="25917" y="5398"/>
                      <a:pt x="25843" y="5176"/>
                    </a:cubicBezTo>
                    <a:cubicBezTo>
                      <a:pt x="25806" y="5065"/>
                      <a:pt x="25696" y="4843"/>
                      <a:pt x="25585" y="4658"/>
                    </a:cubicBezTo>
                    <a:cubicBezTo>
                      <a:pt x="25474" y="4473"/>
                      <a:pt x="25363" y="4252"/>
                      <a:pt x="25178" y="4030"/>
                    </a:cubicBezTo>
                    <a:cubicBezTo>
                      <a:pt x="24882" y="3623"/>
                      <a:pt x="24402" y="3143"/>
                      <a:pt x="23847" y="2736"/>
                    </a:cubicBezTo>
                    <a:cubicBezTo>
                      <a:pt x="23255" y="2292"/>
                      <a:pt x="22553" y="1922"/>
                      <a:pt x="21740" y="1664"/>
                    </a:cubicBezTo>
                    <a:cubicBezTo>
                      <a:pt x="21333" y="1516"/>
                      <a:pt x="20889" y="1405"/>
                      <a:pt x="20446" y="1368"/>
                    </a:cubicBezTo>
                    <a:cubicBezTo>
                      <a:pt x="20224" y="1331"/>
                      <a:pt x="20002" y="1294"/>
                      <a:pt x="19743" y="1294"/>
                    </a:cubicBezTo>
                    <a:lnTo>
                      <a:pt x="19632" y="1257"/>
                    </a:lnTo>
                    <a:lnTo>
                      <a:pt x="19374" y="1257"/>
                    </a:lnTo>
                    <a:cubicBezTo>
                      <a:pt x="19263" y="1294"/>
                      <a:pt x="19189" y="1294"/>
                      <a:pt x="19078" y="1294"/>
                    </a:cubicBezTo>
                    <a:lnTo>
                      <a:pt x="18745" y="1294"/>
                    </a:lnTo>
                    <a:cubicBezTo>
                      <a:pt x="18597" y="1294"/>
                      <a:pt x="18486" y="1294"/>
                      <a:pt x="18375" y="1331"/>
                    </a:cubicBezTo>
                    <a:cubicBezTo>
                      <a:pt x="18117" y="1331"/>
                      <a:pt x="17858" y="1368"/>
                      <a:pt x="17599" y="1405"/>
                    </a:cubicBezTo>
                    <a:cubicBezTo>
                      <a:pt x="17377" y="1442"/>
                      <a:pt x="17155" y="1479"/>
                      <a:pt x="16896" y="1553"/>
                    </a:cubicBezTo>
                    <a:cubicBezTo>
                      <a:pt x="16638" y="1590"/>
                      <a:pt x="16416" y="1664"/>
                      <a:pt x="16157" y="1738"/>
                    </a:cubicBezTo>
                    <a:cubicBezTo>
                      <a:pt x="15233" y="1996"/>
                      <a:pt x="14272" y="2366"/>
                      <a:pt x="13347" y="2773"/>
                    </a:cubicBezTo>
                    <a:cubicBezTo>
                      <a:pt x="12423" y="3179"/>
                      <a:pt x="11536" y="3623"/>
                      <a:pt x="10611" y="4067"/>
                    </a:cubicBezTo>
                    <a:cubicBezTo>
                      <a:pt x="9724" y="4473"/>
                      <a:pt x="8837" y="4880"/>
                      <a:pt x="7913" y="5176"/>
                    </a:cubicBezTo>
                    <a:cubicBezTo>
                      <a:pt x="7691" y="5250"/>
                      <a:pt x="7469" y="5324"/>
                      <a:pt x="7247" y="5398"/>
                    </a:cubicBezTo>
                    <a:cubicBezTo>
                      <a:pt x="6988" y="5472"/>
                      <a:pt x="6767" y="5509"/>
                      <a:pt x="6545" y="5583"/>
                    </a:cubicBezTo>
                    <a:cubicBezTo>
                      <a:pt x="6434" y="5620"/>
                      <a:pt x="6323" y="5657"/>
                      <a:pt x="6212" y="5657"/>
                    </a:cubicBezTo>
                    <a:cubicBezTo>
                      <a:pt x="6101" y="5693"/>
                      <a:pt x="5953" y="5693"/>
                      <a:pt x="5842" y="5730"/>
                    </a:cubicBezTo>
                    <a:cubicBezTo>
                      <a:pt x="5620" y="5767"/>
                      <a:pt x="5399" y="5804"/>
                      <a:pt x="5177" y="5804"/>
                    </a:cubicBezTo>
                    <a:cubicBezTo>
                      <a:pt x="4967" y="5822"/>
                      <a:pt x="4758" y="5831"/>
                      <a:pt x="4550" y="5831"/>
                    </a:cubicBezTo>
                    <a:cubicBezTo>
                      <a:pt x="3879" y="5831"/>
                      <a:pt x="3228" y="5735"/>
                      <a:pt x="2663" y="5509"/>
                    </a:cubicBezTo>
                    <a:lnTo>
                      <a:pt x="2367" y="5361"/>
                    </a:lnTo>
                    <a:lnTo>
                      <a:pt x="2108" y="5250"/>
                    </a:lnTo>
                    <a:cubicBezTo>
                      <a:pt x="1923" y="5139"/>
                      <a:pt x="1775" y="5028"/>
                      <a:pt x="1591" y="4917"/>
                    </a:cubicBezTo>
                    <a:cubicBezTo>
                      <a:pt x="1295" y="4658"/>
                      <a:pt x="1036" y="4400"/>
                      <a:pt x="851" y="4104"/>
                    </a:cubicBezTo>
                    <a:cubicBezTo>
                      <a:pt x="445" y="3512"/>
                      <a:pt x="260" y="2847"/>
                      <a:pt x="297" y="2255"/>
                    </a:cubicBezTo>
                    <a:cubicBezTo>
                      <a:pt x="334" y="1664"/>
                      <a:pt x="592" y="1183"/>
                      <a:pt x="814" y="813"/>
                    </a:cubicBezTo>
                    <a:cubicBezTo>
                      <a:pt x="1073" y="481"/>
                      <a:pt x="1369" y="259"/>
                      <a:pt x="1554" y="1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0"/>
              <p:cNvSpPr/>
              <p:nvPr/>
            </p:nvSpPr>
            <p:spPr>
              <a:xfrm>
                <a:off x="4723000" y="2938025"/>
                <a:ext cx="116475" cy="116475"/>
              </a:xfrm>
              <a:custGeom>
                <a:avLst/>
                <a:gdLst/>
                <a:ahLst/>
                <a:cxnLst/>
                <a:rect l="l" t="t" r="r" b="b"/>
                <a:pathLst>
                  <a:path w="4659" h="4659" extrusionOk="0">
                    <a:moveTo>
                      <a:pt x="2329" y="0"/>
                    </a:moveTo>
                    <a:cubicBezTo>
                      <a:pt x="1035" y="0"/>
                      <a:pt x="0" y="1036"/>
                      <a:pt x="0" y="2330"/>
                    </a:cubicBezTo>
                    <a:cubicBezTo>
                      <a:pt x="0" y="3623"/>
                      <a:pt x="1035" y="4659"/>
                      <a:pt x="2329" y="4659"/>
                    </a:cubicBezTo>
                    <a:cubicBezTo>
                      <a:pt x="3623" y="4659"/>
                      <a:pt x="4658" y="3623"/>
                      <a:pt x="4658" y="2330"/>
                    </a:cubicBezTo>
                    <a:cubicBezTo>
                      <a:pt x="4658" y="1036"/>
                      <a:pt x="3623" y="0"/>
                      <a:pt x="2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0"/>
            <p:cNvGrpSpPr/>
            <p:nvPr/>
          </p:nvGrpSpPr>
          <p:grpSpPr>
            <a:xfrm rot="10800000">
              <a:off x="422965" y="3940135"/>
              <a:ext cx="857750" cy="859600"/>
              <a:chOff x="4085250" y="2839125"/>
              <a:chExt cx="857750" cy="859600"/>
            </a:xfrm>
          </p:grpSpPr>
          <p:sp>
            <p:nvSpPr>
              <p:cNvPr id="676" name="Google Shape;676;p20"/>
              <p:cNvSpPr/>
              <p:nvPr/>
            </p:nvSpPr>
            <p:spPr>
              <a:xfrm>
                <a:off x="4636100" y="2995375"/>
                <a:ext cx="148850" cy="445050"/>
              </a:xfrm>
              <a:custGeom>
                <a:avLst/>
                <a:gdLst/>
                <a:ahLst/>
                <a:cxnLst/>
                <a:rect l="l" t="t" r="r" b="b"/>
                <a:pathLst>
                  <a:path w="5954" h="17802" extrusionOk="0">
                    <a:moveTo>
                      <a:pt x="4719" y="1"/>
                    </a:moveTo>
                    <a:cubicBezTo>
                      <a:pt x="4626" y="1"/>
                      <a:pt x="4532" y="12"/>
                      <a:pt x="4437" y="36"/>
                    </a:cubicBezTo>
                    <a:cubicBezTo>
                      <a:pt x="4437" y="36"/>
                      <a:pt x="4363" y="72"/>
                      <a:pt x="4179" y="109"/>
                    </a:cubicBezTo>
                    <a:cubicBezTo>
                      <a:pt x="4105" y="146"/>
                      <a:pt x="3920" y="220"/>
                      <a:pt x="3735" y="257"/>
                    </a:cubicBezTo>
                    <a:cubicBezTo>
                      <a:pt x="3587" y="368"/>
                      <a:pt x="3402" y="442"/>
                      <a:pt x="3217" y="553"/>
                    </a:cubicBezTo>
                    <a:cubicBezTo>
                      <a:pt x="2515" y="997"/>
                      <a:pt x="1702" y="1921"/>
                      <a:pt x="1369" y="3178"/>
                    </a:cubicBezTo>
                    <a:cubicBezTo>
                      <a:pt x="1258" y="3511"/>
                      <a:pt x="1221" y="3844"/>
                      <a:pt x="1184" y="4176"/>
                    </a:cubicBezTo>
                    <a:lnTo>
                      <a:pt x="1184" y="4324"/>
                    </a:lnTo>
                    <a:lnTo>
                      <a:pt x="1184" y="4398"/>
                    </a:lnTo>
                    <a:lnTo>
                      <a:pt x="1184" y="4435"/>
                    </a:lnTo>
                    <a:lnTo>
                      <a:pt x="1184" y="4472"/>
                    </a:lnTo>
                    <a:lnTo>
                      <a:pt x="1184" y="4694"/>
                    </a:lnTo>
                    <a:cubicBezTo>
                      <a:pt x="1184" y="4842"/>
                      <a:pt x="1184" y="4990"/>
                      <a:pt x="1221" y="5174"/>
                    </a:cubicBezTo>
                    <a:cubicBezTo>
                      <a:pt x="1258" y="5359"/>
                      <a:pt x="1258" y="5581"/>
                      <a:pt x="1295" y="5766"/>
                    </a:cubicBezTo>
                    <a:cubicBezTo>
                      <a:pt x="1332" y="5914"/>
                      <a:pt x="1406" y="6099"/>
                      <a:pt x="1443" y="6284"/>
                    </a:cubicBezTo>
                    <a:cubicBezTo>
                      <a:pt x="1517" y="6616"/>
                      <a:pt x="1628" y="6949"/>
                      <a:pt x="1775" y="7282"/>
                    </a:cubicBezTo>
                    <a:cubicBezTo>
                      <a:pt x="2071" y="7947"/>
                      <a:pt x="2404" y="8576"/>
                      <a:pt x="2737" y="9204"/>
                    </a:cubicBezTo>
                    <a:cubicBezTo>
                      <a:pt x="2922" y="9500"/>
                      <a:pt x="3106" y="9796"/>
                      <a:pt x="3254" y="10092"/>
                    </a:cubicBezTo>
                    <a:cubicBezTo>
                      <a:pt x="3439" y="10424"/>
                      <a:pt x="3624" y="10720"/>
                      <a:pt x="3772" y="11016"/>
                    </a:cubicBezTo>
                    <a:cubicBezTo>
                      <a:pt x="3920" y="11312"/>
                      <a:pt x="4068" y="11644"/>
                      <a:pt x="4216" y="11940"/>
                    </a:cubicBezTo>
                    <a:cubicBezTo>
                      <a:pt x="4326" y="12236"/>
                      <a:pt x="4437" y="12569"/>
                      <a:pt x="4548" y="12864"/>
                    </a:cubicBezTo>
                    <a:cubicBezTo>
                      <a:pt x="4548" y="12938"/>
                      <a:pt x="4585" y="13049"/>
                      <a:pt x="4585" y="13086"/>
                    </a:cubicBezTo>
                    <a:lnTo>
                      <a:pt x="4659" y="13345"/>
                    </a:lnTo>
                    <a:lnTo>
                      <a:pt x="4696" y="13604"/>
                    </a:lnTo>
                    <a:lnTo>
                      <a:pt x="4696" y="13826"/>
                    </a:lnTo>
                    <a:cubicBezTo>
                      <a:pt x="4733" y="14121"/>
                      <a:pt x="4733" y="14454"/>
                      <a:pt x="4696" y="14750"/>
                    </a:cubicBezTo>
                    <a:cubicBezTo>
                      <a:pt x="4659" y="15378"/>
                      <a:pt x="4437" y="15933"/>
                      <a:pt x="4142" y="16414"/>
                    </a:cubicBezTo>
                    <a:cubicBezTo>
                      <a:pt x="4105" y="16451"/>
                      <a:pt x="4068" y="16524"/>
                      <a:pt x="4031" y="16598"/>
                    </a:cubicBezTo>
                    <a:lnTo>
                      <a:pt x="3883" y="16746"/>
                    </a:lnTo>
                    <a:lnTo>
                      <a:pt x="3735" y="16894"/>
                    </a:lnTo>
                    <a:cubicBezTo>
                      <a:pt x="3698" y="16894"/>
                      <a:pt x="3661" y="16931"/>
                      <a:pt x="3661" y="16931"/>
                    </a:cubicBezTo>
                    <a:lnTo>
                      <a:pt x="3587" y="17005"/>
                    </a:lnTo>
                    <a:cubicBezTo>
                      <a:pt x="3476" y="17116"/>
                      <a:pt x="3365" y="17153"/>
                      <a:pt x="3254" y="17227"/>
                    </a:cubicBezTo>
                    <a:cubicBezTo>
                      <a:pt x="3143" y="17301"/>
                      <a:pt x="3032" y="17338"/>
                      <a:pt x="2922" y="17375"/>
                    </a:cubicBezTo>
                    <a:cubicBezTo>
                      <a:pt x="2627" y="17488"/>
                      <a:pt x="2333" y="17532"/>
                      <a:pt x="2055" y="17532"/>
                    </a:cubicBezTo>
                    <a:cubicBezTo>
                      <a:pt x="1880" y="17532"/>
                      <a:pt x="1711" y="17514"/>
                      <a:pt x="1554" y="17486"/>
                    </a:cubicBezTo>
                    <a:cubicBezTo>
                      <a:pt x="1147" y="17412"/>
                      <a:pt x="814" y="17264"/>
                      <a:pt x="555" y="17079"/>
                    </a:cubicBezTo>
                    <a:cubicBezTo>
                      <a:pt x="334" y="16894"/>
                      <a:pt x="186" y="16672"/>
                      <a:pt x="112" y="16524"/>
                    </a:cubicBezTo>
                    <a:cubicBezTo>
                      <a:pt x="38" y="16377"/>
                      <a:pt x="1" y="16303"/>
                      <a:pt x="1" y="16303"/>
                    </a:cubicBezTo>
                    <a:lnTo>
                      <a:pt x="1" y="16303"/>
                    </a:lnTo>
                    <a:cubicBezTo>
                      <a:pt x="1" y="16303"/>
                      <a:pt x="1" y="16377"/>
                      <a:pt x="75" y="16561"/>
                    </a:cubicBezTo>
                    <a:cubicBezTo>
                      <a:pt x="149" y="16709"/>
                      <a:pt x="260" y="16931"/>
                      <a:pt x="518" y="17153"/>
                    </a:cubicBezTo>
                    <a:cubicBezTo>
                      <a:pt x="740" y="17338"/>
                      <a:pt x="1073" y="17560"/>
                      <a:pt x="1517" y="17671"/>
                    </a:cubicBezTo>
                    <a:cubicBezTo>
                      <a:pt x="1745" y="17754"/>
                      <a:pt x="2020" y="17802"/>
                      <a:pt x="2309" y="17802"/>
                    </a:cubicBezTo>
                    <a:cubicBezTo>
                      <a:pt x="2535" y="17802"/>
                      <a:pt x="2769" y="17772"/>
                      <a:pt x="2996" y="17708"/>
                    </a:cubicBezTo>
                    <a:cubicBezTo>
                      <a:pt x="3143" y="17671"/>
                      <a:pt x="3291" y="17634"/>
                      <a:pt x="3439" y="17560"/>
                    </a:cubicBezTo>
                    <a:cubicBezTo>
                      <a:pt x="3587" y="17523"/>
                      <a:pt x="3698" y="17449"/>
                      <a:pt x="3846" y="17375"/>
                    </a:cubicBezTo>
                    <a:lnTo>
                      <a:pt x="3920" y="17301"/>
                    </a:lnTo>
                    <a:lnTo>
                      <a:pt x="4031" y="17227"/>
                    </a:lnTo>
                    <a:lnTo>
                      <a:pt x="4216" y="17079"/>
                    </a:lnTo>
                    <a:lnTo>
                      <a:pt x="4363" y="16894"/>
                    </a:lnTo>
                    <a:cubicBezTo>
                      <a:pt x="4437" y="16857"/>
                      <a:pt x="4474" y="16783"/>
                      <a:pt x="4548" y="16709"/>
                    </a:cubicBezTo>
                    <a:cubicBezTo>
                      <a:pt x="4955" y="16229"/>
                      <a:pt x="5251" y="15563"/>
                      <a:pt x="5399" y="14861"/>
                    </a:cubicBezTo>
                    <a:cubicBezTo>
                      <a:pt x="5473" y="14528"/>
                      <a:pt x="5510" y="14158"/>
                      <a:pt x="5510" y="13789"/>
                    </a:cubicBezTo>
                    <a:lnTo>
                      <a:pt x="5510" y="13493"/>
                    </a:lnTo>
                    <a:lnTo>
                      <a:pt x="5473" y="13234"/>
                    </a:lnTo>
                    <a:lnTo>
                      <a:pt x="5473" y="12975"/>
                    </a:lnTo>
                    <a:cubicBezTo>
                      <a:pt x="5473" y="12827"/>
                      <a:pt x="5436" y="12790"/>
                      <a:pt x="5399" y="12680"/>
                    </a:cubicBezTo>
                    <a:cubicBezTo>
                      <a:pt x="5325" y="12310"/>
                      <a:pt x="5251" y="11940"/>
                      <a:pt x="5140" y="11607"/>
                    </a:cubicBezTo>
                    <a:cubicBezTo>
                      <a:pt x="5029" y="11238"/>
                      <a:pt x="4918" y="10905"/>
                      <a:pt x="4770" y="10572"/>
                    </a:cubicBezTo>
                    <a:cubicBezTo>
                      <a:pt x="4622" y="10239"/>
                      <a:pt x="4474" y="9907"/>
                      <a:pt x="4326" y="9574"/>
                    </a:cubicBezTo>
                    <a:cubicBezTo>
                      <a:pt x="4216" y="9241"/>
                      <a:pt x="4068" y="8908"/>
                      <a:pt x="3920" y="8613"/>
                    </a:cubicBezTo>
                    <a:cubicBezTo>
                      <a:pt x="3624" y="7984"/>
                      <a:pt x="3365" y="7356"/>
                      <a:pt x="3217" y="6764"/>
                    </a:cubicBezTo>
                    <a:cubicBezTo>
                      <a:pt x="3106" y="6468"/>
                      <a:pt x="3032" y="6173"/>
                      <a:pt x="2996" y="5914"/>
                    </a:cubicBezTo>
                    <a:cubicBezTo>
                      <a:pt x="2959" y="5766"/>
                      <a:pt x="2959" y="5618"/>
                      <a:pt x="2922" y="5507"/>
                    </a:cubicBezTo>
                    <a:cubicBezTo>
                      <a:pt x="2922" y="5359"/>
                      <a:pt x="2922" y="5248"/>
                      <a:pt x="2922" y="5137"/>
                    </a:cubicBezTo>
                    <a:cubicBezTo>
                      <a:pt x="2922" y="5027"/>
                      <a:pt x="2922" y="4879"/>
                      <a:pt x="2922" y="4731"/>
                    </a:cubicBezTo>
                    <a:lnTo>
                      <a:pt x="2922" y="4509"/>
                    </a:lnTo>
                    <a:lnTo>
                      <a:pt x="2942" y="4488"/>
                    </a:lnTo>
                    <a:lnTo>
                      <a:pt x="2942" y="4488"/>
                    </a:lnTo>
                    <a:cubicBezTo>
                      <a:pt x="2944" y="4500"/>
                      <a:pt x="2948" y="4509"/>
                      <a:pt x="2959" y="4509"/>
                    </a:cubicBezTo>
                    <a:lnTo>
                      <a:pt x="2959" y="4435"/>
                    </a:lnTo>
                    <a:lnTo>
                      <a:pt x="2959" y="4361"/>
                    </a:lnTo>
                    <a:cubicBezTo>
                      <a:pt x="2996" y="4139"/>
                      <a:pt x="3069" y="3954"/>
                      <a:pt x="3143" y="3733"/>
                    </a:cubicBezTo>
                    <a:cubicBezTo>
                      <a:pt x="3291" y="3363"/>
                      <a:pt x="3513" y="3067"/>
                      <a:pt x="3698" y="2808"/>
                    </a:cubicBezTo>
                    <a:cubicBezTo>
                      <a:pt x="3920" y="2587"/>
                      <a:pt x="4142" y="2439"/>
                      <a:pt x="4289" y="2365"/>
                    </a:cubicBezTo>
                    <a:cubicBezTo>
                      <a:pt x="4400" y="2328"/>
                      <a:pt x="4474" y="2291"/>
                      <a:pt x="4548" y="2254"/>
                    </a:cubicBezTo>
                    <a:lnTo>
                      <a:pt x="4659" y="2254"/>
                    </a:lnTo>
                    <a:cubicBezTo>
                      <a:pt x="4807" y="2217"/>
                      <a:pt x="4918" y="2217"/>
                      <a:pt x="4918" y="2217"/>
                    </a:cubicBezTo>
                    <a:cubicBezTo>
                      <a:pt x="4955" y="2180"/>
                      <a:pt x="4992" y="2180"/>
                      <a:pt x="5029" y="2180"/>
                    </a:cubicBezTo>
                    <a:cubicBezTo>
                      <a:pt x="5620" y="2032"/>
                      <a:pt x="5953" y="1403"/>
                      <a:pt x="5805" y="812"/>
                    </a:cubicBezTo>
                    <a:cubicBezTo>
                      <a:pt x="5650" y="315"/>
                      <a:pt x="5207" y="1"/>
                      <a:pt x="4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4794150" y="3380850"/>
                <a:ext cx="131275" cy="317875"/>
              </a:xfrm>
              <a:custGeom>
                <a:avLst/>
                <a:gdLst/>
                <a:ahLst/>
                <a:cxnLst/>
                <a:rect l="l" t="t" r="r" b="b"/>
                <a:pathLst>
                  <a:path w="5251" h="12715" extrusionOk="0">
                    <a:moveTo>
                      <a:pt x="2476" y="0"/>
                    </a:moveTo>
                    <a:cubicBezTo>
                      <a:pt x="1914" y="0"/>
                      <a:pt x="1400" y="183"/>
                      <a:pt x="1036" y="440"/>
                    </a:cubicBezTo>
                    <a:cubicBezTo>
                      <a:pt x="703" y="625"/>
                      <a:pt x="518" y="884"/>
                      <a:pt x="408" y="1068"/>
                    </a:cubicBezTo>
                    <a:cubicBezTo>
                      <a:pt x="297" y="1253"/>
                      <a:pt x="223" y="1327"/>
                      <a:pt x="223" y="1327"/>
                    </a:cubicBezTo>
                    <a:cubicBezTo>
                      <a:pt x="1" y="1771"/>
                      <a:pt x="112" y="2325"/>
                      <a:pt x="481" y="2658"/>
                    </a:cubicBezTo>
                    <a:cubicBezTo>
                      <a:pt x="683" y="2826"/>
                      <a:pt x="931" y="2910"/>
                      <a:pt x="1179" y="2910"/>
                    </a:cubicBezTo>
                    <a:cubicBezTo>
                      <a:pt x="1477" y="2910"/>
                      <a:pt x="1775" y="2789"/>
                      <a:pt x="1997" y="2547"/>
                    </a:cubicBezTo>
                    <a:lnTo>
                      <a:pt x="2256" y="2252"/>
                    </a:lnTo>
                    <a:cubicBezTo>
                      <a:pt x="2256" y="2252"/>
                      <a:pt x="2256" y="2252"/>
                      <a:pt x="2256" y="2215"/>
                    </a:cubicBezTo>
                    <a:cubicBezTo>
                      <a:pt x="2256" y="2178"/>
                      <a:pt x="2256" y="2178"/>
                      <a:pt x="2293" y="2141"/>
                    </a:cubicBezTo>
                    <a:cubicBezTo>
                      <a:pt x="2293" y="2104"/>
                      <a:pt x="2367" y="2030"/>
                      <a:pt x="2478" y="1993"/>
                    </a:cubicBezTo>
                    <a:cubicBezTo>
                      <a:pt x="2552" y="1974"/>
                      <a:pt x="2626" y="1965"/>
                      <a:pt x="2704" y="1965"/>
                    </a:cubicBezTo>
                    <a:cubicBezTo>
                      <a:pt x="2783" y="1965"/>
                      <a:pt x="2866" y="1974"/>
                      <a:pt x="2959" y="1993"/>
                    </a:cubicBezTo>
                    <a:cubicBezTo>
                      <a:pt x="2995" y="1993"/>
                      <a:pt x="3032" y="2030"/>
                      <a:pt x="3032" y="2030"/>
                    </a:cubicBezTo>
                    <a:cubicBezTo>
                      <a:pt x="3032" y="2030"/>
                      <a:pt x="3032" y="2020"/>
                      <a:pt x="3042" y="2020"/>
                    </a:cubicBezTo>
                    <a:cubicBezTo>
                      <a:pt x="3051" y="2020"/>
                      <a:pt x="3069" y="2030"/>
                      <a:pt x="3106" y="2067"/>
                    </a:cubicBezTo>
                    <a:lnTo>
                      <a:pt x="3143" y="2104"/>
                    </a:lnTo>
                    <a:lnTo>
                      <a:pt x="3180" y="2104"/>
                    </a:lnTo>
                    <a:lnTo>
                      <a:pt x="3180" y="2141"/>
                    </a:lnTo>
                    <a:lnTo>
                      <a:pt x="3217" y="2141"/>
                    </a:lnTo>
                    <a:cubicBezTo>
                      <a:pt x="3279" y="2203"/>
                      <a:pt x="3341" y="2270"/>
                      <a:pt x="3402" y="2362"/>
                    </a:cubicBezTo>
                    <a:cubicBezTo>
                      <a:pt x="3550" y="2584"/>
                      <a:pt x="3661" y="2917"/>
                      <a:pt x="3735" y="3287"/>
                    </a:cubicBezTo>
                    <a:cubicBezTo>
                      <a:pt x="3735" y="3472"/>
                      <a:pt x="3735" y="3656"/>
                      <a:pt x="3735" y="3841"/>
                    </a:cubicBezTo>
                    <a:cubicBezTo>
                      <a:pt x="3735" y="3915"/>
                      <a:pt x="3698" y="4026"/>
                      <a:pt x="3698" y="4137"/>
                    </a:cubicBezTo>
                    <a:lnTo>
                      <a:pt x="3661" y="4248"/>
                    </a:lnTo>
                    <a:lnTo>
                      <a:pt x="3661" y="4285"/>
                    </a:lnTo>
                    <a:lnTo>
                      <a:pt x="3624" y="4433"/>
                    </a:lnTo>
                    <a:cubicBezTo>
                      <a:pt x="3550" y="4655"/>
                      <a:pt x="3513" y="4876"/>
                      <a:pt x="3439" y="5061"/>
                    </a:cubicBezTo>
                    <a:cubicBezTo>
                      <a:pt x="3328" y="5283"/>
                      <a:pt x="3254" y="5505"/>
                      <a:pt x="3180" y="5690"/>
                    </a:cubicBezTo>
                    <a:cubicBezTo>
                      <a:pt x="2959" y="6133"/>
                      <a:pt x="2737" y="6540"/>
                      <a:pt x="2515" y="6984"/>
                    </a:cubicBezTo>
                    <a:cubicBezTo>
                      <a:pt x="2293" y="7427"/>
                      <a:pt x="2071" y="7871"/>
                      <a:pt x="1886" y="8315"/>
                    </a:cubicBezTo>
                    <a:cubicBezTo>
                      <a:pt x="1738" y="8758"/>
                      <a:pt x="1591" y="9202"/>
                      <a:pt x="1554" y="9683"/>
                    </a:cubicBezTo>
                    <a:cubicBezTo>
                      <a:pt x="1517" y="10089"/>
                      <a:pt x="1517" y="10570"/>
                      <a:pt x="1628" y="10940"/>
                    </a:cubicBezTo>
                    <a:cubicBezTo>
                      <a:pt x="1665" y="11125"/>
                      <a:pt x="1738" y="11272"/>
                      <a:pt x="1812" y="11457"/>
                    </a:cubicBezTo>
                    <a:cubicBezTo>
                      <a:pt x="1886" y="11605"/>
                      <a:pt x="1960" y="11753"/>
                      <a:pt x="2034" y="11864"/>
                    </a:cubicBezTo>
                    <a:cubicBezTo>
                      <a:pt x="2219" y="12123"/>
                      <a:pt x="2404" y="12308"/>
                      <a:pt x="2589" y="12455"/>
                    </a:cubicBezTo>
                    <a:cubicBezTo>
                      <a:pt x="2700" y="12492"/>
                      <a:pt x="2774" y="12566"/>
                      <a:pt x="2848" y="12603"/>
                    </a:cubicBezTo>
                    <a:cubicBezTo>
                      <a:pt x="2922" y="12640"/>
                      <a:pt x="2995" y="12640"/>
                      <a:pt x="3069" y="12677"/>
                    </a:cubicBezTo>
                    <a:cubicBezTo>
                      <a:pt x="3180" y="12714"/>
                      <a:pt x="3217" y="12714"/>
                      <a:pt x="3217" y="12714"/>
                    </a:cubicBezTo>
                    <a:cubicBezTo>
                      <a:pt x="3217" y="12714"/>
                      <a:pt x="3180" y="12714"/>
                      <a:pt x="3069" y="12640"/>
                    </a:cubicBezTo>
                    <a:cubicBezTo>
                      <a:pt x="2995" y="12640"/>
                      <a:pt x="2959" y="12603"/>
                      <a:pt x="2885" y="12566"/>
                    </a:cubicBezTo>
                    <a:cubicBezTo>
                      <a:pt x="2811" y="12492"/>
                      <a:pt x="2737" y="12455"/>
                      <a:pt x="2663" y="12382"/>
                    </a:cubicBezTo>
                    <a:cubicBezTo>
                      <a:pt x="2515" y="12234"/>
                      <a:pt x="2367" y="12049"/>
                      <a:pt x="2219" y="11790"/>
                    </a:cubicBezTo>
                    <a:cubicBezTo>
                      <a:pt x="2145" y="11642"/>
                      <a:pt x="2108" y="11494"/>
                      <a:pt x="2071" y="11346"/>
                    </a:cubicBezTo>
                    <a:cubicBezTo>
                      <a:pt x="2034" y="11198"/>
                      <a:pt x="1960" y="11051"/>
                      <a:pt x="1960" y="10866"/>
                    </a:cubicBezTo>
                    <a:cubicBezTo>
                      <a:pt x="1923" y="10496"/>
                      <a:pt x="1960" y="10163"/>
                      <a:pt x="2071" y="9757"/>
                    </a:cubicBezTo>
                    <a:cubicBezTo>
                      <a:pt x="2145" y="9387"/>
                      <a:pt x="2330" y="8980"/>
                      <a:pt x="2515" y="8611"/>
                    </a:cubicBezTo>
                    <a:cubicBezTo>
                      <a:pt x="2737" y="8204"/>
                      <a:pt x="2995" y="7834"/>
                      <a:pt x="3254" y="7464"/>
                    </a:cubicBezTo>
                    <a:cubicBezTo>
                      <a:pt x="3550" y="7058"/>
                      <a:pt x="3846" y="6651"/>
                      <a:pt x="4142" y="6244"/>
                    </a:cubicBezTo>
                    <a:cubicBezTo>
                      <a:pt x="4253" y="6023"/>
                      <a:pt x="4400" y="5801"/>
                      <a:pt x="4511" y="5579"/>
                    </a:cubicBezTo>
                    <a:cubicBezTo>
                      <a:pt x="4659" y="5357"/>
                      <a:pt x="4770" y="5098"/>
                      <a:pt x="4881" y="4840"/>
                    </a:cubicBezTo>
                    <a:lnTo>
                      <a:pt x="4955" y="4655"/>
                    </a:lnTo>
                    <a:lnTo>
                      <a:pt x="5029" y="4470"/>
                    </a:lnTo>
                    <a:cubicBezTo>
                      <a:pt x="5029" y="4359"/>
                      <a:pt x="5103" y="4248"/>
                      <a:pt x="5103" y="4100"/>
                    </a:cubicBezTo>
                    <a:cubicBezTo>
                      <a:pt x="5177" y="3804"/>
                      <a:pt x="5214" y="3509"/>
                      <a:pt x="5214" y="3250"/>
                    </a:cubicBezTo>
                    <a:cubicBezTo>
                      <a:pt x="5251" y="2695"/>
                      <a:pt x="5140" y="2104"/>
                      <a:pt x="4918" y="1586"/>
                    </a:cubicBezTo>
                    <a:cubicBezTo>
                      <a:pt x="4807" y="1327"/>
                      <a:pt x="4622" y="1105"/>
                      <a:pt x="4437" y="884"/>
                    </a:cubicBezTo>
                    <a:lnTo>
                      <a:pt x="4289" y="736"/>
                    </a:lnTo>
                    <a:cubicBezTo>
                      <a:pt x="4289" y="699"/>
                      <a:pt x="4216" y="625"/>
                      <a:pt x="4142" y="588"/>
                    </a:cubicBezTo>
                    <a:cubicBezTo>
                      <a:pt x="3994" y="440"/>
                      <a:pt x="3883" y="403"/>
                      <a:pt x="3735" y="329"/>
                    </a:cubicBezTo>
                    <a:cubicBezTo>
                      <a:pt x="3315" y="96"/>
                      <a:pt x="2883" y="0"/>
                      <a:pt x="2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4085250" y="2839125"/>
                <a:ext cx="323525" cy="128125"/>
              </a:xfrm>
              <a:custGeom>
                <a:avLst/>
                <a:gdLst/>
                <a:ahLst/>
                <a:cxnLst/>
                <a:rect l="l" t="t" r="r" b="b"/>
                <a:pathLst>
                  <a:path w="12941" h="5125" extrusionOk="0">
                    <a:moveTo>
                      <a:pt x="10574" y="2034"/>
                    </a:moveTo>
                    <a:cubicBezTo>
                      <a:pt x="10581" y="2041"/>
                      <a:pt x="10592" y="2052"/>
                      <a:pt x="10611" y="2071"/>
                    </a:cubicBezTo>
                    <a:cubicBezTo>
                      <a:pt x="10599" y="2059"/>
                      <a:pt x="10588" y="2047"/>
                      <a:pt x="10576" y="2034"/>
                    </a:cubicBezTo>
                    <a:close/>
                    <a:moveTo>
                      <a:pt x="9465" y="1"/>
                    </a:moveTo>
                    <a:cubicBezTo>
                      <a:pt x="9206" y="37"/>
                      <a:pt x="8910" y="37"/>
                      <a:pt x="8615" y="111"/>
                    </a:cubicBezTo>
                    <a:cubicBezTo>
                      <a:pt x="8467" y="148"/>
                      <a:pt x="8356" y="185"/>
                      <a:pt x="8245" y="222"/>
                    </a:cubicBezTo>
                    <a:lnTo>
                      <a:pt x="8060" y="296"/>
                    </a:lnTo>
                    <a:lnTo>
                      <a:pt x="7875" y="370"/>
                    </a:lnTo>
                    <a:cubicBezTo>
                      <a:pt x="7616" y="481"/>
                      <a:pt x="7358" y="555"/>
                      <a:pt x="7136" y="703"/>
                    </a:cubicBezTo>
                    <a:cubicBezTo>
                      <a:pt x="6914" y="851"/>
                      <a:pt x="6692" y="962"/>
                      <a:pt x="6470" y="1110"/>
                    </a:cubicBezTo>
                    <a:cubicBezTo>
                      <a:pt x="6064" y="1405"/>
                      <a:pt x="5657" y="1664"/>
                      <a:pt x="5250" y="1960"/>
                    </a:cubicBezTo>
                    <a:cubicBezTo>
                      <a:pt x="4880" y="2256"/>
                      <a:pt x="4474" y="2478"/>
                      <a:pt x="4104" y="2699"/>
                    </a:cubicBezTo>
                    <a:cubicBezTo>
                      <a:pt x="3734" y="2921"/>
                      <a:pt x="3328" y="3069"/>
                      <a:pt x="2958" y="3180"/>
                    </a:cubicBezTo>
                    <a:cubicBezTo>
                      <a:pt x="2670" y="3232"/>
                      <a:pt x="2401" y="3285"/>
                      <a:pt x="2151" y="3285"/>
                    </a:cubicBezTo>
                    <a:cubicBezTo>
                      <a:pt x="2047" y="3285"/>
                      <a:pt x="1946" y="3276"/>
                      <a:pt x="1849" y="3254"/>
                    </a:cubicBezTo>
                    <a:cubicBezTo>
                      <a:pt x="1664" y="3254"/>
                      <a:pt x="1516" y="3217"/>
                      <a:pt x="1368" y="3180"/>
                    </a:cubicBezTo>
                    <a:cubicBezTo>
                      <a:pt x="1220" y="3106"/>
                      <a:pt x="1072" y="3069"/>
                      <a:pt x="925" y="2995"/>
                    </a:cubicBezTo>
                    <a:cubicBezTo>
                      <a:pt x="666" y="2884"/>
                      <a:pt x="481" y="2736"/>
                      <a:pt x="333" y="2588"/>
                    </a:cubicBezTo>
                    <a:cubicBezTo>
                      <a:pt x="259" y="2478"/>
                      <a:pt x="222" y="2404"/>
                      <a:pt x="148" y="2367"/>
                    </a:cubicBezTo>
                    <a:cubicBezTo>
                      <a:pt x="111" y="2293"/>
                      <a:pt x="74" y="2219"/>
                      <a:pt x="74" y="2182"/>
                    </a:cubicBezTo>
                    <a:cubicBezTo>
                      <a:pt x="1" y="2072"/>
                      <a:pt x="0" y="1998"/>
                      <a:pt x="0" y="1997"/>
                    </a:cubicBezTo>
                    <a:lnTo>
                      <a:pt x="0" y="1997"/>
                    </a:lnTo>
                    <a:cubicBezTo>
                      <a:pt x="0" y="1998"/>
                      <a:pt x="1" y="2072"/>
                      <a:pt x="37" y="2182"/>
                    </a:cubicBezTo>
                    <a:cubicBezTo>
                      <a:pt x="74" y="2219"/>
                      <a:pt x="74" y="2293"/>
                      <a:pt x="111" y="2367"/>
                    </a:cubicBezTo>
                    <a:cubicBezTo>
                      <a:pt x="148" y="2441"/>
                      <a:pt x="222" y="2551"/>
                      <a:pt x="259" y="2625"/>
                    </a:cubicBezTo>
                    <a:cubicBezTo>
                      <a:pt x="407" y="2810"/>
                      <a:pt x="592" y="2995"/>
                      <a:pt x="851" y="3180"/>
                    </a:cubicBezTo>
                    <a:cubicBezTo>
                      <a:pt x="962" y="3291"/>
                      <a:pt x="1109" y="3365"/>
                      <a:pt x="1257" y="3439"/>
                    </a:cubicBezTo>
                    <a:cubicBezTo>
                      <a:pt x="1442" y="3476"/>
                      <a:pt x="1590" y="3587"/>
                      <a:pt x="1775" y="3624"/>
                    </a:cubicBezTo>
                    <a:cubicBezTo>
                      <a:pt x="2009" y="3694"/>
                      <a:pt x="2288" y="3720"/>
                      <a:pt x="2565" y="3720"/>
                    </a:cubicBezTo>
                    <a:cubicBezTo>
                      <a:pt x="2724" y="3720"/>
                      <a:pt x="2883" y="3711"/>
                      <a:pt x="3032" y="3698"/>
                    </a:cubicBezTo>
                    <a:cubicBezTo>
                      <a:pt x="3513" y="3624"/>
                      <a:pt x="3956" y="3513"/>
                      <a:pt x="4400" y="3328"/>
                    </a:cubicBezTo>
                    <a:cubicBezTo>
                      <a:pt x="4843" y="3180"/>
                      <a:pt x="5287" y="2958"/>
                      <a:pt x="5731" y="2736"/>
                    </a:cubicBezTo>
                    <a:cubicBezTo>
                      <a:pt x="6174" y="2515"/>
                      <a:pt x="6581" y="2293"/>
                      <a:pt x="7025" y="2071"/>
                    </a:cubicBezTo>
                    <a:cubicBezTo>
                      <a:pt x="7210" y="1960"/>
                      <a:pt x="7431" y="1886"/>
                      <a:pt x="7653" y="1812"/>
                    </a:cubicBezTo>
                    <a:cubicBezTo>
                      <a:pt x="7838" y="1701"/>
                      <a:pt x="8060" y="1664"/>
                      <a:pt x="8282" y="1627"/>
                    </a:cubicBezTo>
                    <a:lnTo>
                      <a:pt x="8428" y="1554"/>
                    </a:lnTo>
                    <a:lnTo>
                      <a:pt x="8428" y="1554"/>
                    </a:lnTo>
                    <a:cubicBezTo>
                      <a:pt x="8405" y="1566"/>
                      <a:pt x="8397" y="1570"/>
                      <a:pt x="8395" y="1570"/>
                    </a:cubicBezTo>
                    <a:cubicBezTo>
                      <a:pt x="8393" y="1570"/>
                      <a:pt x="8417" y="1553"/>
                      <a:pt x="8393" y="1553"/>
                    </a:cubicBezTo>
                    <a:lnTo>
                      <a:pt x="8578" y="1553"/>
                    </a:lnTo>
                    <a:cubicBezTo>
                      <a:pt x="8688" y="1516"/>
                      <a:pt x="8799" y="1516"/>
                      <a:pt x="8873" y="1516"/>
                    </a:cubicBezTo>
                    <a:cubicBezTo>
                      <a:pt x="8935" y="1504"/>
                      <a:pt x="8997" y="1500"/>
                      <a:pt x="9058" y="1500"/>
                    </a:cubicBezTo>
                    <a:cubicBezTo>
                      <a:pt x="9181" y="1500"/>
                      <a:pt x="9305" y="1516"/>
                      <a:pt x="9428" y="1516"/>
                    </a:cubicBezTo>
                    <a:cubicBezTo>
                      <a:pt x="9798" y="1553"/>
                      <a:pt x="10093" y="1664"/>
                      <a:pt x="10352" y="1812"/>
                    </a:cubicBezTo>
                    <a:cubicBezTo>
                      <a:pt x="10446" y="1874"/>
                      <a:pt x="10513" y="1963"/>
                      <a:pt x="10576" y="2034"/>
                    </a:cubicBezTo>
                    <a:lnTo>
                      <a:pt x="10611" y="2034"/>
                    </a:lnTo>
                    <a:lnTo>
                      <a:pt x="10611" y="2071"/>
                    </a:lnTo>
                    <a:lnTo>
                      <a:pt x="10648" y="2145"/>
                    </a:lnTo>
                    <a:cubicBezTo>
                      <a:pt x="10722" y="2182"/>
                      <a:pt x="10685" y="2182"/>
                      <a:pt x="10685" y="2182"/>
                    </a:cubicBezTo>
                    <a:cubicBezTo>
                      <a:pt x="10685" y="2182"/>
                      <a:pt x="10685" y="2256"/>
                      <a:pt x="10722" y="2293"/>
                    </a:cubicBezTo>
                    <a:cubicBezTo>
                      <a:pt x="10759" y="2441"/>
                      <a:pt x="10759" y="2625"/>
                      <a:pt x="10722" y="2736"/>
                    </a:cubicBezTo>
                    <a:cubicBezTo>
                      <a:pt x="10685" y="2847"/>
                      <a:pt x="10611" y="2921"/>
                      <a:pt x="10574" y="2958"/>
                    </a:cubicBezTo>
                    <a:cubicBezTo>
                      <a:pt x="10537" y="2995"/>
                      <a:pt x="10537" y="2995"/>
                      <a:pt x="10500" y="2995"/>
                    </a:cubicBezTo>
                    <a:lnTo>
                      <a:pt x="10463" y="2995"/>
                    </a:lnTo>
                    <a:lnTo>
                      <a:pt x="10167" y="3254"/>
                    </a:lnTo>
                    <a:cubicBezTo>
                      <a:pt x="9798" y="3550"/>
                      <a:pt x="9687" y="4104"/>
                      <a:pt x="9945" y="4548"/>
                    </a:cubicBezTo>
                    <a:cubicBezTo>
                      <a:pt x="10125" y="4907"/>
                      <a:pt x="10483" y="5124"/>
                      <a:pt x="10871" y="5124"/>
                    </a:cubicBezTo>
                    <a:cubicBezTo>
                      <a:pt x="11041" y="5124"/>
                      <a:pt x="11218" y="5082"/>
                      <a:pt x="11387" y="4992"/>
                    </a:cubicBezTo>
                    <a:cubicBezTo>
                      <a:pt x="11387" y="4992"/>
                      <a:pt x="11461" y="4955"/>
                      <a:pt x="11646" y="4844"/>
                    </a:cubicBezTo>
                    <a:cubicBezTo>
                      <a:pt x="11831" y="4733"/>
                      <a:pt x="12090" y="4511"/>
                      <a:pt x="12275" y="4215"/>
                    </a:cubicBezTo>
                    <a:cubicBezTo>
                      <a:pt x="12718" y="3550"/>
                      <a:pt x="12940" y="2515"/>
                      <a:pt x="12386" y="1479"/>
                    </a:cubicBezTo>
                    <a:cubicBezTo>
                      <a:pt x="12312" y="1368"/>
                      <a:pt x="12275" y="1258"/>
                      <a:pt x="12127" y="1110"/>
                    </a:cubicBezTo>
                    <a:cubicBezTo>
                      <a:pt x="12090" y="1036"/>
                      <a:pt x="12016" y="962"/>
                      <a:pt x="11979" y="925"/>
                    </a:cubicBezTo>
                    <a:lnTo>
                      <a:pt x="11831" y="777"/>
                    </a:lnTo>
                    <a:cubicBezTo>
                      <a:pt x="11609" y="592"/>
                      <a:pt x="11387" y="444"/>
                      <a:pt x="11129" y="333"/>
                    </a:cubicBezTo>
                    <a:cubicBezTo>
                      <a:pt x="10611" y="74"/>
                      <a:pt x="10019" y="1"/>
                      <a:pt x="9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0"/>
              <p:cNvSpPr/>
              <p:nvPr/>
            </p:nvSpPr>
            <p:spPr>
              <a:xfrm>
                <a:off x="4335725" y="2997650"/>
                <a:ext cx="448300" cy="145575"/>
              </a:xfrm>
              <a:custGeom>
                <a:avLst/>
                <a:gdLst/>
                <a:ahLst/>
                <a:cxnLst/>
                <a:rect l="l" t="t" r="r" b="b"/>
                <a:pathLst>
                  <a:path w="17932" h="5823" extrusionOk="0">
                    <a:moveTo>
                      <a:pt x="16727" y="0"/>
                    </a:moveTo>
                    <a:cubicBezTo>
                      <a:pt x="16187" y="0"/>
                      <a:pt x="15738" y="380"/>
                      <a:pt x="15639" y="906"/>
                    </a:cubicBezTo>
                    <a:cubicBezTo>
                      <a:pt x="15639" y="906"/>
                      <a:pt x="15639" y="980"/>
                      <a:pt x="15602" y="1165"/>
                    </a:cubicBezTo>
                    <a:cubicBezTo>
                      <a:pt x="15602" y="1238"/>
                      <a:pt x="15565" y="1238"/>
                      <a:pt x="15565" y="1275"/>
                    </a:cubicBezTo>
                    <a:cubicBezTo>
                      <a:pt x="15528" y="1349"/>
                      <a:pt x="15528" y="1423"/>
                      <a:pt x="15491" y="1497"/>
                    </a:cubicBezTo>
                    <a:cubicBezTo>
                      <a:pt x="15380" y="1682"/>
                      <a:pt x="15269" y="1904"/>
                      <a:pt x="15011" y="2126"/>
                    </a:cubicBezTo>
                    <a:cubicBezTo>
                      <a:pt x="14789" y="2311"/>
                      <a:pt x="14493" y="2532"/>
                      <a:pt x="14086" y="2680"/>
                    </a:cubicBezTo>
                    <a:cubicBezTo>
                      <a:pt x="13901" y="2754"/>
                      <a:pt x="13680" y="2828"/>
                      <a:pt x="13458" y="2865"/>
                    </a:cubicBezTo>
                    <a:lnTo>
                      <a:pt x="13347" y="2865"/>
                    </a:lnTo>
                    <a:lnTo>
                      <a:pt x="13125" y="2902"/>
                    </a:lnTo>
                    <a:lnTo>
                      <a:pt x="12718" y="2902"/>
                    </a:lnTo>
                    <a:cubicBezTo>
                      <a:pt x="12607" y="2902"/>
                      <a:pt x="12496" y="2902"/>
                      <a:pt x="12349" y="2865"/>
                    </a:cubicBezTo>
                    <a:cubicBezTo>
                      <a:pt x="12201" y="2865"/>
                      <a:pt x="12090" y="2828"/>
                      <a:pt x="11942" y="2828"/>
                    </a:cubicBezTo>
                    <a:cubicBezTo>
                      <a:pt x="11646" y="2754"/>
                      <a:pt x="11350" y="2717"/>
                      <a:pt x="11092" y="2606"/>
                    </a:cubicBezTo>
                    <a:cubicBezTo>
                      <a:pt x="10500" y="2422"/>
                      <a:pt x="9872" y="2200"/>
                      <a:pt x="9243" y="1904"/>
                    </a:cubicBezTo>
                    <a:cubicBezTo>
                      <a:pt x="8947" y="1756"/>
                      <a:pt x="8615" y="1608"/>
                      <a:pt x="8282" y="1460"/>
                    </a:cubicBezTo>
                    <a:cubicBezTo>
                      <a:pt x="7949" y="1312"/>
                      <a:pt x="7616" y="1202"/>
                      <a:pt x="7284" y="1054"/>
                    </a:cubicBezTo>
                    <a:cubicBezTo>
                      <a:pt x="6951" y="906"/>
                      <a:pt x="6581" y="795"/>
                      <a:pt x="6248" y="684"/>
                    </a:cubicBezTo>
                    <a:cubicBezTo>
                      <a:pt x="5879" y="573"/>
                      <a:pt x="5509" y="499"/>
                      <a:pt x="5176" y="425"/>
                    </a:cubicBezTo>
                    <a:cubicBezTo>
                      <a:pt x="5065" y="388"/>
                      <a:pt x="4991" y="351"/>
                      <a:pt x="4881" y="351"/>
                    </a:cubicBezTo>
                    <a:lnTo>
                      <a:pt x="4622" y="314"/>
                    </a:lnTo>
                    <a:lnTo>
                      <a:pt x="4067" y="314"/>
                    </a:lnTo>
                    <a:cubicBezTo>
                      <a:pt x="3697" y="314"/>
                      <a:pt x="3328" y="351"/>
                      <a:pt x="2995" y="425"/>
                    </a:cubicBezTo>
                    <a:cubicBezTo>
                      <a:pt x="2293" y="573"/>
                      <a:pt x="1627" y="869"/>
                      <a:pt x="1110" y="1275"/>
                    </a:cubicBezTo>
                    <a:cubicBezTo>
                      <a:pt x="1073" y="1349"/>
                      <a:pt x="999" y="1386"/>
                      <a:pt x="925" y="1423"/>
                    </a:cubicBezTo>
                    <a:lnTo>
                      <a:pt x="777" y="1608"/>
                    </a:lnTo>
                    <a:lnTo>
                      <a:pt x="629" y="1793"/>
                    </a:lnTo>
                    <a:lnTo>
                      <a:pt x="555" y="1904"/>
                    </a:lnTo>
                    <a:lnTo>
                      <a:pt x="481" y="1978"/>
                    </a:lnTo>
                    <a:cubicBezTo>
                      <a:pt x="407" y="2089"/>
                      <a:pt x="333" y="2237"/>
                      <a:pt x="259" y="2385"/>
                    </a:cubicBezTo>
                    <a:cubicBezTo>
                      <a:pt x="222" y="2532"/>
                      <a:pt x="148" y="2680"/>
                      <a:pt x="148" y="2791"/>
                    </a:cubicBezTo>
                    <a:cubicBezTo>
                      <a:pt x="0" y="3346"/>
                      <a:pt x="37" y="3863"/>
                      <a:pt x="148" y="4307"/>
                    </a:cubicBezTo>
                    <a:cubicBezTo>
                      <a:pt x="296" y="4751"/>
                      <a:pt x="481" y="5083"/>
                      <a:pt x="703" y="5305"/>
                    </a:cubicBezTo>
                    <a:cubicBezTo>
                      <a:pt x="925" y="5564"/>
                      <a:pt x="1146" y="5675"/>
                      <a:pt x="1294" y="5749"/>
                    </a:cubicBezTo>
                    <a:cubicBezTo>
                      <a:pt x="1442" y="5786"/>
                      <a:pt x="1516" y="5823"/>
                      <a:pt x="1516" y="5823"/>
                    </a:cubicBezTo>
                    <a:cubicBezTo>
                      <a:pt x="1516" y="5823"/>
                      <a:pt x="1442" y="5786"/>
                      <a:pt x="1294" y="5712"/>
                    </a:cubicBezTo>
                    <a:cubicBezTo>
                      <a:pt x="1183" y="5638"/>
                      <a:pt x="962" y="5490"/>
                      <a:pt x="777" y="5268"/>
                    </a:cubicBezTo>
                    <a:cubicBezTo>
                      <a:pt x="592" y="5010"/>
                      <a:pt x="444" y="4677"/>
                      <a:pt x="370" y="4270"/>
                    </a:cubicBezTo>
                    <a:cubicBezTo>
                      <a:pt x="296" y="3863"/>
                      <a:pt x="296" y="3383"/>
                      <a:pt x="481" y="2902"/>
                    </a:cubicBezTo>
                    <a:cubicBezTo>
                      <a:pt x="481" y="2791"/>
                      <a:pt x="555" y="2680"/>
                      <a:pt x="629" y="2569"/>
                    </a:cubicBezTo>
                    <a:cubicBezTo>
                      <a:pt x="666" y="2459"/>
                      <a:pt x="740" y="2348"/>
                      <a:pt x="814" y="2237"/>
                    </a:cubicBezTo>
                    <a:lnTo>
                      <a:pt x="888" y="2163"/>
                    </a:lnTo>
                    <a:cubicBezTo>
                      <a:pt x="888" y="2126"/>
                      <a:pt x="925" y="2089"/>
                      <a:pt x="962" y="2089"/>
                    </a:cubicBezTo>
                    <a:lnTo>
                      <a:pt x="1110" y="1941"/>
                    </a:lnTo>
                    <a:lnTo>
                      <a:pt x="1257" y="1793"/>
                    </a:lnTo>
                    <a:cubicBezTo>
                      <a:pt x="1331" y="1756"/>
                      <a:pt x="1368" y="1719"/>
                      <a:pt x="1442" y="1682"/>
                    </a:cubicBezTo>
                    <a:cubicBezTo>
                      <a:pt x="1886" y="1386"/>
                      <a:pt x="2477" y="1165"/>
                      <a:pt x="3106" y="1091"/>
                    </a:cubicBezTo>
                    <a:cubicBezTo>
                      <a:pt x="3303" y="1091"/>
                      <a:pt x="3517" y="1074"/>
                      <a:pt x="3725" y="1074"/>
                    </a:cubicBezTo>
                    <a:cubicBezTo>
                      <a:pt x="3829" y="1074"/>
                      <a:pt x="3932" y="1078"/>
                      <a:pt x="4030" y="1091"/>
                    </a:cubicBezTo>
                    <a:lnTo>
                      <a:pt x="4252" y="1128"/>
                    </a:lnTo>
                    <a:lnTo>
                      <a:pt x="4511" y="1165"/>
                    </a:lnTo>
                    <a:lnTo>
                      <a:pt x="4770" y="1202"/>
                    </a:lnTo>
                    <a:cubicBezTo>
                      <a:pt x="4807" y="1238"/>
                      <a:pt x="4918" y="1275"/>
                      <a:pt x="4954" y="1275"/>
                    </a:cubicBezTo>
                    <a:cubicBezTo>
                      <a:pt x="5287" y="1386"/>
                      <a:pt x="5583" y="1460"/>
                      <a:pt x="5916" y="1608"/>
                    </a:cubicBezTo>
                    <a:cubicBezTo>
                      <a:pt x="6211" y="1756"/>
                      <a:pt x="6507" y="1904"/>
                      <a:pt x="6840" y="2052"/>
                    </a:cubicBezTo>
                    <a:cubicBezTo>
                      <a:pt x="7136" y="2200"/>
                      <a:pt x="7432" y="2385"/>
                      <a:pt x="7727" y="2532"/>
                    </a:cubicBezTo>
                    <a:cubicBezTo>
                      <a:pt x="8060" y="2717"/>
                      <a:pt x="8356" y="2902"/>
                      <a:pt x="8652" y="3087"/>
                    </a:cubicBezTo>
                    <a:cubicBezTo>
                      <a:pt x="9280" y="3420"/>
                      <a:pt x="9909" y="3753"/>
                      <a:pt x="10574" y="4048"/>
                    </a:cubicBezTo>
                    <a:cubicBezTo>
                      <a:pt x="10907" y="4159"/>
                      <a:pt x="11239" y="4270"/>
                      <a:pt x="11572" y="4381"/>
                    </a:cubicBezTo>
                    <a:cubicBezTo>
                      <a:pt x="11757" y="4418"/>
                      <a:pt x="11942" y="4455"/>
                      <a:pt x="12090" y="4529"/>
                    </a:cubicBezTo>
                    <a:cubicBezTo>
                      <a:pt x="12275" y="4566"/>
                      <a:pt x="12460" y="4566"/>
                      <a:pt x="12644" y="4603"/>
                    </a:cubicBezTo>
                    <a:cubicBezTo>
                      <a:pt x="12755" y="4621"/>
                      <a:pt x="12838" y="4621"/>
                      <a:pt x="12912" y="4621"/>
                    </a:cubicBezTo>
                    <a:cubicBezTo>
                      <a:pt x="12986" y="4621"/>
                      <a:pt x="13051" y="4621"/>
                      <a:pt x="13125" y="4640"/>
                    </a:cubicBezTo>
                    <a:lnTo>
                      <a:pt x="13680" y="4640"/>
                    </a:lnTo>
                    <a:cubicBezTo>
                      <a:pt x="14012" y="4603"/>
                      <a:pt x="14345" y="4529"/>
                      <a:pt x="14678" y="4455"/>
                    </a:cubicBezTo>
                    <a:cubicBezTo>
                      <a:pt x="15935" y="4122"/>
                      <a:pt x="16822" y="3309"/>
                      <a:pt x="17303" y="2606"/>
                    </a:cubicBezTo>
                    <a:cubicBezTo>
                      <a:pt x="17414" y="2422"/>
                      <a:pt x="17488" y="2237"/>
                      <a:pt x="17561" y="2089"/>
                    </a:cubicBezTo>
                    <a:cubicBezTo>
                      <a:pt x="17635" y="1904"/>
                      <a:pt x="17709" y="1719"/>
                      <a:pt x="17746" y="1645"/>
                    </a:cubicBezTo>
                    <a:cubicBezTo>
                      <a:pt x="17783" y="1460"/>
                      <a:pt x="17783" y="1386"/>
                      <a:pt x="17783" y="1386"/>
                    </a:cubicBezTo>
                    <a:cubicBezTo>
                      <a:pt x="17820" y="1349"/>
                      <a:pt x="17820" y="1312"/>
                      <a:pt x="17820" y="1275"/>
                    </a:cubicBezTo>
                    <a:cubicBezTo>
                      <a:pt x="17931" y="684"/>
                      <a:pt x="17525" y="92"/>
                      <a:pt x="16933" y="18"/>
                    </a:cubicBezTo>
                    <a:cubicBezTo>
                      <a:pt x="16863" y="6"/>
                      <a:pt x="16794" y="0"/>
                      <a:pt x="1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a:off x="4812650" y="2950600"/>
                <a:ext cx="130350" cy="459750"/>
              </a:xfrm>
              <a:custGeom>
                <a:avLst/>
                <a:gdLst/>
                <a:ahLst/>
                <a:cxnLst/>
                <a:rect l="l" t="t" r="r" b="b"/>
                <a:pathLst>
                  <a:path w="5214" h="18390" extrusionOk="0">
                    <a:moveTo>
                      <a:pt x="1254" y="1"/>
                    </a:moveTo>
                    <a:cubicBezTo>
                      <a:pt x="777" y="1"/>
                      <a:pt x="335" y="304"/>
                      <a:pt x="185" y="754"/>
                    </a:cubicBezTo>
                    <a:cubicBezTo>
                      <a:pt x="0" y="1346"/>
                      <a:pt x="296" y="1974"/>
                      <a:pt x="888" y="2159"/>
                    </a:cubicBezTo>
                    <a:cubicBezTo>
                      <a:pt x="888" y="2159"/>
                      <a:pt x="962" y="2196"/>
                      <a:pt x="1072" y="2233"/>
                    </a:cubicBezTo>
                    <a:cubicBezTo>
                      <a:pt x="1146" y="2233"/>
                      <a:pt x="1220" y="2270"/>
                      <a:pt x="1294" y="2307"/>
                    </a:cubicBezTo>
                    <a:cubicBezTo>
                      <a:pt x="1368" y="2344"/>
                      <a:pt x="1442" y="2381"/>
                      <a:pt x="1479" y="2381"/>
                    </a:cubicBezTo>
                    <a:cubicBezTo>
                      <a:pt x="1664" y="2455"/>
                      <a:pt x="1849" y="2603"/>
                      <a:pt x="2071" y="2788"/>
                    </a:cubicBezTo>
                    <a:cubicBezTo>
                      <a:pt x="2292" y="2973"/>
                      <a:pt x="2514" y="3194"/>
                      <a:pt x="2736" y="3490"/>
                    </a:cubicBezTo>
                    <a:cubicBezTo>
                      <a:pt x="3180" y="4082"/>
                      <a:pt x="3549" y="4969"/>
                      <a:pt x="3697" y="5967"/>
                    </a:cubicBezTo>
                    <a:cubicBezTo>
                      <a:pt x="3734" y="6189"/>
                      <a:pt x="3734" y="6448"/>
                      <a:pt x="3734" y="6707"/>
                    </a:cubicBezTo>
                    <a:cubicBezTo>
                      <a:pt x="3734" y="6818"/>
                      <a:pt x="3771" y="7002"/>
                      <a:pt x="3734" y="7076"/>
                    </a:cubicBezTo>
                    <a:lnTo>
                      <a:pt x="3697" y="7520"/>
                    </a:lnTo>
                    <a:cubicBezTo>
                      <a:pt x="3697" y="7668"/>
                      <a:pt x="3697" y="7816"/>
                      <a:pt x="3660" y="7964"/>
                    </a:cubicBezTo>
                    <a:lnTo>
                      <a:pt x="3586" y="8370"/>
                    </a:lnTo>
                    <a:cubicBezTo>
                      <a:pt x="3586" y="8629"/>
                      <a:pt x="3513" y="8888"/>
                      <a:pt x="3439" y="9184"/>
                    </a:cubicBezTo>
                    <a:cubicBezTo>
                      <a:pt x="3365" y="9442"/>
                      <a:pt x="3291" y="9738"/>
                      <a:pt x="3217" y="10034"/>
                    </a:cubicBezTo>
                    <a:cubicBezTo>
                      <a:pt x="3143" y="10293"/>
                      <a:pt x="3032" y="10589"/>
                      <a:pt x="2958" y="10847"/>
                    </a:cubicBezTo>
                    <a:cubicBezTo>
                      <a:pt x="2773" y="11402"/>
                      <a:pt x="2551" y="11920"/>
                      <a:pt x="2366" y="12474"/>
                    </a:cubicBezTo>
                    <a:cubicBezTo>
                      <a:pt x="2182" y="12992"/>
                      <a:pt x="1997" y="13509"/>
                      <a:pt x="1812" y="13990"/>
                    </a:cubicBezTo>
                    <a:cubicBezTo>
                      <a:pt x="1664" y="14507"/>
                      <a:pt x="1516" y="14951"/>
                      <a:pt x="1442" y="15395"/>
                    </a:cubicBezTo>
                    <a:cubicBezTo>
                      <a:pt x="1368" y="15617"/>
                      <a:pt x="1331" y="15838"/>
                      <a:pt x="1294" y="16023"/>
                    </a:cubicBezTo>
                    <a:cubicBezTo>
                      <a:pt x="1220" y="16245"/>
                      <a:pt x="1220" y="16430"/>
                      <a:pt x="1183" y="16615"/>
                    </a:cubicBezTo>
                    <a:cubicBezTo>
                      <a:pt x="1146" y="16985"/>
                      <a:pt x="1072" y="17280"/>
                      <a:pt x="1072" y="17539"/>
                    </a:cubicBezTo>
                    <a:cubicBezTo>
                      <a:pt x="1072" y="18094"/>
                      <a:pt x="1035" y="18389"/>
                      <a:pt x="1035" y="18389"/>
                    </a:cubicBezTo>
                    <a:cubicBezTo>
                      <a:pt x="1035" y="18389"/>
                      <a:pt x="1109" y="18094"/>
                      <a:pt x="1183" y="17576"/>
                    </a:cubicBezTo>
                    <a:cubicBezTo>
                      <a:pt x="1183" y="17317"/>
                      <a:pt x="1294" y="17021"/>
                      <a:pt x="1368" y="16652"/>
                    </a:cubicBezTo>
                    <a:cubicBezTo>
                      <a:pt x="1442" y="16467"/>
                      <a:pt x="1479" y="16282"/>
                      <a:pt x="1553" y="16097"/>
                    </a:cubicBezTo>
                    <a:cubicBezTo>
                      <a:pt x="1590" y="15912"/>
                      <a:pt x="1664" y="15728"/>
                      <a:pt x="1738" y="15506"/>
                    </a:cubicBezTo>
                    <a:cubicBezTo>
                      <a:pt x="1886" y="15099"/>
                      <a:pt x="2108" y="14655"/>
                      <a:pt x="2292" y="14175"/>
                    </a:cubicBezTo>
                    <a:cubicBezTo>
                      <a:pt x="2514" y="13731"/>
                      <a:pt x="2773" y="13250"/>
                      <a:pt x="2995" y="12733"/>
                    </a:cubicBezTo>
                    <a:cubicBezTo>
                      <a:pt x="3254" y="12252"/>
                      <a:pt x="3513" y="11735"/>
                      <a:pt x="3771" y="11180"/>
                    </a:cubicBezTo>
                    <a:cubicBezTo>
                      <a:pt x="3919" y="10921"/>
                      <a:pt x="4030" y="10626"/>
                      <a:pt x="4141" y="10367"/>
                    </a:cubicBezTo>
                    <a:cubicBezTo>
                      <a:pt x="4252" y="10071"/>
                      <a:pt x="4400" y="9812"/>
                      <a:pt x="4474" y="9516"/>
                    </a:cubicBezTo>
                    <a:cubicBezTo>
                      <a:pt x="4585" y="9221"/>
                      <a:pt x="4696" y="8925"/>
                      <a:pt x="4770" y="8592"/>
                    </a:cubicBezTo>
                    <a:lnTo>
                      <a:pt x="4917" y="8149"/>
                    </a:lnTo>
                    <a:cubicBezTo>
                      <a:pt x="4954" y="8001"/>
                      <a:pt x="4991" y="7853"/>
                      <a:pt x="4991" y="7705"/>
                    </a:cubicBezTo>
                    <a:lnTo>
                      <a:pt x="5102" y="7261"/>
                    </a:lnTo>
                    <a:cubicBezTo>
                      <a:pt x="5139" y="7076"/>
                      <a:pt x="5139" y="6928"/>
                      <a:pt x="5176" y="6781"/>
                    </a:cubicBezTo>
                    <a:cubicBezTo>
                      <a:pt x="5176" y="6448"/>
                      <a:pt x="5213" y="6152"/>
                      <a:pt x="5176" y="5819"/>
                    </a:cubicBezTo>
                    <a:cubicBezTo>
                      <a:pt x="5139" y="4599"/>
                      <a:pt x="4843" y="3453"/>
                      <a:pt x="4326" y="2529"/>
                    </a:cubicBezTo>
                    <a:cubicBezTo>
                      <a:pt x="4067" y="2048"/>
                      <a:pt x="3771" y="1679"/>
                      <a:pt x="3476" y="1346"/>
                    </a:cubicBezTo>
                    <a:cubicBezTo>
                      <a:pt x="3143" y="1013"/>
                      <a:pt x="2847" y="754"/>
                      <a:pt x="2551" y="570"/>
                    </a:cubicBezTo>
                    <a:cubicBezTo>
                      <a:pt x="2403" y="459"/>
                      <a:pt x="2255" y="385"/>
                      <a:pt x="2145" y="311"/>
                    </a:cubicBezTo>
                    <a:cubicBezTo>
                      <a:pt x="2034" y="274"/>
                      <a:pt x="1960" y="237"/>
                      <a:pt x="1886" y="200"/>
                    </a:cubicBezTo>
                    <a:cubicBezTo>
                      <a:pt x="1775" y="163"/>
                      <a:pt x="1701" y="126"/>
                      <a:pt x="1701" y="126"/>
                    </a:cubicBezTo>
                    <a:cubicBezTo>
                      <a:pt x="1664" y="89"/>
                      <a:pt x="1627" y="89"/>
                      <a:pt x="1590" y="52"/>
                    </a:cubicBezTo>
                    <a:cubicBezTo>
                      <a:pt x="1478" y="17"/>
                      <a:pt x="1365"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a:off x="4370850" y="2840975"/>
                <a:ext cx="476025" cy="126575"/>
              </a:xfrm>
              <a:custGeom>
                <a:avLst/>
                <a:gdLst/>
                <a:ahLst/>
                <a:cxnLst/>
                <a:rect l="l" t="t" r="r" b="b"/>
                <a:pathLst>
                  <a:path w="19041" h="5063" extrusionOk="0">
                    <a:moveTo>
                      <a:pt x="12792" y="0"/>
                    </a:moveTo>
                    <a:cubicBezTo>
                      <a:pt x="12459" y="0"/>
                      <a:pt x="12164" y="0"/>
                      <a:pt x="11831" y="74"/>
                    </a:cubicBezTo>
                    <a:lnTo>
                      <a:pt x="11683" y="74"/>
                    </a:lnTo>
                    <a:lnTo>
                      <a:pt x="11572" y="111"/>
                    </a:lnTo>
                    <a:lnTo>
                      <a:pt x="11350" y="148"/>
                    </a:lnTo>
                    <a:lnTo>
                      <a:pt x="10907" y="222"/>
                    </a:lnTo>
                    <a:cubicBezTo>
                      <a:pt x="10574" y="296"/>
                      <a:pt x="10241" y="407"/>
                      <a:pt x="9945" y="481"/>
                    </a:cubicBezTo>
                    <a:cubicBezTo>
                      <a:pt x="9613" y="592"/>
                      <a:pt x="9317" y="703"/>
                      <a:pt x="9021" y="814"/>
                    </a:cubicBezTo>
                    <a:cubicBezTo>
                      <a:pt x="8725" y="962"/>
                      <a:pt x="8430" y="1073"/>
                      <a:pt x="8134" y="1184"/>
                    </a:cubicBezTo>
                    <a:cubicBezTo>
                      <a:pt x="7875" y="1331"/>
                      <a:pt x="7579" y="1479"/>
                      <a:pt x="7284" y="1590"/>
                    </a:cubicBezTo>
                    <a:cubicBezTo>
                      <a:pt x="6729" y="1849"/>
                      <a:pt x="6211" y="2145"/>
                      <a:pt x="5694" y="2404"/>
                    </a:cubicBezTo>
                    <a:cubicBezTo>
                      <a:pt x="5176" y="2662"/>
                      <a:pt x="4659" y="2884"/>
                      <a:pt x="4178" y="3106"/>
                    </a:cubicBezTo>
                    <a:cubicBezTo>
                      <a:pt x="3697" y="3291"/>
                      <a:pt x="3217" y="3476"/>
                      <a:pt x="2810" y="3624"/>
                    </a:cubicBezTo>
                    <a:cubicBezTo>
                      <a:pt x="2366" y="3771"/>
                      <a:pt x="1960" y="3882"/>
                      <a:pt x="1590" y="3956"/>
                    </a:cubicBezTo>
                    <a:cubicBezTo>
                      <a:pt x="1405" y="3993"/>
                      <a:pt x="1220" y="4030"/>
                      <a:pt x="1072" y="4030"/>
                    </a:cubicBezTo>
                    <a:cubicBezTo>
                      <a:pt x="888" y="4067"/>
                      <a:pt x="740" y="4067"/>
                      <a:pt x="629" y="4104"/>
                    </a:cubicBezTo>
                    <a:cubicBezTo>
                      <a:pt x="370" y="4141"/>
                      <a:pt x="148" y="4141"/>
                      <a:pt x="0" y="4141"/>
                    </a:cubicBezTo>
                    <a:cubicBezTo>
                      <a:pt x="105" y="4167"/>
                      <a:pt x="246" y="4193"/>
                      <a:pt x="412" y="4193"/>
                    </a:cubicBezTo>
                    <a:cubicBezTo>
                      <a:pt x="480" y="4193"/>
                      <a:pt x="553" y="4189"/>
                      <a:pt x="629" y="4178"/>
                    </a:cubicBezTo>
                    <a:lnTo>
                      <a:pt x="1072" y="4178"/>
                    </a:lnTo>
                    <a:cubicBezTo>
                      <a:pt x="1257" y="4178"/>
                      <a:pt x="1405" y="4178"/>
                      <a:pt x="1627" y="4141"/>
                    </a:cubicBezTo>
                    <a:cubicBezTo>
                      <a:pt x="1997" y="4104"/>
                      <a:pt x="2403" y="4067"/>
                      <a:pt x="2884" y="3956"/>
                    </a:cubicBezTo>
                    <a:cubicBezTo>
                      <a:pt x="3328" y="3845"/>
                      <a:pt x="3845" y="3734"/>
                      <a:pt x="4363" y="3587"/>
                    </a:cubicBezTo>
                    <a:cubicBezTo>
                      <a:pt x="4880" y="3439"/>
                      <a:pt x="5398" y="3217"/>
                      <a:pt x="5953" y="3032"/>
                    </a:cubicBezTo>
                    <a:cubicBezTo>
                      <a:pt x="6507" y="2847"/>
                      <a:pt x="7062" y="2625"/>
                      <a:pt x="7653" y="2404"/>
                    </a:cubicBezTo>
                    <a:cubicBezTo>
                      <a:pt x="7912" y="2330"/>
                      <a:pt x="8208" y="2219"/>
                      <a:pt x="8504" y="2145"/>
                    </a:cubicBezTo>
                    <a:cubicBezTo>
                      <a:pt x="8799" y="2034"/>
                      <a:pt x="9095" y="1960"/>
                      <a:pt x="9354" y="1886"/>
                    </a:cubicBezTo>
                    <a:cubicBezTo>
                      <a:pt x="9650" y="1812"/>
                      <a:pt x="9945" y="1738"/>
                      <a:pt x="10241" y="1664"/>
                    </a:cubicBezTo>
                    <a:cubicBezTo>
                      <a:pt x="10500" y="1627"/>
                      <a:pt x="10796" y="1553"/>
                      <a:pt x="11055" y="1516"/>
                    </a:cubicBezTo>
                    <a:lnTo>
                      <a:pt x="11535" y="1479"/>
                    </a:lnTo>
                    <a:lnTo>
                      <a:pt x="11757" y="1479"/>
                    </a:lnTo>
                    <a:lnTo>
                      <a:pt x="11868" y="1442"/>
                    </a:lnTo>
                    <a:lnTo>
                      <a:pt x="11905" y="1442"/>
                    </a:lnTo>
                    <a:cubicBezTo>
                      <a:pt x="11905" y="1442"/>
                      <a:pt x="11868" y="1479"/>
                      <a:pt x="11868" y="1479"/>
                    </a:cubicBezTo>
                    <a:lnTo>
                      <a:pt x="11942" y="1479"/>
                    </a:lnTo>
                    <a:cubicBezTo>
                      <a:pt x="12028" y="1467"/>
                      <a:pt x="12114" y="1463"/>
                      <a:pt x="12201" y="1463"/>
                    </a:cubicBezTo>
                    <a:cubicBezTo>
                      <a:pt x="12373" y="1463"/>
                      <a:pt x="12546" y="1479"/>
                      <a:pt x="12718" y="1479"/>
                    </a:cubicBezTo>
                    <a:cubicBezTo>
                      <a:pt x="13753" y="1590"/>
                      <a:pt x="14678" y="1997"/>
                      <a:pt x="15306" y="2404"/>
                    </a:cubicBezTo>
                    <a:cubicBezTo>
                      <a:pt x="15639" y="2625"/>
                      <a:pt x="15898" y="2847"/>
                      <a:pt x="16083" y="3069"/>
                    </a:cubicBezTo>
                    <a:cubicBezTo>
                      <a:pt x="16156" y="3180"/>
                      <a:pt x="16267" y="3291"/>
                      <a:pt x="16304" y="3402"/>
                    </a:cubicBezTo>
                    <a:cubicBezTo>
                      <a:pt x="16378" y="3513"/>
                      <a:pt x="16452" y="3624"/>
                      <a:pt x="16489" y="3698"/>
                    </a:cubicBezTo>
                    <a:cubicBezTo>
                      <a:pt x="16526" y="3771"/>
                      <a:pt x="16563" y="3808"/>
                      <a:pt x="16563" y="3882"/>
                    </a:cubicBezTo>
                    <a:cubicBezTo>
                      <a:pt x="16600" y="3956"/>
                      <a:pt x="16637" y="4067"/>
                      <a:pt x="16674" y="4104"/>
                    </a:cubicBezTo>
                    <a:cubicBezTo>
                      <a:pt x="16711" y="4252"/>
                      <a:pt x="16711" y="4326"/>
                      <a:pt x="16711" y="4326"/>
                    </a:cubicBezTo>
                    <a:cubicBezTo>
                      <a:pt x="16748" y="4363"/>
                      <a:pt x="16748" y="4400"/>
                      <a:pt x="16785" y="4437"/>
                    </a:cubicBezTo>
                    <a:cubicBezTo>
                      <a:pt x="16971" y="4835"/>
                      <a:pt x="17367" y="5062"/>
                      <a:pt x="17767" y="5062"/>
                    </a:cubicBezTo>
                    <a:cubicBezTo>
                      <a:pt x="17924" y="5062"/>
                      <a:pt x="18081" y="5027"/>
                      <a:pt x="18227" y="4955"/>
                    </a:cubicBezTo>
                    <a:cubicBezTo>
                      <a:pt x="18781" y="4696"/>
                      <a:pt x="19040" y="4067"/>
                      <a:pt x="18781" y="3513"/>
                    </a:cubicBezTo>
                    <a:cubicBezTo>
                      <a:pt x="18781" y="3513"/>
                      <a:pt x="18744" y="3439"/>
                      <a:pt x="18670" y="3291"/>
                    </a:cubicBezTo>
                    <a:cubicBezTo>
                      <a:pt x="18634" y="3217"/>
                      <a:pt x="18634" y="3180"/>
                      <a:pt x="18560" y="3032"/>
                    </a:cubicBezTo>
                    <a:cubicBezTo>
                      <a:pt x="18486" y="2921"/>
                      <a:pt x="18412" y="2773"/>
                      <a:pt x="18301" y="2588"/>
                    </a:cubicBezTo>
                    <a:cubicBezTo>
                      <a:pt x="18190" y="2441"/>
                      <a:pt x="18079" y="2293"/>
                      <a:pt x="17968" y="2145"/>
                    </a:cubicBezTo>
                    <a:cubicBezTo>
                      <a:pt x="17820" y="1997"/>
                      <a:pt x="17672" y="1812"/>
                      <a:pt x="17487" y="1664"/>
                    </a:cubicBezTo>
                    <a:cubicBezTo>
                      <a:pt x="17155" y="1368"/>
                      <a:pt x="16748" y="1073"/>
                      <a:pt x="16267" y="814"/>
                    </a:cubicBezTo>
                    <a:cubicBezTo>
                      <a:pt x="15306" y="296"/>
                      <a:pt x="14086" y="0"/>
                      <a:pt x="1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a:off x="4712825" y="3031850"/>
                <a:ext cx="178400" cy="649275"/>
              </a:xfrm>
              <a:custGeom>
                <a:avLst/>
                <a:gdLst/>
                <a:ahLst/>
                <a:cxnLst/>
                <a:rect l="l" t="t" r="r" b="b"/>
                <a:pathLst>
                  <a:path w="7136" h="25971" extrusionOk="0">
                    <a:moveTo>
                      <a:pt x="1235" y="1"/>
                    </a:moveTo>
                    <a:cubicBezTo>
                      <a:pt x="765" y="1"/>
                      <a:pt x="333" y="285"/>
                      <a:pt x="185" y="758"/>
                    </a:cubicBezTo>
                    <a:cubicBezTo>
                      <a:pt x="0" y="1312"/>
                      <a:pt x="333" y="1941"/>
                      <a:pt x="888" y="2126"/>
                    </a:cubicBezTo>
                    <a:cubicBezTo>
                      <a:pt x="888" y="2126"/>
                      <a:pt x="999" y="2200"/>
                      <a:pt x="1257" y="2274"/>
                    </a:cubicBezTo>
                    <a:cubicBezTo>
                      <a:pt x="1368" y="2311"/>
                      <a:pt x="1405" y="2311"/>
                      <a:pt x="1516" y="2385"/>
                    </a:cubicBezTo>
                    <a:cubicBezTo>
                      <a:pt x="1627" y="2421"/>
                      <a:pt x="1775" y="2495"/>
                      <a:pt x="1886" y="2569"/>
                    </a:cubicBezTo>
                    <a:cubicBezTo>
                      <a:pt x="2182" y="2754"/>
                      <a:pt x="2514" y="3050"/>
                      <a:pt x="2847" y="3420"/>
                    </a:cubicBezTo>
                    <a:cubicBezTo>
                      <a:pt x="3180" y="3826"/>
                      <a:pt x="3513" y="4307"/>
                      <a:pt x="3734" y="4935"/>
                    </a:cubicBezTo>
                    <a:cubicBezTo>
                      <a:pt x="3882" y="5231"/>
                      <a:pt x="3993" y="5564"/>
                      <a:pt x="4067" y="5897"/>
                    </a:cubicBezTo>
                    <a:cubicBezTo>
                      <a:pt x="4104" y="6082"/>
                      <a:pt x="4104" y="6266"/>
                      <a:pt x="4141" y="6451"/>
                    </a:cubicBezTo>
                    <a:lnTo>
                      <a:pt x="4141" y="6525"/>
                    </a:lnTo>
                    <a:lnTo>
                      <a:pt x="4178" y="6710"/>
                    </a:lnTo>
                    <a:cubicBezTo>
                      <a:pt x="4178" y="6821"/>
                      <a:pt x="4178" y="6895"/>
                      <a:pt x="4178" y="7006"/>
                    </a:cubicBezTo>
                    <a:cubicBezTo>
                      <a:pt x="4178" y="7117"/>
                      <a:pt x="4215" y="7228"/>
                      <a:pt x="4215" y="7339"/>
                    </a:cubicBezTo>
                    <a:lnTo>
                      <a:pt x="4178" y="7634"/>
                    </a:lnTo>
                    <a:cubicBezTo>
                      <a:pt x="4178" y="7819"/>
                      <a:pt x="4215" y="8004"/>
                      <a:pt x="4178" y="8226"/>
                    </a:cubicBezTo>
                    <a:cubicBezTo>
                      <a:pt x="4141" y="8448"/>
                      <a:pt x="4104" y="8633"/>
                      <a:pt x="4104" y="8854"/>
                    </a:cubicBezTo>
                    <a:cubicBezTo>
                      <a:pt x="4067" y="9076"/>
                      <a:pt x="4030" y="9298"/>
                      <a:pt x="3956" y="9520"/>
                    </a:cubicBezTo>
                    <a:cubicBezTo>
                      <a:pt x="3808" y="10370"/>
                      <a:pt x="3513" y="11294"/>
                      <a:pt x="3180" y="12182"/>
                    </a:cubicBezTo>
                    <a:cubicBezTo>
                      <a:pt x="2847" y="13106"/>
                      <a:pt x="2477" y="14030"/>
                      <a:pt x="2108" y="14955"/>
                    </a:cubicBezTo>
                    <a:cubicBezTo>
                      <a:pt x="1738" y="15916"/>
                      <a:pt x="1368" y="16877"/>
                      <a:pt x="1110" y="17875"/>
                    </a:cubicBezTo>
                    <a:cubicBezTo>
                      <a:pt x="1036" y="18097"/>
                      <a:pt x="999" y="18356"/>
                      <a:pt x="925" y="18615"/>
                    </a:cubicBezTo>
                    <a:cubicBezTo>
                      <a:pt x="888" y="18836"/>
                      <a:pt x="851" y="19095"/>
                      <a:pt x="777" y="19354"/>
                    </a:cubicBezTo>
                    <a:cubicBezTo>
                      <a:pt x="777" y="19465"/>
                      <a:pt x="740" y="19613"/>
                      <a:pt x="740" y="19724"/>
                    </a:cubicBezTo>
                    <a:cubicBezTo>
                      <a:pt x="740" y="19835"/>
                      <a:pt x="703" y="19946"/>
                      <a:pt x="703" y="20093"/>
                    </a:cubicBezTo>
                    <a:cubicBezTo>
                      <a:pt x="666" y="20315"/>
                      <a:pt x="666" y="20574"/>
                      <a:pt x="666" y="20833"/>
                    </a:cubicBezTo>
                    <a:cubicBezTo>
                      <a:pt x="629" y="21794"/>
                      <a:pt x="814" y="22755"/>
                      <a:pt x="1184" y="23606"/>
                    </a:cubicBezTo>
                    <a:lnTo>
                      <a:pt x="1331" y="23901"/>
                    </a:lnTo>
                    <a:lnTo>
                      <a:pt x="1516" y="24197"/>
                    </a:lnTo>
                    <a:cubicBezTo>
                      <a:pt x="1627" y="24382"/>
                      <a:pt x="1775" y="24530"/>
                      <a:pt x="1923" y="24715"/>
                    </a:cubicBezTo>
                    <a:cubicBezTo>
                      <a:pt x="2219" y="25011"/>
                      <a:pt x="2514" y="25306"/>
                      <a:pt x="2884" y="25491"/>
                    </a:cubicBezTo>
                    <a:cubicBezTo>
                      <a:pt x="3407" y="25811"/>
                      <a:pt x="3976" y="25971"/>
                      <a:pt x="4500" y="25971"/>
                    </a:cubicBezTo>
                    <a:cubicBezTo>
                      <a:pt x="4643" y="25971"/>
                      <a:pt x="4783" y="25959"/>
                      <a:pt x="4918" y="25935"/>
                    </a:cubicBezTo>
                    <a:cubicBezTo>
                      <a:pt x="5546" y="25861"/>
                      <a:pt x="6027" y="25565"/>
                      <a:pt x="6396" y="25306"/>
                    </a:cubicBezTo>
                    <a:cubicBezTo>
                      <a:pt x="6729" y="24974"/>
                      <a:pt x="6914" y="24678"/>
                      <a:pt x="7025" y="24493"/>
                    </a:cubicBezTo>
                    <a:cubicBezTo>
                      <a:pt x="7098" y="24273"/>
                      <a:pt x="7135" y="24162"/>
                      <a:pt x="7136" y="24160"/>
                    </a:cubicBezTo>
                    <a:lnTo>
                      <a:pt x="7136" y="24160"/>
                    </a:lnTo>
                    <a:cubicBezTo>
                      <a:pt x="7135" y="24162"/>
                      <a:pt x="7098" y="24273"/>
                      <a:pt x="6988" y="24456"/>
                    </a:cubicBezTo>
                    <a:cubicBezTo>
                      <a:pt x="6877" y="24678"/>
                      <a:pt x="6655" y="24937"/>
                      <a:pt x="6322" y="25232"/>
                    </a:cubicBezTo>
                    <a:cubicBezTo>
                      <a:pt x="5990" y="25454"/>
                      <a:pt x="5472" y="25676"/>
                      <a:pt x="4918" y="25750"/>
                    </a:cubicBezTo>
                    <a:cubicBezTo>
                      <a:pt x="4868" y="25753"/>
                      <a:pt x="4818" y="25755"/>
                      <a:pt x="4768" y="25755"/>
                    </a:cubicBezTo>
                    <a:cubicBezTo>
                      <a:pt x="4210" y="25755"/>
                      <a:pt x="3577" y="25568"/>
                      <a:pt x="3069" y="25195"/>
                    </a:cubicBezTo>
                    <a:cubicBezTo>
                      <a:pt x="2736" y="25011"/>
                      <a:pt x="2477" y="24715"/>
                      <a:pt x="2256" y="24419"/>
                    </a:cubicBezTo>
                    <a:cubicBezTo>
                      <a:pt x="2145" y="24271"/>
                      <a:pt x="1997" y="24123"/>
                      <a:pt x="1923" y="23938"/>
                    </a:cubicBezTo>
                    <a:lnTo>
                      <a:pt x="1775" y="23680"/>
                    </a:lnTo>
                    <a:lnTo>
                      <a:pt x="1664" y="23384"/>
                    </a:lnTo>
                    <a:cubicBezTo>
                      <a:pt x="1368" y="22644"/>
                      <a:pt x="1294" y="21757"/>
                      <a:pt x="1368" y="20870"/>
                    </a:cubicBezTo>
                    <a:cubicBezTo>
                      <a:pt x="1368" y="20611"/>
                      <a:pt x="1405" y="20389"/>
                      <a:pt x="1442" y="20167"/>
                    </a:cubicBezTo>
                    <a:cubicBezTo>
                      <a:pt x="1442" y="20057"/>
                      <a:pt x="1479" y="19946"/>
                      <a:pt x="1516" y="19835"/>
                    </a:cubicBezTo>
                    <a:cubicBezTo>
                      <a:pt x="1516" y="19724"/>
                      <a:pt x="1553" y="19613"/>
                      <a:pt x="1590" y="19502"/>
                    </a:cubicBezTo>
                    <a:cubicBezTo>
                      <a:pt x="1627" y="19280"/>
                      <a:pt x="1701" y="19021"/>
                      <a:pt x="1738" y="18800"/>
                    </a:cubicBezTo>
                    <a:cubicBezTo>
                      <a:pt x="1812" y="18578"/>
                      <a:pt x="1886" y="18356"/>
                      <a:pt x="1960" y="18134"/>
                    </a:cubicBezTo>
                    <a:cubicBezTo>
                      <a:pt x="2293" y="17210"/>
                      <a:pt x="2699" y="16322"/>
                      <a:pt x="3106" y="15398"/>
                    </a:cubicBezTo>
                    <a:cubicBezTo>
                      <a:pt x="3550" y="14511"/>
                      <a:pt x="3993" y="13624"/>
                      <a:pt x="4400" y="12699"/>
                    </a:cubicBezTo>
                    <a:cubicBezTo>
                      <a:pt x="4807" y="11775"/>
                      <a:pt x="5176" y="10814"/>
                      <a:pt x="5435" y="9853"/>
                    </a:cubicBezTo>
                    <a:cubicBezTo>
                      <a:pt x="5509" y="9631"/>
                      <a:pt x="5546" y="9372"/>
                      <a:pt x="5620" y="9150"/>
                    </a:cubicBezTo>
                    <a:cubicBezTo>
                      <a:pt x="5657" y="8891"/>
                      <a:pt x="5731" y="8670"/>
                      <a:pt x="5768" y="8411"/>
                    </a:cubicBezTo>
                    <a:cubicBezTo>
                      <a:pt x="5805" y="8189"/>
                      <a:pt x="5805" y="7930"/>
                      <a:pt x="5842" y="7671"/>
                    </a:cubicBezTo>
                    <a:cubicBezTo>
                      <a:pt x="5842" y="7560"/>
                      <a:pt x="5879" y="7413"/>
                      <a:pt x="5879" y="7302"/>
                    </a:cubicBezTo>
                    <a:cubicBezTo>
                      <a:pt x="5879" y="7191"/>
                      <a:pt x="5879" y="7080"/>
                      <a:pt x="5879" y="6969"/>
                    </a:cubicBezTo>
                    <a:cubicBezTo>
                      <a:pt x="5879" y="6858"/>
                      <a:pt x="5879" y="6747"/>
                      <a:pt x="5879" y="6636"/>
                    </a:cubicBezTo>
                    <a:lnTo>
                      <a:pt x="5879" y="6488"/>
                    </a:lnTo>
                    <a:lnTo>
                      <a:pt x="5879" y="6414"/>
                    </a:lnTo>
                    <a:lnTo>
                      <a:pt x="5879" y="6266"/>
                    </a:lnTo>
                    <a:cubicBezTo>
                      <a:pt x="5879" y="6045"/>
                      <a:pt x="5842" y="5823"/>
                      <a:pt x="5805" y="5601"/>
                    </a:cubicBezTo>
                    <a:cubicBezTo>
                      <a:pt x="5731" y="5120"/>
                      <a:pt x="5620" y="4714"/>
                      <a:pt x="5509" y="4307"/>
                    </a:cubicBezTo>
                    <a:cubicBezTo>
                      <a:pt x="5250" y="3494"/>
                      <a:pt x="4881" y="2791"/>
                      <a:pt x="4437" y="2200"/>
                    </a:cubicBezTo>
                    <a:cubicBezTo>
                      <a:pt x="4030" y="1608"/>
                      <a:pt x="3550" y="1164"/>
                      <a:pt x="3106" y="869"/>
                    </a:cubicBezTo>
                    <a:cubicBezTo>
                      <a:pt x="2884" y="684"/>
                      <a:pt x="2699" y="573"/>
                      <a:pt x="2514" y="462"/>
                    </a:cubicBezTo>
                    <a:cubicBezTo>
                      <a:pt x="2293" y="351"/>
                      <a:pt x="2108" y="240"/>
                      <a:pt x="1997" y="203"/>
                    </a:cubicBezTo>
                    <a:cubicBezTo>
                      <a:pt x="1775" y="129"/>
                      <a:pt x="1664" y="55"/>
                      <a:pt x="1664" y="55"/>
                    </a:cubicBezTo>
                    <a:lnTo>
                      <a:pt x="1590" y="55"/>
                    </a:lnTo>
                    <a:cubicBezTo>
                      <a:pt x="1472" y="18"/>
                      <a:pt x="1352"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0"/>
              <p:cNvSpPr/>
              <p:nvPr/>
            </p:nvSpPr>
            <p:spPr>
              <a:xfrm>
                <a:off x="4100025" y="2886275"/>
                <a:ext cx="655350" cy="175750"/>
              </a:xfrm>
              <a:custGeom>
                <a:avLst/>
                <a:gdLst/>
                <a:ahLst/>
                <a:cxnLst/>
                <a:rect l="l" t="t" r="r" b="b"/>
                <a:pathLst>
                  <a:path w="26214" h="7030" extrusionOk="0">
                    <a:moveTo>
                      <a:pt x="1886" y="0"/>
                    </a:moveTo>
                    <a:cubicBezTo>
                      <a:pt x="1886" y="0"/>
                      <a:pt x="1775" y="37"/>
                      <a:pt x="1554" y="148"/>
                    </a:cubicBezTo>
                    <a:cubicBezTo>
                      <a:pt x="1775" y="74"/>
                      <a:pt x="1886" y="0"/>
                      <a:pt x="1886" y="0"/>
                    </a:cubicBezTo>
                    <a:close/>
                    <a:moveTo>
                      <a:pt x="1554" y="148"/>
                    </a:moveTo>
                    <a:lnTo>
                      <a:pt x="1554" y="148"/>
                    </a:lnTo>
                    <a:cubicBezTo>
                      <a:pt x="1332" y="222"/>
                      <a:pt x="1036" y="444"/>
                      <a:pt x="740" y="776"/>
                    </a:cubicBezTo>
                    <a:cubicBezTo>
                      <a:pt x="481" y="1109"/>
                      <a:pt x="186" y="1590"/>
                      <a:pt x="112" y="2255"/>
                    </a:cubicBezTo>
                    <a:cubicBezTo>
                      <a:pt x="1" y="2884"/>
                      <a:pt x="149" y="3623"/>
                      <a:pt x="555" y="4289"/>
                    </a:cubicBezTo>
                    <a:cubicBezTo>
                      <a:pt x="740" y="4621"/>
                      <a:pt x="1036" y="4954"/>
                      <a:pt x="1332" y="5250"/>
                    </a:cubicBezTo>
                    <a:cubicBezTo>
                      <a:pt x="1517" y="5361"/>
                      <a:pt x="1665" y="5509"/>
                      <a:pt x="1849" y="5620"/>
                    </a:cubicBezTo>
                    <a:lnTo>
                      <a:pt x="2145" y="5804"/>
                    </a:lnTo>
                    <a:lnTo>
                      <a:pt x="2441" y="5952"/>
                    </a:lnTo>
                    <a:cubicBezTo>
                      <a:pt x="3254" y="6359"/>
                      <a:pt x="4216" y="6507"/>
                      <a:pt x="5214" y="6507"/>
                    </a:cubicBezTo>
                    <a:cubicBezTo>
                      <a:pt x="5473" y="6507"/>
                      <a:pt x="5694" y="6470"/>
                      <a:pt x="5953" y="6470"/>
                    </a:cubicBezTo>
                    <a:cubicBezTo>
                      <a:pt x="6101" y="6470"/>
                      <a:pt x="6212" y="6433"/>
                      <a:pt x="6323" y="6433"/>
                    </a:cubicBezTo>
                    <a:cubicBezTo>
                      <a:pt x="6434" y="6396"/>
                      <a:pt x="6582" y="6396"/>
                      <a:pt x="6693" y="6359"/>
                    </a:cubicBezTo>
                    <a:cubicBezTo>
                      <a:pt x="6951" y="6322"/>
                      <a:pt x="7173" y="6285"/>
                      <a:pt x="7432" y="6248"/>
                    </a:cubicBezTo>
                    <a:cubicBezTo>
                      <a:pt x="7691" y="6174"/>
                      <a:pt x="7913" y="6100"/>
                      <a:pt x="8171" y="6063"/>
                    </a:cubicBezTo>
                    <a:cubicBezTo>
                      <a:pt x="9170" y="5767"/>
                      <a:pt x="10131" y="5435"/>
                      <a:pt x="11055" y="5065"/>
                    </a:cubicBezTo>
                    <a:cubicBezTo>
                      <a:pt x="12016" y="4695"/>
                      <a:pt x="12941" y="4289"/>
                      <a:pt x="13828" y="3993"/>
                    </a:cubicBezTo>
                    <a:cubicBezTo>
                      <a:pt x="14752" y="3660"/>
                      <a:pt x="15676" y="3364"/>
                      <a:pt x="16527" y="3179"/>
                    </a:cubicBezTo>
                    <a:cubicBezTo>
                      <a:pt x="16749" y="3143"/>
                      <a:pt x="16970" y="3106"/>
                      <a:pt x="17192" y="3069"/>
                    </a:cubicBezTo>
                    <a:cubicBezTo>
                      <a:pt x="17377" y="3032"/>
                      <a:pt x="17599" y="3032"/>
                      <a:pt x="17821" y="2995"/>
                    </a:cubicBezTo>
                    <a:cubicBezTo>
                      <a:pt x="17932" y="2976"/>
                      <a:pt x="18033" y="2976"/>
                      <a:pt x="18130" y="2976"/>
                    </a:cubicBezTo>
                    <a:cubicBezTo>
                      <a:pt x="18227" y="2976"/>
                      <a:pt x="18320" y="2976"/>
                      <a:pt x="18412" y="2958"/>
                    </a:cubicBezTo>
                    <a:lnTo>
                      <a:pt x="19004" y="2958"/>
                    </a:lnTo>
                    <a:cubicBezTo>
                      <a:pt x="19115" y="2995"/>
                      <a:pt x="19226" y="2995"/>
                      <a:pt x="19337" y="2995"/>
                    </a:cubicBezTo>
                    <a:lnTo>
                      <a:pt x="19558" y="2995"/>
                    </a:lnTo>
                    <a:lnTo>
                      <a:pt x="19595" y="3032"/>
                    </a:lnTo>
                    <a:cubicBezTo>
                      <a:pt x="19780" y="3032"/>
                      <a:pt x="19965" y="3069"/>
                      <a:pt x="20150" y="3106"/>
                    </a:cubicBezTo>
                    <a:cubicBezTo>
                      <a:pt x="20483" y="3179"/>
                      <a:pt x="20815" y="3290"/>
                      <a:pt x="21111" y="3401"/>
                    </a:cubicBezTo>
                    <a:cubicBezTo>
                      <a:pt x="21703" y="3660"/>
                      <a:pt x="22220" y="3956"/>
                      <a:pt x="22627" y="4289"/>
                    </a:cubicBezTo>
                    <a:cubicBezTo>
                      <a:pt x="22997" y="4621"/>
                      <a:pt x="23292" y="4954"/>
                      <a:pt x="23440" y="5250"/>
                    </a:cubicBezTo>
                    <a:cubicBezTo>
                      <a:pt x="23551" y="5398"/>
                      <a:pt x="23625" y="5546"/>
                      <a:pt x="23662" y="5657"/>
                    </a:cubicBezTo>
                    <a:cubicBezTo>
                      <a:pt x="23699" y="5767"/>
                      <a:pt x="23736" y="5804"/>
                      <a:pt x="23773" y="5915"/>
                    </a:cubicBezTo>
                    <a:cubicBezTo>
                      <a:pt x="23847" y="6137"/>
                      <a:pt x="23884" y="6248"/>
                      <a:pt x="23884" y="6248"/>
                    </a:cubicBezTo>
                    <a:cubicBezTo>
                      <a:pt x="23921" y="6285"/>
                      <a:pt x="23921" y="6322"/>
                      <a:pt x="23921" y="6322"/>
                    </a:cubicBezTo>
                    <a:cubicBezTo>
                      <a:pt x="24090" y="6772"/>
                      <a:pt x="24515" y="7029"/>
                      <a:pt x="24953" y="7029"/>
                    </a:cubicBezTo>
                    <a:cubicBezTo>
                      <a:pt x="25091" y="7029"/>
                      <a:pt x="25230" y="7004"/>
                      <a:pt x="25363" y="6951"/>
                    </a:cubicBezTo>
                    <a:cubicBezTo>
                      <a:pt x="25917" y="6729"/>
                      <a:pt x="26213" y="6063"/>
                      <a:pt x="25954" y="5509"/>
                    </a:cubicBezTo>
                    <a:cubicBezTo>
                      <a:pt x="25954" y="5509"/>
                      <a:pt x="25917" y="5398"/>
                      <a:pt x="25843" y="5176"/>
                    </a:cubicBezTo>
                    <a:cubicBezTo>
                      <a:pt x="25806" y="5065"/>
                      <a:pt x="25696" y="4843"/>
                      <a:pt x="25585" y="4658"/>
                    </a:cubicBezTo>
                    <a:cubicBezTo>
                      <a:pt x="25474" y="4473"/>
                      <a:pt x="25363" y="4252"/>
                      <a:pt x="25178" y="4030"/>
                    </a:cubicBezTo>
                    <a:cubicBezTo>
                      <a:pt x="24882" y="3623"/>
                      <a:pt x="24402" y="3143"/>
                      <a:pt x="23847" y="2736"/>
                    </a:cubicBezTo>
                    <a:cubicBezTo>
                      <a:pt x="23255" y="2292"/>
                      <a:pt x="22553" y="1922"/>
                      <a:pt x="21740" y="1664"/>
                    </a:cubicBezTo>
                    <a:cubicBezTo>
                      <a:pt x="21333" y="1516"/>
                      <a:pt x="20889" y="1405"/>
                      <a:pt x="20446" y="1368"/>
                    </a:cubicBezTo>
                    <a:cubicBezTo>
                      <a:pt x="20224" y="1331"/>
                      <a:pt x="20002" y="1294"/>
                      <a:pt x="19743" y="1294"/>
                    </a:cubicBezTo>
                    <a:lnTo>
                      <a:pt x="19632" y="1257"/>
                    </a:lnTo>
                    <a:lnTo>
                      <a:pt x="19374" y="1257"/>
                    </a:lnTo>
                    <a:cubicBezTo>
                      <a:pt x="19263" y="1294"/>
                      <a:pt x="19189" y="1294"/>
                      <a:pt x="19078" y="1294"/>
                    </a:cubicBezTo>
                    <a:lnTo>
                      <a:pt x="18745" y="1294"/>
                    </a:lnTo>
                    <a:cubicBezTo>
                      <a:pt x="18597" y="1294"/>
                      <a:pt x="18486" y="1294"/>
                      <a:pt x="18375" y="1331"/>
                    </a:cubicBezTo>
                    <a:cubicBezTo>
                      <a:pt x="18117" y="1331"/>
                      <a:pt x="17858" y="1368"/>
                      <a:pt x="17599" y="1405"/>
                    </a:cubicBezTo>
                    <a:cubicBezTo>
                      <a:pt x="17377" y="1442"/>
                      <a:pt x="17155" y="1479"/>
                      <a:pt x="16896" y="1553"/>
                    </a:cubicBezTo>
                    <a:cubicBezTo>
                      <a:pt x="16638" y="1590"/>
                      <a:pt x="16416" y="1664"/>
                      <a:pt x="16157" y="1738"/>
                    </a:cubicBezTo>
                    <a:cubicBezTo>
                      <a:pt x="15233" y="1996"/>
                      <a:pt x="14272" y="2366"/>
                      <a:pt x="13347" y="2773"/>
                    </a:cubicBezTo>
                    <a:cubicBezTo>
                      <a:pt x="12423" y="3179"/>
                      <a:pt x="11536" y="3623"/>
                      <a:pt x="10611" y="4067"/>
                    </a:cubicBezTo>
                    <a:cubicBezTo>
                      <a:pt x="9724" y="4473"/>
                      <a:pt x="8837" y="4880"/>
                      <a:pt x="7913" y="5176"/>
                    </a:cubicBezTo>
                    <a:cubicBezTo>
                      <a:pt x="7691" y="5250"/>
                      <a:pt x="7469" y="5324"/>
                      <a:pt x="7247" y="5398"/>
                    </a:cubicBezTo>
                    <a:cubicBezTo>
                      <a:pt x="6988" y="5472"/>
                      <a:pt x="6767" y="5509"/>
                      <a:pt x="6545" y="5583"/>
                    </a:cubicBezTo>
                    <a:cubicBezTo>
                      <a:pt x="6434" y="5620"/>
                      <a:pt x="6323" y="5657"/>
                      <a:pt x="6212" y="5657"/>
                    </a:cubicBezTo>
                    <a:cubicBezTo>
                      <a:pt x="6101" y="5693"/>
                      <a:pt x="5953" y="5693"/>
                      <a:pt x="5842" y="5730"/>
                    </a:cubicBezTo>
                    <a:cubicBezTo>
                      <a:pt x="5620" y="5767"/>
                      <a:pt x="5399" y="5804"/>
                      <a:pt x="5177" y="5804"/>
                    </a:cubicBezTo>
                    <a:cubicBezTo>
                      <a:pt x="4967" y="5822"/>
                      <a:pt x="4758" y="5831"/>
                      <a:pt x="4550" y="5831"/>
                    </a:cubicBezTo>
                    <a:cubicBezTo>
                      <a:pt x="3879" y="5831"/>
                      <a:pt x="3228" y="5735"/>
                      <a:pt x="2663" y="5509"/>
                    </a:cubicBezTo>
                    <a:lnTo>
                      <a:pt x="2367" y="5361"/>
                    </a:lnTo>
                    <a:lnTo>
                      <a:pt x="2108" y="5250"/>
                    </a:lnTo>
                    <a:cubicBezTo>
                      <a:pt x="1923" y="5139"/>
                      <a:pt x="1775" y="5028"/>
                      <a:pt x="1591" y="4917"/>
                    </a:cubicBezTo>
                    <a:cubicBezTo>
                      <a:pt x="1295" y="4658"/>
                      <a:pt x="1036" y="4400"/>
                      <a:pt x="851" y="4104"/>
                    </a:cubicBezTo>
                    <a:cubicBezTo>
                      <a:pt x="445" y="3512"/>
                      <a:pt x="260" y="2847"/>
                      <a:pt x="297" y="2255"/>
                    </a:cubicBezTo>
                    <a:cubicBezTo>
                      <a:pt x="334" y="1664"/>
                      <a:pt x="592" y="1183"/>
                      <a:pt x="814" y="813"/>
                    </a:cubicBezTo>
                    <a:cubicBezTo>
                      <a:pt x="1073" y="481"/>
                      <a:pt x="1369" y="259"/>
                      <a:pt x="1554" y="1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0"/>
              <p:cNvSpPr/>
              <p:nvPr/>
            </p:nvSpPr>
            <p:spPr>
              <a:xfrm>
                <a:off x="4723000" y="2938025"/>
                <a:ext cx="116475" cy="116475"/>
              </a:xfrm>
              <a:custGeom>
                <a:avLst/>
                <a:gdLst/>
                <a:ahLst/>
                <a:cxnLst/>
                <a:rect l="l" t="t" r="r" b="b"/>
                <a:pathLst>
                  <a:path w="4659" h="4659" extrusionOk="0">
                    <a:moveTo>
                      <a:pt x="2329" y="0"/>
                    </a:moveTo>
                    <a:cubicBezTo>
                      <a:pt x="1035" y="0"/>
                      <a:pt x="0" y="1036"/>
                      <a:pt x="0" y="2330"/>
                    </a:cubicBezTo>
                    <a:cubicBezTo>
                      <a:pt x="0" y="3623"/>
                      <a:pt x="1035" y="4659"/>
                      <a:pt x="2329" y="4659"/>
                    </a:cubicBezTo>
                    <a:cubicBezTo>
                      <a:pt x="3623" y="4659"/>
                      <a:pt x="4658" y="3623"/>
                      <a:pt x="4658" y="2330"/>
                    </a:cubicBezTo>
                    <a:cubicBezTo>
                      <a:pt x="4658" y="1036"/>
                      <a:pt x="3623" y="0"/>
                      <a:pt x="2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20"/>
            <p:cNvGrpSpPr/>
            <p:nvPr/>
          </p:nvGrpSpPr>
          <p:grpSpPr>
            <a:xfrm rot="10800000" flipH="1">
              <a:off x="7880102" y="3917445"/>
              <a:ext cx="857750" cy="859600"/>
              <a:chOff x="4085250" y="2839125"/>
              <a:chExt cx="857750" cy="859600"/>
            </a:xfrm>
          </p:grpSpPr>
          <p:sp>
            <p:nvSpPr>
              <p:cNvPr id="686" name="Google Shape;686;p20"/>
              <p:cNvSpPr/>
              <p:nvPr/>
            </p:nvSpPr>
            <p:spPr>
              <a:xfrm>
                <a:off x="4636100" y="2995375"/>
                <a:ext cx="148850" cy="445050"/>
              </a:xfrm>
              <a:custGeom>
                <a:avLst/>
                <a:gdLst/>
                <a:ahLst/>
                <a:cxnLst/>
                <a:rect l="l" t="t" r="r" b="b"/>
                <a:pathLst>
                  <a:path w="5954" h="17802" extrusionOk="0">
                    <a:moveTo>
                      <a:pt x="4719" y="1"/>
                    </a:moveTo>
                    <a:cubicBezTo>
                      <a:pt x="4626" y="1"/>
                      <a:pt x="4532" y="12"/>
                      <a:pt x="4437" y="36"/>
                    </a:cubicBezTo>
                    <a:cubicBezTo>
                      <a:pt x="4437" y="36"/>
                      <a:pt x="4363" y="72"/>
                      <a:pt x="4179" y="109"/>
                    </a:cubicBezTo>
                    <a:cubicBezTo>
                      <a:pt x="4105" y="146"/>
                      <a:pt x="3920" y="220"/>
                      <a:pt x="3735" y="257"/>
                    </a:cubicBezTo>
                    <a:cubicBezTo>
                      <a:pt x="3587" y="368"/>
                      <a:pt x="3402" y="442"/>
                      <a:pt x="3217" y="553"/>
                    </a:cubicBezTo>
                    <a:cubicBezTo>
                      <a:pt x="2515" y="997"/>
                      <a:pt x="1702" y="1921"/>
                      <a:pt x="1369" y="3178"/>
                    </a:cubicBezTo>
                    <a:cubicBezTo>
                      <a:pt x="1258" y="3511"/>
                      <a:pt x="1221" y="3844"/>
                      <a:pt x="1184" y="4176"/>
                    </a:cubicBezTo>
                    <a:lnTo>
                      <a:pt x="1184" y="4324"/>
                    </a:lnTo>
                    <a:lnTo>
                      <a:pt x="1184" y="4398"/>
                    </a:lnTo>
                    <a:lnTo>
                      <a:pt x="1184" y="4435"/>
                    </a:lnTo>
                    <a:lnTo>
                      <a:pt x="1184" y="4472"/>
                    </a:lnTo>
                    <a:lnTo>
                      <a:pt x="1184" y="4694"/>
                    </a:lnTo>
                    <a:cubicBezTo>
                      <a:pt x="1184" y="4842"/>
                      <a:pt x="1184" y="4990"/>
                      <a:pt x="1221" y="5174"/>
                    </a:cubicBezTo>
                    <a:cubicBezTo>
                      <a:pt x="1258" y="5359"/>
                      <a:pt x="1258" y="5581"/>
                      <a:pt x="1295" y="5766"/>
                    </a:cubicBezTo>
                    <a:cubicBezTo>
                      <a:pt x="1332" y="5914"/>
                      <a:pt x="1406" y="6099"/>
                      <a:pt x="1443" y="6284"/>
                    </a:cubicBezTo>
                    <a:cubicBezTo>
                      <a:pt x="1517" y="6616"/>
                      <a:pt x="1628" y="6949"/>
                      <a:pt x="1775" y="7282"/>
                    </a:cubicBezTo>
                    <a:cubicBezTo>
                      <a:pt x="2071" y="7947"/>
                      <a:pt x="2404" y="8576"/>
                      <a:pt x="2737" y="9204"/>
                    </a:cubicBezTo>
                    <a:cubicBezTo>
                      <a:pt x="2922" y="9500"/>
                      <a:pt x="3106" y="9796"/>
                      <a:pt x="3254" y="10092"/>
                    </a:cubicBezTo>
                    <a:cubicBezTo>
                      <a:pt x="3439" y="10424"/>
                      <a:pt x="3624" y="10720"/>
                      <a:pt x="3772" y="11016"/>
                    </a:cubicBezTo>
                    <a:cubicBezTo>
                      <a:pt x="3920" y="11312"/>
                      <a:pt x="4068" y="11644"/>
                      <a:pt x="4216" y="11940"/>
                    </a:cubicBezTo>
                    <a:cubicBezTo>
                      <a:pt x="4326" y="12236"/>
                      <a:pt x="4437" y="12569"/>
                      <a:pt x="4548" y="12864"/>
                    </a:cubicBezTo>
                    <a:cubicBezTo>
                      <a:pt x="4548" y="12938"/>
                      <a:pt x="4585" y="13049"/>
                      <a:pt x="4585" y="13086"/>
                    </a:cubicBezTo>
                    <a:lnTo>
                      <a:pt x="4659" y="13345"/>
                    </a:lnTo>
                    <a:lnTo>
                      <a:pt x="4696" y="13604"/>
                    </a:lnTo>
                    <a:lnTo>
                      <a:pt x="4696" y="13826"/>
                    </a:lnTo>
                    <a:cubicBezTo>
                      <a:pt x="4733" y="14121"/>
                      <a:pt x="4733" y="14454"/>
                      <a:pt x="4696" y="14750"/>
                    </a:cubicBezTo>
                    <a:cubicBezTo>
                      <a:pt x="4659" y="15378"/>
                      <a:pt x="4437" y="15933"/>
                      <a:pt x="4142" y="16414"/>
                    </a:cubicBezTo>
                    <a:cubicBezTo>
                      <a:pt x="4105" y="16451"/>
                      <a:pt x="4068" y="16524"/>
                      <a:pt x="4031" y="16598"/>
                    </a:cubicBezTo>
                    <a:lnTo>
                      <a:pt x="3883" y="16746"/>
                    </a:lnTo>
                    <a:lnTo>
                      <a:pt x="3735" y="16894"/>
                    </a:lnTo>
                    <a:cubicBezTo>
                      <a:pt x="3698" y="16894"/>
                      <a:pt x="3661" y="16931"/>
                      <a:pt x="3661" y="16931"/>
                    </a:cubicBezTo>
                    <a:lnTo>
                      <a:pt x="3587" y="17005"/>
                    </a:lnTo>
                    <a:cubicBezTo>
                      <a:pt x="3476" y="17116"/>
                      <a:pt x="3365" y="17153"/>
                      <a:pt x="3254" y="17227"/>
                    </a:cubicBezTo>
                    <a:cubicBezTo>
                      <a:pt x="3143" y="17301"/>
                      <a:pt x="3032" y="17338"/>
                      <a:pt x="2922" y="17375"/>
                    </a:cubicBezTo>
                    <a:cubicBezTo>
                      <a:pt x="2627" y="17488"/>
                      <a:pt x="2333" y="17532"/>
                      <a:pt x="2055" y="17532"/>
                    </a:cubicBezTo>
                    <a:cubicBezTo>
                      <a:pt x="1880" y="17532"/>
                      <a:pt x="1711" y="17514"/>
                      <a:pt x="1554" y="17486"/>
                    </a:cubicBezTo>
                    <a:cubicBezTo>
                      <a:pt x="1147" y="17412"/>
                      <a:pt x="814" y="17264"/>
                      <a:pt x="555" y="17079"/>
                    </a:cubicBezTo>
                    <a:cubicBezTo>
                      <a:pt x="334" y="16894"/>
                      <a:pt x="186" y="16672"/>
                      <a:pt x="112" y="16524"/>
                    </a:cubicBezTo>
                    <a:cubicBezTo>
                      <a:pt x="38" y="16377"/>
                      <a:pt x="1" y="16303"/>
                      <a:pt x="1" y="16303"/>
                    </a:cubicBezTo>
                    <a:lnTo>
                      <a:pt x="1" y="16303"/>
                    </a:lnTo>
                    <a:cubicBezTo>
                      <a:pt x="1" y="16303"/>
                      <a:pt x="1" y="16377"/>
                      <a:pt x="75" y="16561"/>
                    </a:cubicBezTo>
                    <a:cubicBezTo>
                      <a:pt x="149" y="16709"/>
                      <a:pt x="260" y="16931"/>
                      <a:pt x="518" y="17153"/>
                    </a:cubicBezTo>
                    <a:cubicBezTo>
                      <a:pt x="740" y="17338"/>
                      <a:pt x="1073" y="17560"/>
                      <a:pt x="1517" y="17671"/>
                    </a:cubicBezTo>
                    <a:cubicBezTo>
                      <a:pt x="1745" y="17754"/>
                      <a:pt x="2020" y="17802"/>
                      <a:pt x="2309" y="17802"/>
                    </a:cubicBezTo>
                    <a:cubicBezTo>
                      <a:pt x="2535" y="17802"/>
                      <a:pt x="2769" y="17772"/>
                      <a:pt x="2996" y="17708"/>
                    </a:cubicBezTo>
                    <a:cubicBezTo>
                      <a:pt x="3143" y="17671"/>
                      <a:pt x="3291" y="17634"/>
                      <a:pt x="3439" y="17560"/>
                    </a:cubicBezTo>
                    <a:cubicBezTo>
                      <a:pt x="3587" y="17523"/>
                      <a:pt x="3698" y="17449"/>
                      <a:pt x="3846" y="17375"/>
                    </a:cubicBezTo>
                    <a:lnTo>
                      <a:pt x="3920" y="17301"/>
                    </a:lnTo>
                    <a:lnTo>
                      <a:pt x="4031" y="17227"/>
                    </a:lnTo>
                    <a:lnTo>
                      <a:pt x="4216" y="17079"/>
                    </a:lnTo>
                    <a:lnTo>
                      <a:pt x="4363" y="16894"/>
                    </a:lnTo>
                    <a:cubicBezTo>
                      <a:pt x="4437" y="16857"/>
                      <a:pt x="4474" y="16783"/>
                      <a:pt x="4548" y="16709"/>
                    </a:cubicBezTo>
                    <a:cubicBezTo>
                      <a:pt x="4955" y="16229"/>
                      <a:pt x="5251" y="15563"/>
                      <a:pt x="5399" y="14861"/>
                    </a:cubicBezTo>
                    <a:cubicBezTo>
                      <a:pt x="5473" y="14528"/>
                      <a:pt x="5510" y="14158"/>
                      <a:pt x="5510" y="13789"/>
                    </a:cubicBezTo>
                    <a:lnTo>
                      <a:pt x="5510" y="13493"/>
                    </a:lnTo>
                    <a:lnTo>
                      <a:pt x="5473" y="13234"/>
                    </a:lnTo>
                    <a:lnTo>
                      <a:pt x="5473" y="12975"/>
                    </a:lnTo>
                    <a:cubicBezTo>
                      <a:pt x="5473" y="12827"/>
                      <a:pt x="5436" y="12790"/>
                      <a:pt x="5399" y="12680"/>
                    </a:cubicBezTo>
                    <a:cubicBezTo>
                      <a:pt x="5325" y="12310"/>
                      <a:pt x="5251" y="11940"/>
                      <a:pt x="5140" y="11607"/>
                    </a:cubicBezTo>
                    <a:cubicBezTo>
                      <a:pt x="5029" y="11238"/>
                      <a:pt x="4918" y="10905"/>
                      <a:pt x="4770" y="10572"/>
                    </a:cubicBezTo>
                    <a:cubicBezTo>
                      <a:pt x="4622" y="10239"/>
                      <a:pt x="4474" y="9907"/>
                      <a:pt x="4326" y="9574"/>
                    </a:cubicBezTo>
                    <a:cubicBezTo>
                      <a:pt x="4216" y="9241"/>
                      <a:pt x="4068" y="8908"/>
                      <a:pt x="3920" y="8613"/>
                    </a:cubicBezTo>
                    <a:cubicBezTo>
                      <a:pt x="3624" y="7984"/>
                      <a:pt x="3365" y="7356"/>
                      <a:pt x="3217" y="6764"/>
                    </a:cubicBezTo>
                    <a:cubicBezTo>
                      <a:pt x="3106" y="6468"/>
                      <a:pt x="3032" y="6173"/>
                      <a:pt x="2996" y="5914"/>
                    </a:cubicBezTo>
                    <a:cubicBezTo>
                      <a:pt x="2959" y="5766"/>
                      <a:pt x="2959" y="5618"/>
                      <a:pt x="2922" y="5507"/>
                    </a:cubicBezTo>
                    <a:cubicBezTo>
                      <a:pt x="2922" y="5359"/>
                      <a:pt x="2922" y="5248"/>
                      <a:pt x="2922" y="5137"/>
                    </a:cubicBezTo>
                    <a:cubicBezTo>
                      <a:pt x="2922" y="5027"/>
                      <a:pt x="2922" y="4879"/>
                      <a:pt x="2922" y="4731"/>
                    </a:cubicBezTo>
                    <a:lnTo>
                      <a:pt x="2922" y="4509"/>
                    </a:lnTo>
                    <a:lnTo>
                      <a:pt x="2942" y="4488"/>
                    </a:lnTo>
                    <a:lnTo>
                      <a:pt x="2942" y="4488"/>
                    </a:lnTo>
                    <a:cubicBezTo>
                      <a:pt x="2944" y="4500"/>
                      <a:pt x="2948" y="4509"/>
                      <a:pt x="2959" y="4509"/>
                    </a:cubicBezTo>
                    <a:lnTo>
                      <a:pt x="2959" y="4435"/>
                    </a:lnTo>
                    <a:lnTo>
                      <a:pt x="2959" y="4361"/>
                    </a:lnTo>
                    <a:cubicBezTo>
                      <a:pt x="2996" y="4139"/>
                      <a:pt x="3069" y="3954"/>
                      <a:pt x="3143" y="3733"/>
                    </a:cubicBezTo>
                    <a:cubicBezTo>
                      <a:pt x="3291" y="3363"/>
                      <a:pt x="3513" y="3067"/>
                      <a:pt x="3698" y="2808"/>
                    </a:cubicBezTo>
                    <a:cubicBezTo>
                      <a:pt x="3920" y="2587"/>
                      <a:pt x="4142" y="2439"/>
                      <a:pt x="4289" y="2365"/>
                    </a:cubicBezTo>
                    <a:cubicBezTo>
                      <a:pt x="4400" y="2328"/>
                      <a:pt x="4474" y="2291"/>
                      <a:pt x="4548" y="2254"/>
                    </a:cubicBezTo>
                    <a:lnTo>
                      <a:pt x="4659" y="2254"/>
                    </a:lnTo>
                    <a:cubicBezTo>
                      <a:pt x="4807" y="2217"/>
                      <a:pt x="4918" y="2217"/>
                      <a:pt x="4918" y="2217"/>
                    </a:cubicBezTo>
                    <a:cubicBezTo>
                      <a:pt x="4955" y="2180"/>
                      <a:pt x="4992" y="2180"/>
                      <a:pt x="5029" y="2180"/>
                    </a:cubicBezTo>
                    <a:cubicBezTo>
                      <a:pt x="5620" y="2032"/>
                      <a:pt x="5953" y="1403"/>
                      <a:pt x="5805" y="812"/>
                    </a:cubicBezTo>
                    <a:cubicBezTo>
                      <a:pt x="5650" y="315"/>
                      <a:pt x="5207" y="1"/>
                      <a:pt x="4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0"/>
              <p:cNvSpPr/>
              <p:nvPr/>
            </p:nvSpPr>
            <p:spPr>
              <a:xfrm>
                <a:off x="4794150" y="3380850"/>
                <a:ext cx="131275" cy="317875"/>
              </a:xfrm>
              <a:custGeom>
                <a:avLst/>
                <a:gdLst/>
                <a:ahLst/>
                <a:cxnLst/>
                <a:rect l="l" t="t" r="r" b="b"/>
                <a:pathLst>
                  <a:path w="5251" h="12715" extrusionOk="0">
                    <a:moveTo>
                      <a:pt x="2476" y="0"/>
                    </a:moveTo>
                    <a:cubicBezTo>
                      <a:pt x="1914" y="0"/>
                      <a:pt x="1400" y="183"/>
                      <a:pt x="1036" y="440"/>
                    </a:cubicBezTo>
                    <a:cubicBezTo>
                      <a:pt x="703" y="625"/>
                      <a:pt x="518" y="884"/>
                      <a:pt x="408" y="1068"/>
                    </a:cubicBezTo>
                    <a:cubicBezTo>
                      <a:pt x="297" y="1253"/>
                      <a:pt x="223" y="1327"/>
                      <a:pt x="223" y="1327"/>
                    </a:cubicBezTo>
                    <a:cubicBezTo>
                      <a:pt x="1" y="1771"/>
                      <a:pt x="112" y="2325"/>
                      <a:pt x="481" y="2658"/>
                    </a:cubicBezTo>
                    <a:cubicBezTo>
                      <a:pt x="683" y="2826"/>
                      <a:pt x="931" y="2910"/>
                      <a:pt x="1179" y="2910"/>
                    </a:cubicBezTo>
                    <a:cubicBezTo>
                      <a:pt x="1477" y="2910"/>
                      <a:pt x="1775" y="2789"/>
                      <a:pt x="1997" y="2547"/>
                    </a:cubicBezTo>
                    <a:lnTo>
                      <a:pt x="2256" y="2252"/>
                    </a:lnTo>
                    <a:cubicBezTo>
                      <a:pt x="2256" y="2252"/>
                      <a:pt x="2256" y="2252"/>
                      <a:pt x="2256" y="2215"/>
                    </a:cubicBezTo>
                    <a:cubicBezTo>
                      <a:pt x="2256" y="2178"/>
                      <a:pt x="2256" y="2178"/>
                      <a:pt x="2293" y="2141"/>
                    </a:cubicBezTo>
                    <a:cubicBezTo>
                      <a:pt x="2293" y="2104"/>
                      <a:pt x="2367" y="2030"/>
                      <a:pt x="2478" y="1993"/>
                    </a:cubicBezTo>
                    <a:cubicBezTo>
                      <a:pt x="2552" y="1974"/>
                      <a:pt x="2626" y="1965"/>
                      <a:pt x="2704" y="1965"/>
                    </a:cubicBezTo>
                    <a:cubicBezTo>
                      <a:pt x="2783" y="1965"/>
                      <a:pt x="2866" y="1974"/>
                      <a:pt x="2959" y="1993"/>
                    </a:cubicBezTo>
                    <a:cubicBezTo>
                      <a:pt x="2995" y="1993"/>
                      <a:pt x="3032" y="2030"/>
                      <a:pt x="3032" y="2030"/>
                    </a:cubicBezTo>
                    <a:cubicBezTo>
                      <a:pt x="3032" y="2030"/>
                      <a:pt x="3032" y="2020"/>
                      <a:pt x="3042" y="2020"/>
                    </a:cubicBezTo>
                    <a:cubicBezTo>
                      <a:pt x="3051" y="2020"/>
                      <a:pt x="3069" y="2030"/>
                      <a:pt x="3106" y="2067"/>
                    </a:cubicBezTo>
                    <a:lnTo>
                      <a:pt x="3143" y="2104"/>
                    </a:lnTo>
                    <a:lnTo>
                      <a:pt x="3180" y="2104"/>
                    </a:lnTo>
                    <a:lnTo>
                      <a:pt x="3180" y="2141"/>
                    </a:lnTo>
                    <a:lnTo>
                      <a:pt x="3217" y="2141"/>
                    </a:lnTo>
                    <a:cubicBezTo>
                      <a:pt x="3279" y="2203"/>
                      <a:pt x="3341" y="2270"/>
                      <a:pt x="3402" y="2362"/>
                    </a:cubicBezTo>
                    <a:cubicBezTo>
                      <a:pt x="3550" y="2584"/>
                      <a:pt x="3661" y="2917"/>
                      <a:pt x="3735" y="3287"/>
                    </a:cubicBezTo>
                    <a:cubicBezTo>
                      <a:pt x="3735" y="3472"/>
                      <a:pt x="3735" y="3656"/>
                      <a:pt x="3735" y="3841"/>
                    </a:cubicBezTo>
                    <a:cubicBezTo>
                      <a:pt x="3735" y="3915"/>
                      <a:pt x="3698" y="4026"/>
                      <a:pt x="3698" y="4137"/>
                    </a:cubicBezTo>
                    <a:lnTo>
                      <a:pt x="3661" y="4248"/>
                    </a:lnTo>
                    <a:lnTo>
                      <a:pt x="3661" y="4285"/>
                    </a:lnTo>
                    <a:lnTo>
                      <a:pt x="3624" y="4433"/>
                    </a:lnTo>
                    <a:cubicBezTo>
                      <a:pt x="3550" y="4655"/>
                      <a:pt x="3513" y="4876"/>
                      <a:pt x="3439" y="5061"/>
                    </a:cubicBezTo>
                    <a:cubicBezTo>
                      <a:pt x="3328" y="5283"/>
                      <a:pt x="3254" y="5505"/>
                      <a:pt x="3180" y="5690"/>
                    </a:cubicBezTo>
                    <a:cubicBezTo>
                      <a:pt x="2959" y="6133"/>
                      <a:pt x="2737" y="6540"/>
                      <a:pt x="2515" y="6984"/>
                    </a:cubicBezTo>
                    <a:cubicBezTo>
                      <a:pt x="2293" y="7427"/>
                      <a:pt x="2071" y="7871"/>
                      <a:pt x="1886" y="8315"/>
                    </a:cubicBezTo>
                    <a:cubicBezTo>
                      <a:pt x="1738" y="8758"/>
                      <a:pt x="1591" y="9202"/>
                      <a:pt x="1554" y="9683"/>
                    </a:cubicBezTo>
                    <a:cubicBezTo>
                      <a:pt x="1517" y="10089"/>
                      <a:pt x="1517" y="10570"/>
                      <a:pt x="1628" y="10940"/>
                    </a:cubicBezTo>
                    <a:cubicBezTo>
                      <a:pt x="1665" y="11125"/>
                      <a:pt x="1738" y="11272"/>
                      <a:pt x="1812" y="11457"/>
                    </a:cubicBezTo>
                    <a:cubicBezTo>
                      <a:pt x="1886" y="11605"/>
                      <a:pt x="1960" y="11753"/>
                      <a:pt x="2034" y="11864"/>
                    </a:cubicBezTo>
                    <a:cubicBezTo>
                      <a:pt x="2219" y="12123"/>
                      <a:pt x="2404" y="12308"/>
                      <a:pt x="2589" y="12455"/>
                    </a:cubicBezTo>
                    <a:cubicBezTo>
                      <a:pt x="2700" y="12492"/>
                      <a:pt x="2774" y="12566"/>
                      <a:pt x="2848" y="12603"/>
                    </a:cubicBezTo>
                    <a:cubicBezTo>
                      <a:pt x="2922" y="12640"/>
                      <a:pt x="2995" y="12640"/>
                      <a:pt x="3069" y="12677"/>
                    </a:cubicBezTo>
                    <a:cubicBezTo>
                      <a:pt x="3180" y="12714"/>
                      <a:pt x="3217" y="12714"/>
                      <a:pt x="3217" y="12714"/>
                    </a:cubicBezTo>
                    <a:cubicBezTo>
                      <a:pt x="3217" y="12714"/>
                      <a:pt x="3180" y="12714"/>
                      <a:pt x="3069" y="12640"/>
                    </a:cubicBezTo>
                    <a:cubicBezTo>
                      <a:pt x="2995" y="12640"/>
                      <a:pt x="2959" y="12603"/>
                      <a:pt x="2885" y="12566"/>
                    </a:cubicBezTo>
                    <a:cubicBezTo>
                      <a:pt x="2811" y="12492"/>
                      <a:pt x="2737" y="12455"/>
                      <a:pt x="2663" y="12382"/>
                    </a:cubicBezTo>
                    <a:cubicBezTo>
                      <a:pt x="2515" y="12234"/>
                      <a:pt x="2367" y="12049"/>
                      <a:pt x="2219" y="11790"/>
                    </a:cubicBezTo>
                    <a:cubicBezTo>
                      <a:pt x="2145" y="11642"/>
                      <a:pt x="2108" y="11494"/>
                      <a:pt x="2071" y="11346"/>
                    </a:cubicBezTo>
                    <a:cubicBezTo>
                      <a:pt x="2034" y="11198"/>
                      <a:pt x="1960" y="11051"/>
                      <a:pt x="1960" y="10866"/>
                    </a:cubicBezTo>
                    <a:cubicBezTo>
                      <a:pt x="1923" y="10496"/>
                      <a:pt x="1960" y="10163"/>
                      <a:pt x="2071" y="9757"/>
                    </a:cubicBezTo>
                    <a:cubicBezTo>
                      <a:pt x="2145" y="9387"/>
                      <a:pt x="2330" y="8980"/>
                      <a:pt x="2515" y="8611"/>
                    </a:cubicBezTo>
                    <a:cubicBezTo>
                      <a:pt x="2737" y="8204"/>
                      <a:pt x="2995" y="7834"/>
                      <a:pt x="3254" y="7464"/>
                    </a:cubicBezTo>
                    <a:cubicBezTo>
                      <a:pt x="3550" y="7058"/>
                      <a:pt x="3846" y="6651"/>
                      <a:pt x="4142" y="6244"/>
                    </a:cubicBezTo>
                    <a:cubicBezTo>
                      <a:pt x="4253" y="6023"/>
                      <a:pt x="4400" y="5801"/>
                      <a:pt x="4511" y="5579"/>
                    </a:cubicBezTo>
                    <a:cubicBezTo>
                      <a:pt x="4659" y="5357"/>
                      <a:pt x="4770" y="5098"/>
                      <a:pt x="4881" y="4840"/>
                    </a:cubicBezTo>
                    <a:lnTo>
                      <a:pt x="4955" y="4655"/>
                    </a:lnTo>
                    <a:lnTo>
                      <a:pt x="5029" y="4470"/>
                    </a:lnTo>
                    <a:cubicBezTo>
                      <a:pt x="5029" y="4359"/>
                      <a:pt x="5103" y="4248"/>
                      <a:pt x="5103" y="4100"/>
                    </a:cubicBezTo>
                    <a:cubicBezTo>
                      <a:pt x="5177" y="3804"/>
                      <a:pt x="5214" y="3509"/>
                      <a:pt x="5214" y="3250"/>
                    </a:cubicBezTo>
                    <a:cubicBezTo>
                      <a:pt x="5251" y="2695"/>
                      <a:pt x="5140" y="2104"/>
                      <a:pt x="4918" y="1586"/>
                    </a:cubicBezTo>
                    <a:cubicBezTo>
                      <a:pt x="4807" y="1327"/>
                      <a:pt x="4622" y="1105"/>
                      <a:pt x="4437" y="884"/>
                    </a:cubicBezTo>
                    <a:lnTo>
                      <a:pt x="4289" y="736"/>
                    </a:lnTo>
                    <a:cubicBezTo>
                      <a:pt x="4289" y="699"/>
                      <a:pt x="4216" y="625"/>
                      <a:pt x="4142" y="588"/>
                    </a:cubicBezTo>
                    <a:cubicBezTo>
                      <a:pt x="3994" y="440"/>
                      <a:pt x="3883" y="403"/>
                      <a:pt x="3735" y="329"/>
                    </a:cubicBezTo>
                    <a:cubicBezTo>
                      <a:pt x="3315" y="96"/>
                      <a:pt x="2883" y="0"/>
                      <a:pt x="24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0"/>
              <p:cNvSpPr/>
              <p:nvPr/>
            </p:nvSpPr>
            <p:spPr>
              <a:xfrm>
                <a:off x="4085250" y="2839125"/>
                <a:ext cx="323525" cy="128125"/>
              </a:xfrm>
              <a:custGeom>
                <a:avLst/>
                <a:gdLst/>
                <a:ahLst/>
                <a:cxnLst/>
                <a:rect l="l" t="t" r="r" b="b"/>
                <a:pathLst>
                  <a:path w="12941" h="5125" extrusionOk="0">
                    <a:moveTo>
                      <a:pt x="10574" y="2034"/>
                    </a:moveTo>
                    <a:cubicBezTo>
                      <a:pt x="10581" y="2041"/>
                      <a:pt x="10592" y="2052"/>
                      <a:pt x="10611" y="2071"/>
                    </a:cubicBezTo>
                    <a:cubicBezTo>
                      <a:pt x="10599" y="2059"/>
                      <a:pt x="10588" y="2047"/>
                      <a:pt x="10576" y="2034"/>
                    </a:cubicBezTo>
                    <a:close/>
                    <a:moveTo>
                      <a:pt x="9465" y="1"/>
                    </a:moveTo>
                    <a:cubicBezTo>
                      <a:pt x="9206" y="37"/>
                      <a:pt x="8910" y="37"/>
                      <a:pt x="8615" y="111"/>
                    </a:cubicBezTo>
                    <a:cubicBezTo>
                      <a:pt x="8467" y="148"/>
                      <a:pt x="8356" y="185"/>
                      <a:pt x="8245" y="222"/>
                    </a:cubicBezTo>
                    <a:lnTo>
                      <a:pt x="8060" y="296"/>
                    </a:lnTo>
                    <a:lnTo>
                      <a:pt x="7875" y="370"/>
                    </a:lnTo>
                    <a:cubicBezTo>
                      <a:pt x="7616" y="481"/>
                      <a:pt x="7358" y="555"/>
                      <a:pt x="7136" y="703"/>
                    </a:cubicBezTo>
                    <a:cubicBezTo>
                      <a:pt x="6914" y="851"/>
                      <a:pt x="6692" y="962"/>
                      <a:pt x="6470" y="1110"/>
                    </a:cubicBezTo>
                    <a:cubicBezTo>
                      <a:pt x="6064" y="1405"/>
                      <a:pt x="5657" y="1664"/>
                      <a:pt x="5250" y="1960"/>
                    </a:cubicBezTo>
                    <a:cubicBezTo>
                      <a:pt x="4880" y="2256"/>
                      <a:pt x="4474" y="2478"/>
                      <a:pt x="4104" y="2699"/>
                    </a:cubicBezTo>
                    <a:cubicBezTo>
                      <a:pt x="3734" y="2921"/>
                      <a:pt x="3328" y="3069"/>
                      <a:pt x="2958" y="3180"/>
                    </a:cubicBezTo>
                    <a:cubicBezTo>
                      <a:pt x="2670" y="3232"/>
                      <a:pt x="2401" y="3285"/>
                      <a:pt x="2151" y="3285"/>
                    </a:cubicBezTo>
                    <a:cubicBezTo>
                      <a:pt x="2047" y="3285"/>
                      <a:pt x="1946" y="3276"/>
                      <a:pt x="1849" y="3254"/>
                    </a:cubicBezTo>
                    <a:cubicBezTo>
                      <a:pt x="1664" y="3254"/>
                      <a:pt x="1516" y="3217"/>
                      <a:pt x="1368" y="3180"/>
                    </a:cubicBezTo>
                    <a:cubicBezTo>
                      <a:pt x="1220" y="3106"/>
                      <a:pt x="1072" y="3069"/>
                      <a:pt x="925" y="2995"/>
                    </a:cubicBezTo>
                    <a:cubicBezTo>
                      <a:pt x="666" y="2884"/>
                      <a:pt x="481" y="2736"/>
                      <a:pt x="333" y="2588"/>
                    </a:cubicBezTo>
                    <a:cubicBezTo>
                      <a:pt x="259" y="2478"/>
                      <a:pt x="222" y="2404"/>
                      <a:pt x="148" y="2367"/>
                    </a:cubicBezTo>
                    <a:cubicBezTo>
                      <a:pt x="111" y="2293"/>
                      <a:pt x="74" y="2219"/>
                      <a:pt x="74" y="2182"/>
                    </a:cubicBezTo>
                    <a:cubicBezTo>
                      <a:pt x="1" y="2072"/>
                      <a:pt x="0" y="1998"/>
                      <a:pt x="0" y="1997"/>
                    </a:cubicBezTo>
                    <a:lnTo>
                      <a:pt x="0" y="1997"/>
                    </a:lnTo>
                    <a:cubicBezTo>
                      <a:pt x="0" y="1998"/>
                      <a:pt x="1" y="2072"/>
                      <a:pt x="37" y="2182"/>
                    </a:cubicBezTo>
                    <a:cubicBezTo>
                      <a:pt x="74" y="2219"/>
                      <a:pt x="74" y="2293"/>
                      <a:pt x="111" y="2367"/>
                    </a:cubicBezTo>
                    <a:cubicBezTo>
                      <a:pt x="148" y="2441"/>
                      <a:pt x="222" y="2551"/>
                      <a:pt x="259" y="2625"/>
                    </a:cubicBezTo>
                    <a:cubicBezTo>
                      <a:pt x="407" y="2810"/>
                      <a:pt x="592" y="2995"/>
                      <a:pt x="851" y="3180"/>
                    </a:cubicBezTo>
                    <a:cubicBezTo>
                      <a:pt x="962" y="3291"/>
                      <a:pt x="1109" y="3365"/>
                      <a:pt x="1257" y="3439"/>
                    </a:cubicBezTo>
                    <a:cubicBezTo>
                      <a:pt x="1442" y="3476"/>
                      <a:pt x="1590" y="3587"/>
                      <a:pt x="1775" y="3624"/>
                    </a:cubicBezTo>
                    <a:cubicBezTo>
                      <a:pt x="2009" y="3694"/>
                      <a:pt x="2288" y="3720"/>
                      <a:pt x="2565" y="3720"/>
                    </a:cubicBezTo>
                    <a:cubicBezTo>
                      <a:pt x="2724" y="3720"/>
                      <a:pt x="2883" y="3711"/>
                      <a:pt x="3032" y="3698"/>
                    </a:cubicBezTo>
                    <a:cubicBezTo>
                      <a:pt x="3513" y="3624"/>
                      <a:pt x="3956" y="3513"/>
                      <a:pt x="4400" y="3328"/>
                    </a:cubicBezTo>
                    <a:cubicBezTo>
                      <a:pt x="4843" y="3180"/>
                      <a:pt x="5287" y="2958"/>
                      <a:pt x="5731" y="2736"/>
                    </a:cubicBezTo>
                    <a:cubicBezTo>
                      <a:pt x="6174" y="2515"/>
                      <a:pt x="6581" y="2293"/>
                      <a:pt x="7025" y="2071"/>
                    </a:cubicBezTo>
                    <a:cubicBezTo>
                      <a:pt x="7210" y="1960"/>
                      <a:pt x="7431" y="1886"/>
                      <a:pt x="7653" y="1812"/>
                    </a:cubicBezTo>
                    <a:cubicBezTo>
                      <a:pt x="7838" y="1701"/>
                      <a:pt x="8060" y="1664"/>
                      <a:pt x="8282" y="1627"/>
                    </a:cubicBezTo>
                    <a:lnTo>
                      <a:pt x="8428" y="1554"/>
                    </a:lnTo>
                    <a:lnTo>
                      <a:pt x="8428" y="1554"/>
                    </a:lnTo>
                    <a:cubicBezTo>
                      <a:pt x="8405" y="1566"/>
                      <a:pt x="8397" y="1570"/>
                      <a:pt x="8395" y="1570"/>
                    </a:cubicBezTo>
                    <a:cubicBezTo>
                      <a:pt x="8393" y="1570"/>
                      <a:pt x="8417" y="1553"/>
                      <a:pt x="8393" y="1553"/>
                    </a:cubicBezTo>
                    <a:lnTo>
                      <a:pt x="8578" y="1553"/>
                    </a:lnTo>
                    <a:cubicBezTo>
                      <a:pt x="8688" y="1516"/>
                      <a:pt x="8799" y="1516"/>
                      <a:pt x="8873" y="1516"/>
                    </a:cubicBezTo>
                    <a:cubicBezTo>
                      <a:pt x="8935" y="1504"/>
                      <a:pt x="8997" y="1500"/>
                      <a:pt x="9058" y="1500"/>
                    </a:cubicBezTo>
                    <a:cubicBezTo>
                      <a:pt x="9181" y="1500"/>
                      <a:pt x="9305" y="1516"/>
                      <a:pt x="9428" y="1516"/>
                    </a:cubicBezTo>
                    <a:cubicBezTo>
                      <a:pt x="9798" y="1553"/>
                      <a:pt x="10093" y="1664"/>
                      <a:pt x="10352" y="1812"/>
                    </a:cubicBezTo>
                    <a:cubicBezTo>
                      <a:pt x="10446" y="1874"/>
                      <a:pt x="10513" y="1963"/>
                      <a:pt x="10576" y="2034"/>
                    </a:cubicBezTo>
                    <a:lnTo>
                      <a:pt x="10611" y="2034"/>
                    </a:lnTo>
                    <a:lnTo>
                      <a:pt x="10611" y="2071"/>
                    </a:lnTo>
                    <a:lnTo>
                      <a:pt x="10648" y="2145"/>
                    </a:lnTo>
                    <a:cubicBezTo>
                      <a:pt x="10722" y="2182"/>
                      <a:pt x="10685" y="2182"/>
                      <a:pt x="10685" y="2182"/>
                    </a:cubicBezTo>
                    <a:cubicBezTo>
                      <a:pt x="10685" y="2182"/>
                      <a:pt x="10685" y="2256"/>
                      <a:pt x="10722" y="2293"/>
                    </a:cubicBezTo>
                    <a:cubicBezTo>
                      <a:pt x="10759" y="2441"/>
                      <a:pt x="10759" y="2625"/>
                      <a:pt x="10722" y="2736"/>
                    </a:cubicBezTo>
                    <a:cubicBezTo>
                      <a:pt x="10685" y="2847"/>
                      <a:pt x="10611" y="2921"/>
                      <a:pt x="10574" y="2958"/>
                    </a:cubicBezTo>
                    <a:cubicBezTo>
                      <a:pt x="10537" y="2995"/>
                      <a:pt x="10537" y="2995"/>
                      <a:pt x="10500" y="2995"/>
                    </a:cubicBezTo>
                    <a:lnTo>
                      <a:pt x="10463" y="2995"/>
                    </a:lnTo>
                    <a:lnTo>
                      <a:pt x="10167" y="3254"/>
                    </a:lnTo>
                    <a:cubicBezTo>
                      <a:pt x="9798" y="3550"/>
                      <a:pt x="9687" y="4104"/>
                      <a:pt x="9945" y="4548"/>
                    </a:cubicBezTo>
                    <a:cubicBezTo>
                      <a:pt x="10125" y="4907"/>
                      <a:pt x="10483" y="5124"/>
                      <a:pt x="10871" y="5124"/>
                    </a:cubicBezTo>
                    <a:cubicBezTo>
                      <a:pt x="11041" y="5124"/>
                      <a:pt x="11218" y="5082"/>
                      <a:pt x="11387" y="4992"/>
                    </a:cubicBezTo>
                    <a:cubicBezTo>
                      <a:pt x="11387" y="4992"/>
                      <a:pt x="11461" y="4955"/>
                      <a:pt x="11646" y="4844"/>
                    </a:cubicBezTo>
                    <a:cubicBezTo>
                      <a:pt x="11831" y="4733"/>
                      <a:pt x="12090" y="4511"/>
                      <a:pt x="12275" y="4215"/>
                    </a:cubicBezTo>
                    <a:cubicBezTo>
                      <a:pt x="12718" y="3550"/>
                      <a:pt x="12940" y="2515"/>
                      <a:pt x="12386" y="1479"/>
                    </a:cubicBezTo>
                    <a:cubicBezTo>
                      <a:pt x="12312" y="1368"/>
                      <a:pt x="12275" y="1258"/>
                      <a:pt x="12127" y="1110"/>
                    </a:cubicBezTo>
                    <a:cubicBezTo>
                      <a:pt x="12090" y="1036"/>
                      <a:pt x="12016" y="962"/>
                      <a:pt x="11979" y="925"/>
                    </a:cubicBezTo>
                    <a:lnTo>
                      <a:pt x="11831" y="777"/>
                    </a:lnTo>
                    <a:cubicBezTo>
                      <a:pt x="11609" y="592"/>
                      <a:pt x="11387" y="444"/>
                      <a:pt x="11129" y="333"/>
                    </a:cubicBezTo>
                    <a:cubicBezTo>
                      <a:pt x="10611" y="74"/>
                      <a:pt x="10019" y="1"/>
                      <a:pt x="9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0"/>
              <p:cNvSpPr/>
              <p:nvPr/>
            </p:nvSpPr>
            <p:spPr>
              <a:xfrm>
                <a:off x="4335725" y="2997650"/>
                <a:ext cx="448300" cy="145575"/>
              </a:xfrm>
              <a:custGeom>
                <a:avLst/>
                <a:gdLst/>
                <a:ahLst/>
                <a:cxnLst/>
                <a:rect l="l" t="t" r="r" b="b"/>
                <a:pathLst>
                  <a:path w="17932" h="5823" extrusionOk="0">
                    <a:moveTo>
                      <a:pt x="16727" y="0"/>
                    </a:moveTo>
                    <a:cubicBezTo>
                      <a:pt x="16187" y="0"/>
                      <a:pt x="15738" y="380"/>
                      <a:pt x="15639" y="906"/>
                    </a:cubicBezTo>
                    <a:cubicBezTo>
                      <a:pt x="15639" y="906"/>
                      <a:pt x="15639" y="980"/>
                      <a:pt x="15602" y="1165"/>
                    </a:cubicBezTo>
                    <a:cubicBezTo>
                      <a:pt x="15602" y="1238"/>
                      <a:pt x="15565" y="1238"/>
                      <a:pt x="15565" y="1275"/>
                    </a:cubicBezTo>
                    <a:cubicBezTo>
                      <a:pt x="15528" y="1349"/>
                      <a:pt x="15528" y="1423"/>
                      <a:pt x="15491" y="1497"/>
                    </a:cubicBezTo>
                    <a:cubicBezTo>
                      <a:pt x="15380" y="1682"/>
                      <a:pt x="15269" y="1904"/>
                      <a:pt x="15011" y="2126"/>
                    </a:cubicBezTo>
                    <a:cubicBezTo>
                      <a:pt x="14789" y="2311"/>
                      <a:pt x="14493" y="2532"/>
                      <a:pt x="14086" y="2680"/>
                    </a:cubicBezTo>
                    <a:cubicBezTo>
                      <a:pt x="13901" y="2754"/>
                      <a:pt x="13680" y="2828"/>
                      <a:pt x="13458" y="2865"/>
                    </a:cubicBezTo>
                    <a:lnTo>
                      <a:pt x="13347" y="2865"/>
                    </a:lnTo>
                    <a:lnTo>
                      <a:pt x="13125" y="2902"/>
                    </a:lnTo>
                    <a:lnTo>
                      <a:pt x="12718" y="2902"/>
                    </a:lnTo>
                    <a:cubicBezTo>
                      <a:pt x="12607" y="2902"/>
                      <a:pt x="12496" y="2902"/>
                      <a:pt x="12349" y="2865"/>
                    </a:cubicBezTo>
                    <a:cubicBezTo>
                      <a:pt x="12201" y="2865"/>
                      <a:pt x="12090" y="2828"/>
                      <a:pt x="11942" y="2828"/>
                    </a:cubicBezTo>
                    <a:cubicBezTo>
                      <a:pt x="11646" y="2754"/>
                      <a:pt x="11350" y="2717"/>
                      <a:pt x="11092" y="2606"/>
                    </a:cubicBezTo>
                    <a:cubicBezTo>
                      <a:pt x="10500" y="2422"/>
                      <a:pt x="9872" y="2200"/>
                      <a:pt x="9243" y="1904"/>
                    </a:cubicBezTo>
                    <a:cubicBezTo>
                      <a:pt x="8947" y="1756"/>
                      <a:pt x="8615" y="1608"/>
                      <a:pt x="8282" y="1460"/>
                    </a:cubicBezTo>
                    <a:cubicBezTo>
                      <a:pt x="7949" y="1312"/>
                      <a:pt x="7616" y="1202"/>
                      <a:pt x="7284" y="1054"/>
                    </a:cubicBezTo>
                    <a:cubicBezTo>
                      <a:pt x="6951" y="906"/>
                      <a:pt x="6581" y="795"/>
                      <a:pt x="6248" y="684"/>
                    </a:cubicBezTo>
                    <a:cubicBezTo>
                      <a:pt x="5879" y="573"/>
                      <a:pt x="5509" y="499"/>
                      <a:pt x="5176" y="425"/>
                    </a:cubicBezTo>
                    <a:cubicBezTo>
                      <a:pt x="5065" y="388"/>
                      <a:pt x="4991" y="351"/>
                      <a:pt x="4881" y="351"/>
                    </a:cubicBezTo>
                    <a:lnTo>
                      <a:pt x="4622" y="314"/>
                    </a:lnTo>
                    <a:lnTo>
                      <a:pt x="4067" y="314"/>
                    </a:lnTo>
                    <a:cubicBezTo>
                      <a:pt x="3697" y="314"/>
                      <a:pt x="3328" y="351"/>
                      <a:pt x="2995" y="425"/>
                    </a:cubicBezTo>
                    <a:cubicBezTo>
                      <a:pt x="2293" y="573"/>
                      <a:pt x="1627" y="869"/>
                      <a:pt x="1110" y="1275"/>
                    </a:cubicBezTo>
                    <a:cubicBezTo>
                      <a:pt x="1073" y="1349"/>
                      <a:pt x="999" y="1386"/>
                      <a:pt x="925" y="1423"/>
                    </a:cubicBezTo>
                    <a:lnTo>
                      <a:pt x="777" y="1608"/>
                    </a:lnTo>
                    <a:lnTo>
                      <a:pt x="629" y="1793"/>
                    </a:lnTo>
                    <a:lnTo>
                      <a:pt x="555" y="1904"/>
                    </a:lnTo>
                    <a:lnTo>
                      <a:pt x="481" y="1978"/>
                    </a:lnTo>
                    <a:cubicBezTo>
                      <a:pt x="407" y="2089"/>
                      <a:pt x="333" y="2237"/>
                      <a:pt x="259" y="2385"/>
                    </a:cubicBezTo>
                    <a:cubicBezTo>
                      <a:pt x="222" y="2532"/>
                      <a:pt x="148" y="2680"/>
                      <a:pt x="148" y="2791"/>
                    </a:cubicBezTo>
                    <a:cubicBezTo>
                      <a:pt x="0" y="3346"/>
                      <a:pt x="37" y="3863"/>
                      <a:pt x="148" y="4307"/>
                    </a:cubicBezTo>
                    <a:cubicBezTo>
                      <a:pt x="296" y="4751"/>
                      <a:pt x="481" y="5083"/>
                      <a:pt x="703" y="5305"/>
                    </a:cubicBezTo>
                    <a:cubicBezTo>
                      <a:pt x="925" y="5564"/>
                      <a:pt x="1146" y="5675"/>
                      <a:pt x="1294" y="5749"/>
                    </a:cubicBezTo>
                    <a:cubicBezTo>
                      <a:pt x="1442" y="5786"/>
                      <a:pt x="1516" y="5823"/>
                      <a:pt x="1516" y="5823"/>
                    </a:cubicBezTo>
                    <a:cubicBezTo>
                      <a:pt x="1516" y="5823"/>
                      <a:pt x="1442" y="5786"/>
                      <a:pt x="1294" y="5712"/>
                    </a:cubicBezTo>
                    <a:cubicBezTo>
                      <a:pt x="1183" y="5638"/>
                      <a:pt x="962" y="5490"/>
                      <a:pt x="777" y="5268"/>
                    </a:cubicBezTo>
                    <a:cubicBezTo>
                      <a:pt x="592" y="5010"/>
                      <a:pt x="444" y="4677"/>
                      <a:pt x="370" y="4270"/>
                    </a:cubicBezTo>
                    <a:cubicBezTo>
                      <a:pt x="296" y="3863"/>
                      <a:pt x="296" y="3383"/>
                      <a:pt x="481" y="2902"/>
                    </a:cubicBezTo>
                    <a:cubicBezTo>
                      <a:pt x="481" y="2791"/>
                      <a:pt x="555" y="2680"/>
                      <a:pt x="629" y="2569"/>
                    </a:cubicBezTo>
                    <a:cubicBezTo>
                      <a:pt x="666" y="2459"/>
                      <a:pt x="740" y="2348"/>
                      <a:pt x="814" y="2237"/>
                    </a:cubicBezTo>
                    <a:lnTo>
                      <a:pt x="888" y="2163"/>
                    </a:lnTo>
                    <a:cubicBezTo>
                      <a:pt x="888" y="2126"/>
                      <a:pt x="925" y="2089"/>
                      <a:pt x="962" y="2089"/>
                    </a:cubicBezTo>
                    <a:lnTo>
                      <a:pt x="1110" y="1941"/>
                    </a:lnTo>
                    <a:lnTo>
                      <a:pt x="1257" y="1793"/>
                    </a:lnTo>
                    <a:cubicBezTo>
                      <a:pt x="1331" y="1756"/>
                      <a:pt x="1368" y="1719"/>
                      <a:pt x="1442" y="1682"/>
                    </a:cubicBezTo>
                    <a:cubicBezTo>
                      <a:pt x="1886" y="1386"/>
                      <a:pt x="2477" y="1165"/>
                      <a:pt x="3106" y="1091"/>
                    </a:cubicBezTo>
                    <a:cubicBezTo>
                      <a:pt x="3303" y="1091"/>
                      <a:pt x="3517" y="1074"/>
                      <a:pt x="3725" y="1074"/>
                    </a:cubicBezTo>
                    <a:cubicBezTo>
                      <a:pt x="3829" y="1074"/>
                      <a:pt x="3932" y="1078"/>
                      <a:pt x="4030" y="1091"/>
                    </a:cubicBezTo>
                    <a:lnTo>
                      <a:pt x="4252" y="1128"/>
                    </a:lnTo>
                    <a:lnTo>
                      <a:pt x="4511" y="1165"/>
                    </a:lnTo>
                    <a:lnTo>
                      <a:pt x="4770" y="1202"/>
                    </a:lnTo>
                    <a:cubicBezTo>
                      <a:pt x="4807" y="1238"/>
                      <a:pt x="4918" y="1275"/>
                      <a:pt x="4954" y="1275"/>
                    </a:cubicBezTo>
                    <a:cubicBezTo>
                      <a:pt x="5287" y="1386"/>
                      <a:pt x="5583" y="1460"/>
                      <a:pt x="5916" y="1608"/>
                    </a:cubicBezTo>
                    <a:cubicBezTo>
                      <a:pt x="6211" y="1756"/>
                      <a:pt x="6507" y="1904"/>
                      <a:pt x="6840" y="2052"/>
                    </a:cubicBezTo>
                    <a:cubicBezTo>
                      <a:pt x="7136" y="2200"/>
                      <a:pt x="7432" y="2385"/>
                      <a:pt x="7727" y="2532"/>
                    </a:cubicBezTo>
                    <a:cubicBezTo>
                      <a:pt x="8060" y="2717"/>
                      <a:pt x="8356" y="2902"/>
                      <a:pt x="8652" y="3087"/>
                    </a:cubicBezTo>
                    <a:cubicBezTo>
                      <a:pt x="9280" y="3420"/>
                      <a:pt x="9909" y="3753"/>
                      <a:pt x="10574" y="4048"/>
                    </a:cubicBezTo>
                    <a:cubicBezTo>
                      <a:pt x="10907" y="4159"/>
                      <a:pt x="11239" y="4270"/>
                      <a:pt x="11572" y="4381"/>
                    </a:cubicBezTo>
                    <a:cubicBezTo>
                      <a:pt x="11757" y="4418"/>
                      <a:pt x="11942" y="4455"/>
                      <a:pt x="12090" y="4529"/>
                    </a:cubicBezTo>
                    <a:cubicBezTo>
                      <a:pt x="12275" y="4566"/>
                      <a:pt x="12460" y="4566"/>
                      <a:pt x="12644" y="4603"/>
                    </a:cubicBezTo>
                    <a:cubicBezTo>
                      <a:pt x="12755" y="4621"/>
                      <a:pt x="12838" y="4621"/>
                      <a:pt x="12912" y="4621"/>
                    </a:cubicBezTo>
                    <a:cubicBezTo>
                      <a:pt x="12986" y="4621"/>
                      <a:pt x="13051" y="4621"/>
                      <a:pt x="13125" y="4640"/>
                    </a:cubicBezTo>
                    <a:lnTo>
                      <a:pt x="13680" y="4640"/>
                    </a:lnTo>
                    <a:cubicBezTo>
                      <a:pt x="14012" y="4603"/>
                      <a:pt x="14345" y="4529"/>
                      <a:pt x="14678" y="4455"/>
                    </a:cubicBezTo>
                    <a:cubicBezTo>
                      <a:pt x="15935" y="4122"/>
                      <a:pt x="16822" y="3309"/>
                      <a:pt x="17303" y="2606"/>
                    </a:cubicBezTo>
                    <a:cubicBezTo>
                      <a:pt x="17414" y="2422"/>
                      <a:pt x="17488" y="2237"/>
                      <a:pt x="17561" y="2089"/>
                    </a:cubicBezTo>
                    <a:cubicBezTo>
                      <a:pt x="17635" y="1904"/>
                      <a:pt x="17709" y="1719"/>
                      <a:pt x="17746" y="1645"/>
                    </a:cubicBezTo>
                    <a:cubicBezTo>
                      <a:pt x="17783" y="1460"/>
                      <a:pt x="17783" y="1386"/>
                      <a:pt x="17783" y="1386"/>
                    </a:cubicBezTo>
                    <a:cubicBezTo>
                      <a:pt x="17820" y="1349"/>
                      <a:pt x="17820" y="1312"/>
                      <a:pt x="17820" y="1275"/>
                    </a:cubicBezTo>
                    <a:cubicBezTo>
                      <a:pt x="17931" y="684"/>
                      <a:pt x="17525" y="92"/>
                      <a:pt x="16933" y="18"/>
                    </a:cubicBezTo>
                    <a:cubicBezTo>
                      <a:pt x="16863" y="6"/>
                      <a:pt x="16794" y="0"/>
                      <a:pt x="16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0"/>
              <p:cNvSpPr/>
              <p:nvPr/>
            </p:nvSpPr>
            <p:spPr>
              <a:xfrm>
                <a:off x="4812650" y="2950600"/>
                <a:ext cx="130350" cy="459750"/>
              </a:xfrm>
              <a:custGeom>
                <a:avLst/>
                <a:gdLst/>
                <a:ahLst/>
                <a:cxnLst/>
                <a:rect l="l" t="t" r="r" b="b"/>
                <a:pathLst>
                  <a:path w="5214" h="18390" extrusionOk="0">
                    <a:moveTo>
                      <a:pt x="1254" y="1"/>
                    </a:moveTo>
                    <a:cubicBezTo>
                      <a:pt x="777" y="1"/>
                      <a:pt x="335" y="304"/>
                      <a:pt x="185" y="754"/>
                    </a:cubicBezTo>
                    <a:cubicBezTo>
                      <a:pt x="0" y="1346"/>
                      <a:pt x="296" y="1974"/>
                      <a:pt x="888" y="2159"/>
                    </a:cubicBezTo>
                    <a:cubicBezTo>
                      <a:pt x="888" y="2159"/>
                      <a:pt x="962" y="2196"/>
                      <a:pt x="1072" y="2233"/>
                    </a:cubicBezTo>
                    <a:cubicBezTo>
                      <a:pt x="1146" y="2233"/>
                      <a:pt x="1220" y="2270"/>
                      <a:pt x="1294" y="2307"/>
                    </a:cubicBezTo>
                    <a:cubicBezTo>
                      <a:pt x="1368" y="2344"/>
                      <a:pt x="1442" y="2381"/>
                      <a:pt x="1479" y="2381"/>
                    </a:cubicBezTo>
                    <a:cubicBezTo>
                      <a:pt x="1664" y="2455"/>
                      <a:pt x="1849" y="2603"/>
                      <a:pt x="2071" y="2788"/>
                    </a:cubicBezTo>
                    <a:cubicBezTo>
                      <a:pt x="2292" y="2973"/>
                      <a:pt x="2514" y="3194"/>
                      <a:pt x="2736" y="3490"/>
                    </a:cubicBezTo>
                    <a:cubicBezTo>
                      <a:pt x="3180" y="4082"/>
                      <a:pt x="3549" y="4969"/>
                      <a:pt x="3697" y="5967"/>
                    </a:cubicBezTo>
                    <a:cubicBezTo>
                      <a:pt x="3734" y="6189"/>
                      <a:pt x="3734" y="6448"/>
                      <a:pt x="3734" y="6707"/>
                    </a:cubicBezTo>
                    <a:cubicBezTo>
                      <a:pt x="3734" y="6818"/>
                      <a:pt x="3771" y="7002"/>
                      <a:pt x="3734" y="7076"/>
                    </a:cubicBezTo>
                    <a:lnTo>
                      <a:pt x="3697" y="7520"/>
                    </a:lnTo>
                    <a:cubicBezTo>
                      <a:pt x="3697" y="7668"/>
                      <a:pt x="3697" y="7816"/>
                      <a:pt x="3660" y="7964"/>
                    </a:cubicBezTo>
                    <a:lnTo>
                      <a:pt x="3586" y="8370"/>
                    </a:lnTo>
                    <a:cubicBezTo>
                      <a:pt x="3586" y="8629"/>
                      <a:pt x="3513" y="8888"/>
                      <a:pt x="3439" y="9184"/>
                    </a:cubicBezTo>
                    <a:cubicBezTo>
                      <a:pt x="3365" y="9442"/>
                      <a:pt x="3291" y="9738"/>
                      <a:pt x="3217" y="10034"/>
                    </a:cubicBezTo>
                    <a:cubicBezTo>
                      <a:pt x="3143" y="10293"/>
                      <a:pt x="3032" y="10589"/>
                      <a:pt x="2958" y="10847"/>
                    </a:cubicBezTo>
                    <a:cubicBezTo>
                      <a:pt x="2773" y="11402"/>
                      <a:pt x="2551" y="11920"/>
                      <a:pt x="2366" y="12474"/>
                    </a:cubicBezTo>
                    <a:cubicBezTo>
                      <a:pt x="2182" y="12992"/>
                      <a:pt x="1997" y="13509"/>
                      <a:pt x="1812" y="13990"/>
                    </a:cubicBezTo>
                    <a:cubicBezTo>
                      <a:pt x="1664" y="14507"/>
                      <a:pt x="1516" y="14951"/>
                      <a:pt x="1442" y="15395"/>
                    </a:cubicBezTo>
                    <a:cubicBezTo>
                      <a:pt x="1368" y="15617"/>
                      <a:pt x="1331" y="15838"/>
                      <a:pt x="1294" y="16023"/>
                    </a:cubicBezTo>
                    <a:cubicBezTo>
                      <a:pt x="1220" y="16245"/>
                      <a:pt x="1220" y="16430"/>
                      <a:pt x="1183" y="16615"/>
                    </a:cubicBezTo>
                    <a:cubicBezTo>
                      <a:pt x="1146" y="16985"/>
                      <a:pt x="1072" y="17280"/>
                      <a:pt x="1072" y="17539"/>
                    </a:cubicBezTo>
                    <a:cubicBezTo>
                      <a:pt x="1072" y="18094"/>
                      <a:pt x="1035" y="18389"/>
                      <a:pt x="1035" y="18389"/>
                    </a:cubicBezTo>
                    <a:cubicBezTo>
                      <a:pt x="1035" y="18389"/>
                      <a:pt x="1109" y="18094"/>
                      <a:pt x="1183" y="17576"/>
                    </a:cubicBezTo>
                    <a:cubicBezTo>
                      <a:pt x="1183" y="17317"/>
                      <a:pt x="1294" y="17021"/>
                      <a:pt x="1368" y="16652"/>
                    </a:cubicBezTo>
                    <a:cubicBezTo>
                      <a:pt x="1442" y="16467"/>
                      <a:pt x="1479" y="16282"/>
                      <a:pt x="1553" y="16097"/>
                    </a:cubicBezTo>
                    <a:cubicBezTo>
                      <a:pt x="1590" y="15912"/>
                      <a:pt x="1664" y="15728"/>
                      <a:pt x="1738" y="15506"/>
                    </a:cubicBezTo>
                    <a:cubicBezTo>
                      <a:pt x="1886" y="15099"/>
                      <a:pt x="2108" y="14655"/>
                      <a:pt x="2292" y="14175"/>
                    </a:cubicBezTo>
                    <a:cubicBezTo>
                      <a:pt x="2514" y="13731"/>
                      <a:pt x="2773" y="13250"/>
                      <a:pt x="2995" y="12733"/>
                    </a:cubicBezTo>
                    <a:cubicBezTo>
                      <a:pt x="3254" y="12252"/>
                      <a:pt x="3513" y="11735"/>
                      <a:pt x="3771" y="11180"/>
                    </a:cubicBezTo>
                    <a:cubicBezTo>
                      <a:pt x="3919" y="10921"/>
                      <a:pt x="4030" y="10626"/>
                      <a:pt x="4141" y="10367"/>
                    </a:cubicBezTo>
                    <a:cubicBezTo>
                      <a:pt x="4252" y="10071"/>
                      <a:pt x="4400" y="9812"/>
                      <a:pt x="4474" y="9516"/>
                    </a:cubicBezTo>
                    <a:cubicBezTo>
                      <a:pt x="4585" y="9221"/>
                      <a:pt x="4696" y="8925"/>
                      <a:pt x="4770" y="8592"/>
                    </a:cubicBezTo>
                    <a:lnTo>
                      <a:pt x="4917" y="8149"/>
                    </a:lnTo>
                    <a:cubicBezTo>
                      <a:pt x="4954" y="8001"/>
                      <a:pt x="4991" y="7853"/>
                      <a:pt x="4991" y="7705"/>
                    </a:cubicBezTo>
                    <a:lnTo>
                      <a:pt x="5102" y="7261"/>
                    </a:lnTo>
                    <a:cubicBezTo>
                      <a:pt x="5139" y="7076"/>
                      <a:pt x="5139" y="6928"/>
                      <a:pt x="5176" y="6781"/>
                    </a:cubicBezTo>
                    <a:cubicBezTo>
                      <a:pt x="5176" y="6448"/>
                      <a:pt x="5213" y="6152"/>
                      <a:pt x="5176" y="5819"/>
                    </a:cubicBezTo>
                    <a:cubicBezTo>
                      <a:pt x="5139" y="4599"/>
                      <a:pt x="4843" y="3453"/>
                      <a:pt x="4326" y="2529"/>
                    </a:cubicBezTo>
                    <a:cubicBezTo>
                      <a:pt x="4067" y="2048"/>
                      <a:pt x="3771" y="1679"/>
                      <a:pt x="3476" y="1346"/>
                    </a:cubicBezTo>
                    <a:cubicBezTo>
                      <a:pt x="3143" y="1013"/>
                      <a:pt x="2847" y="754"/>
                      <a:pt x="2551" y="570"/>
                    </a:cubicBezTo>
                    <a:cubicBezTo>
                      <a:pt x="2403" y="459"/>
                      <a:pt x="2255" y="385"/>
                      <a:pt x="2145" y="311"/>
                    </a:cubicBezTo>
                    <a:cubicBezTo>
                      <a:pt x="2034" y="274"/>
                      <a:pt x="1960" y="237"/>
                      <a:pt x="1886" y="200"/>
                    </a:cubicBezTo>
                    <a:cubicBezTo>
                      <a:pt x="1775" y="163"/>
                      <a:pt x="1701" y="126"/>
                      <a:pt x="1701" y="126"/>
                    </a:cubicBezTo>
                    <a:cubicBezTo>
                      <a:pt x="1664" y="89"/>
                      <a:pt x="1627" y="89"/>
                      <a:pt x="1590" y="52"/>
                    </a:cubicBezTo>
                    <a:cubicBezTo>
                      <a:pt x="1478" y="17"/>
                      <a:pt x="1365"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0"/>
              <p:cNvSpPr/>
              <p:nvPr/>
            </p:nvSpPr>
            <p:spPr>
              <a:xfrm>
                <a:off x="4370850" y="2840975"/>
                <a:ext cx="476025" cy="126575"/>
              </a:xfrm>
              <a:custGeom>
                <a:avLst/>
                <a:gdLst/>
                <a:ahLst/>
                <a:cxnLst/>
                <a:rect l="l" t="t" r="r" b="b"/>
                <a:pathLst>
                  <a:path w="19041" h="5063" extrusionOk="0">
                    <a:moveTo>
                      <a:pt x="12792" y="0"/>
                    </a:moveTo>
                    <a:cubicBezTo>
                      <a:pt x="12459" y="0"/>
                      <a:pt x="12164" y="0"/>
                      <a:pt x="11831" y="74"/>
                    </a:cubicBezTo>
                    <a:lnTo>
                      <a:pt x="11683" y="74"/>
                    </a:lnTo>
                    <a:lnTo>
                      <a:pt x="11572" y="111"/>
                    </a:lnTo>
                    <a:lnTo>
                      <a:pt x="11350" y="148"/>
                    </a:lnTo>
                    <a:lnTo>
                      <a:pt x="10907" y="222"/>
                    </a:lnTo>
                    <a:cubicBezTo>
                      <a:pt x="10574" y="296"/>
                      <a:pt x="10241" y="407"/>
                      <a:pt x="9945" y="481"/>
                    </a:cubicBezTo>
                    <a:cubicBezTo>
                      <a:pt x="9613" y="592"/>
                      <a:pt x="9317" y="703"/>
                      <a:pt x="9021" y="814"/>
                    </a:cubicBezTo>
                    <a:cubicBezTo>
                      <a:pt x="8725" y="962"/>
                      <a:pt x="8430" y="1073"/>
                      <a:pt x="8134" y="1184"/>
                    </a:cubicBezTo>
                    <a:cubicBezTo>
                      <a:pt x="7875" y="1331"/>
                      <a:pt x="7579" y="1479"/>
                      <a:pt x="7284" y="1590"/>
                    </a:cubicBezTo>
                    <a:cubicBezTo>
                      <a:pt x="6729" y="1849"/>
                      <a:pt x="6211" y="2145"/>
                      <a:pt x="5694" y="2404"/>
                    </a:cubicBezTo>
                    <a:cubicBezTo>
                      <a:pt x="5176" y="2662"/>
                      <a:pt x="4659" y="2884"/>
                      <a:pt x="4178" y="3106"/>
                    </a:cubicBezTo>
                    <a:cubicBezTo>
                      <a:pt x="3697" y="3291"/>
                      <a:pt x="3217" y="3476"/>
                      <a:pt x="2810" y="3624"/>
                    </a:cubicBezTo>
                    <a:cubicBezTo>
                      <a:pt x="2366" y="3771"/>
                      <a:pt x="1960" y="3882"/>
                      <a:pt x="1590" y="3956"/>
                    </a:cubicBezTo>
                    <a:cubicBezTo>
                      <a:pt x="1405" y="3993"/>
                      <a:pt x="1220" y="4030"/>
                      <a:pt x="1072" y="4030"/>
                    </a:cubicBezTo>
                    <a:cubicBezTo>
                      <a:pt x="888" y="4067"/>
                      <a:pt x="740" y="4067"/>
                      <a:pt x="629" y="4104"/>
                    </a:cubicBezTo>
                    <a:cubicBezTo>
                      <a:pt x="370" y="4141"/>
                      <a:pt x="148" y="4141"/>
                      <a:pt x="0" y="4141"/>
                    </a:cubicBezTo>
                    <a:cubicBezTo>
                      <a:pt x="105" y="4167"/>
                      <a:pt x="246" y="4193"/>
                      <a:pt x="412" y="4193"/>
                    </a:cubicBezTo>
                    <a:cubicBezTo>
                      <a:pt x="480" y="4193"/>
                      <a:pt x="553" y="4189"/>
                      <a:pt x="629" y="4178"/>
                    </a:cubicBezTo>
                    <a:lnTo>
                      <a:pt x="1072" y="4178"/>
                    </a:lnTo>
                    <a:cubicBezTo>
                      <a:pt x="1257" y="4178"/>
                      <a:pt x="1405" y="4178"/>
                      <a:pt x="1627" y="4141"/>
                    </a:cubicBezTo>
                    <a:cubicBezTo>
                      <a:pt x="1997" y="4104"/>
                      <a:pt x="2403" y="4067"/>
                      <a:pt x="2884" y="3956"/>
                    </a:cubicBezTo>
                    <a:cubicBezTo>
                      <a:pt x="3328" y="3845"/>
                      <a:pt x="3845" y="3734"/>
                      <a:pt x="4363" y="3587"/>
                    </a:cubicBezTo>
                    <a:cubicBezTo>
                      <a:pt x="4880" y="3439"/>
                      <a:pt x="5398" y="3217"/>
                      <a:pt x="5953" y="3032"/>
                    </a:cubicBezTo>
                    <a:cubicBezTo>
                      <a:pt x="6507" y="2847"/>
                      <a:pt x="7062" y="2625"/>
                      <a:pt x="7653" y="2404"/>
                    </a:cubicBezTo>
                    <a:cubicBezTo>
                      <a:pt x="7912" y="2330"/>
                      <a:pt x="8208" y="2219"/>
                      <a:pt x="8504" y="2145"/>
                    </a:cubicBezTo>
                    <a:cubicBezTo>
                      <a:pt x="8799" y="2034"/>
                      <a:pt x="9095" y="1960"/>
                      <a:pt x="9354" y="1886"/>
                    </a:cubicBezTo>
                    <a:cubicBezTo>
                      <a:pt x="9650" y="1812"/>
                      <a:pt x="9945" y="1738"/>
                      <a:pt x="10241" y="1664"/>
                    </a:cubicBezTo>
                    <a:cubicBezTo>
                      <a:pt x="10500" y="1627"/>
                      <a:pt x="10796" y="1553"/>
                      <a:pt x="11055" y="1516"/>
                    </a:cubicBezTo>
                    <a:lnTo>
                      <a:pt x="11535" y="1479"/>
                    </a:lnTo>
                    <a:lnTo>
                      <a:pt x="11757" y="1479"/>
                    </a:lnTo>
                    <a:lnTo>
                      <a:pt x="11868" y="1442"/>
                    </a:lnTo>
                    <a:lnTo>
                      <a:pt x="11905" y="1442"/>
                    </a:lnTo>
                    <a:cubicBezTo>
                      <a:pt x="11905" y="1442"/>
                      <a:pt x="11868" y="1479"/>
                      <a:pt x="11868" y="1479"/>
                    </a:cubicBezTo>
                    <a:lnTo>
                      <a:pt x="11942" y="1479"/>
                    </a:lnTo>
                    <a:cubicBezTo>
                      <a:pt x="12028" y="1467"/>
                      <a:pt x="12114" y="1463"/>
                      <a:pt x="12201" y="1463"/>
                    </a:cubicBezTo>
                    <a:cubicBezTo>
                      <a:pt x="12373" y="1463"/>
                      <a:pt x="12546" y="1479"/>
                      <a:pt x="12718" y="1479"/>
                    </a:cubicBezTo>
                    <a:cubicBezTo>
                      <a:pt x="13753" y="1590"/>
                      <a:pt x="14678" y="1997"/>
                      <a:pt x="15306" y="2404"/>
                    </a:cubicBezTo>
                    <a:cubicBezTo>
                      <a:pt x="15639" y="2625"/>
                      <a:pt x="15898" y="2847"/>
                      <a:pt x="16083" y="3069"/>
                    </a:cubicBezTo>
                    <a:cubicBezTo>
                      <a:pt x="16156" y="3180"/>
                      <a:pt x="16267" y="3291"/>
                      <a:pt x="16304" y="3402"/>
                    </a:cubicBezTo>
                    <a:cubicBezTo>
                      <a:pt x="16378" y="3513"/>
                      <a:pt x="16452" y="3624"/>
                      <a:pt x="16489" y="3698"/>
                    </a:cubicBezTo>
                    <a:cubicBezTo>
                      <a:pt x="16526" y="3771"/>
                      <a:pt x="16563" y="3808"/>
                      <a:pt x="16563" y="3882"/>
                    </a:cubicBezTo>
                    <a:cubicBezTo>
                      <a:pt x="16600" y="3956"/>
                      <a:pt x="16637" y="4067"/>
                      <a:pt x="16674" y="4104"/>
                    </a:cubicBezTo>
                    <a:cubicBezTo>
                      <a:pt x="16711" y="4252"/>
                      <a:pt x="16711" y="4326"/>
                      <a:pt x="16711" y="4326"/>
                    </a:cubicBezTo>
                    <a:cubicBezTo>
                      <a:pt x="16748" y="4363"/>
                      <a:pt x="16748" y="4400"/>
                      <a:pt x="16785" y="4437"/>
                    </a:cubicBezTo>
                    <a:cubicBezTo>
                      <a:pt x="16971" y="4835"/>
                      <a:pt x="17367" y="5062"/>
                      <a:pt x="17767" y="5062"/>
                    </a:cubicBezTo>
                    <a:cubicBezTo>
                      <a:pt x="17924" y="5062"/>
                      <a:pt x="18081" y="5027"/>
                      <a:pt x="18227" y="4955"/>
                    </a:cubicBezTo>
                    <a:cubicBezTo>
                      <a:pt x="18781" y="4696"/>
                      <a:pt x="19040" y="4067"/>
                      <a:pt x="18781" y="3513"/>
                    </a:cubicBezTo>
                    <a:cubicBezTo>
                      <a:pt x="18781" y="3513"/>
                      <a:pt x="18744" y="3439"/>
                      <a:pt x="18670" y="3291"/>
                    </a:cubicBezTo>
                    <a:cubicBezTo>
                      <a:pt x="18634" y="3217"/>
                      <a:pt x="18634" y="3180"/>
                      <a:pt x="18560" y="3032"/>
                    </a:cubicBezTo>
                    <a:cubicBezTo>
                      <a:pt x="18486" y="2921"/>
                      <a:pt x="18412" y="2773"/>
                      <a:pt x="18301" y="2588"/>
                    </a:cubicBezTo>
                    <a:cubicBezTo>
                      <a:pt x="18190" y="2441"/>
                      <a:pt x="18079" y="2293"/>
                      <a:pt x="17968" y="2145"/>
                    </a:cubicBezTo>
                    <a:cubicBezTo>
                      <a:pt x="17820" y="1997"/>
                      <a:pt x="17672" y="1812"/>
                      <a:pt x="17487" y="1664"/>
                    </a:cubicBezTo>
                    <a:cubicBezTo>
                      <a:pt x="17155" y="1368"/>
                      <a:pt x="16748" y="1073"/>
                      <a:pt x="16267" y="814"/>
                    </a:cubicBezTo>
                    <a:cubicBezTo>
                      <a:pt x="15306" y="296"/>
                      <a:pt x="14086" y="0"/>
                      <a:pt x="1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0"/>
              <p:cNvSpPr/>
              <p:nvPr/>
            </p:nvSpPr>
            <p:spPr>
              <a:xfrm>
                <a:off x="4712825" y="3031850"/>
                <a:ext cx="178400" cy="649275"/>
              </a:xfrm>
              <a:custGeom>
                <a:avLst/>
                <a:gdLst/>
                <a:ahLst/>
                <a:cxnLst/>
                <a:rect l="l" t="t" r="r" b="b"/>
                <a:pathLst>
                  <a:path w="7136" h="25971" extrusionOk="0">
                    <a:moveTo>
                      <a:pt x="1235" y="1"/>
                    </a:moveTo>
                    <a:cubicBezTo>
                      <a:pt x="765" y="1"/>
                      <a:pt x="333" y="285"/>
                      <a:pt x="185" y="758"/>
                    </a:cubicBezTo>
                    <a:cubicBezTo>
                      <a:pt x="0" y="1312"/>
                      <a:pt x="333" y="1941"/>
                      <a:pt x="888" y="2126"/>
                    </a:cubicBezTo>
                    <a:cubicBezTo>
                      <a:pt x="888" y="2126"/>
                      <a:pt x="999" y="2200"/>
                      <a:pt x="1257" y="2274"/>
                    </a:cubicBezTo>
                    <a:cubicBezTo>
                      <a:pt x="1368" y="2311"/>
                      <a:pt x="1405" y="2311"/>
                      <a:pt x="1516" y="2385"/>
                    </a:cubicBezTo>
                    <a:cubicBezTo>
                      <a:pt x="1627" y="2421"/>
                      <a:pt x="1775" y="2495"/>
                      <a:pt x="1886" y="2569"/>
                    </a:cubicBezTo>
                    <a:cubicBezTo>
                      <a:pt x="2182" y="2754"/>
                      <a:pt x="2514" y="3050"/>
                      <a:pt x="2847" y="3420"/>
                    </a:cubicBezTo>
                    <a:cubicBezTo>
                      <a:pt x="3180" y="3826"/>
                      <a:pt x="3513" y="4307"/>
                      <a:pt x="3734" y="4935"/>
                    </a:cubicBezTo>
                    <a:cubicBezTo>
                      <a:pt x="3882" y="5231"/>
                      <a:pt x="3993" y="5564"/>
                      <a:pt x="4067" y="5897"/>
                    </a:cubicBezTo>
                    <a:cubicBezTo>
                      <a:pt x="4104" y="6082"/>
                      <a:pt x="4104" y="6266"/>
                      <a:pt x="4141" y="6451"/>
                    </a:cubicBezTo>
                    <a:lnTo>
                      <a:pt x="4141" y="6525"/>
                    </a:lnTo>
                    <a:lnTo>
                      <a:pt x="4178" y="6710"/>
                    </a:lnTo>
                    <a:cubicBezTo>
                      <a:pt x="4178" y="6821"/>
                      <a:pt x="4178" y="6895"/>
                      <a:pt x="4178" y="7006"/>
                    </a:cubicBezTo>
                    <a:cubicBezTo>
                      <a:pt x="4178" y="7117"/>
                      <a:pt x="4215" y="7228"/>
                      <a:pt x="4215" y="7339"/>
                    </a:cubicBezTo>
                    <a:lnTo>
                      <a:pt x="4178" y="7634"/>
                    </a:lnTo>
                    <a:cubicBezTo>
                      <a:pt x="4178" y="7819"/>
                      <a:pt x="4215" y="8004"/>
                      <a:pt x="4178" y="8226"/>
                    </a:cubicBezTo>
                    <a:cubicBezTo>
                      <a:pt x="4141" y="8448"/>
                      <a:pt x="4104" y="8633"/>
                      <a:pt x="4104" y="8854"/>
                    </a:cubicBezTo>
                    <a:cubicBezTo>
                      <a:pt x="4067" y="9076"/>
                      <a:pt x="4030" y="9298"/>
                      <a:pt x="3956" y="9520"/>
                    </a:cubicBezTo>
                    <a:cubicBezTo>
                      <a:pt x="3808" y="10370"/>
                      <a:pt x="3513" y="11294"/>
                      <a:pt x="3180" y="12182"/>
                    </a:cubicBezTo>
                    <a:cubicBezTo>
                      <a:pt x="2847" y="13106"/>
                      <a:pt x="2477" y="14030"/>
                      <a:pt x="2108" y="14955"/>
                    </a:cubicBezTo>
                    <a:cubicBezTo>
                      <a:pt x="1738" y="15916"/>
                      <a:pt x="1368" y="16877"/>
                      <a:pt x="1110" y="17875"/>
                    </a:cubicBezTo>
                    <a:cubicBezTo>
                      <a:pt x="1036" y="18097"/>
                      <a:pt x="999" y="18356"/>
                      <a:pt x="925" y="18615"/>
                    </a:cubicBezTo>
                    <a:cubicBezTo>
                      <a:pt x="888" y="18836"/>
                      <a:pt x="851" y="19095"/>
                      <a:pt x="777" y="19354"/>
                    </a:cubicBezTo>
                    <a:cubicBezTo>
                      <a:pt x="777" y="19465"/>
                      <a:pt x="740" y="19613"/>
                      <a:pt x="740" y="19724"/>
                    </a:cubicBezTo>
                    <a:cubicBezTo>
                      <a:pt x="740" y="19835"/>
                      <a:pt x="703" y="19946"/>
                      <a:pt x="703" y="20093"/>
                    </a:cubicBezTo>
                    <a:cubicBezTo>
                      <a:pt x="666" y="20315"/>
                      <a:pt x="666" y="20574"/>
                      <a:pt x="666" y="20833"/>
                    </a:cubicBezTo>
                    <a:cubicBezTo>
                      <a:pt x="629" y="21794"/>
                      <a:pt x="814" y="22755"/>
                      <a:pt x="1184" y="23606"/>
                    </a:cubicBezTo>
                    <a:lnTo>
                      <a:pt x="1331" y="23901"/>
                    </a:lnTo>
                    <a:lnTo>
                      <a:pt x="1516" y="24197"/>
                    </a:lnTo>
                    <a:cubicBezTo>
                      <a:pt x="1627" y="24382"/>
                      <a:pt x="1775" y="24530"/>
                      <a:pt x="1923" y="24715"/>
                    </a:cubicBezTo>
                    <a:cubicBezTo>
                      <a:pt x="2219" y="25011"/>
                      <a:pt x="2514" y="25306"/>
                      <a:pt x="2884" y="25491"/>
                    </a:cubicBezTo>
                    <a:cubicBezTo>
                      <a:pt x="3407" y="25811"/>
                      <a:pt x="3976" y="25971"/>
                      <a:pt x="4500" y="25971"/>
                    </a:cubicBezTo>
                    <a:cubicBezTo>
                      <a:pt x="4643" y="25971"/>
                      <a:pt x="4783" y="25959"/>
                      <a:pt x="4918" y="25935"/>
                    </a:cubicBezTo>
                    <a:cubicBezTo>
                      <a:pt x="5546" y="25861"/>
                      <a:pt x="6027" y="25565"/>
                      <a:pt x="6396" y="25306"/>
                    </a:cubicBezTo>
                    <a:cubicBezTo>
                      <a:pt x="6729" y="24974"/>
                      <a:pt x="6914" y="24678"/>
                      <a:pt x="7025" y="24493"/>
                    </a:cubicBezTo>
                    <a:cubicBezTo>
                      <a:pt x="7098" y="24273"/>
                      <a:pt x="7135" y="24162"/>
                      <a:pt x="7136" y="24160"/>
                    </a:cubicBezTo>
                    <a:lnTo>
                      <a:pt x="7136" y="24160"/>
                    </a:lnTo>
                    <a:cubicBezTo>
                      <a:pt x="7135" y="24162"/>
                      <a:pt x="7098" y="24273"/>
                      <a:pt x="6988" y="24456"/>
                    </a:cubicBezTo>
                    <a:cubicBezTo>
                      <a:pt x="6877" y="24678"/>
                      <a:pt x="6655" y="24937"/>
                      <a:pt x="6322" y="25232"/>
                    </a:cubicBezTo>
                    <a:cubicBezTo>
                      <a:pt x="5990" y="25454"/>
                      <a:pt x="5472" y="25676"/>
                      <a:pt x="4918" y="25750"/>
                    </a:cubicBezTo>
                    <a:cubicBezTo>
                      <a:pt x="4868" y="25753"/>
                      <a:pt x="4818" y="25755"/>
                      <a:pt x="4768" y="25755"/>
                    </a:cubicBezTo>
                    <a:cubicBezTo>
                      <a:pt x="4210" y="25755"/>
                      <a:pt x="3577" y="25568"/>
                      <a:pt x="3069" y="25195"/>
                    </a:cubicBezTo>
                    <a:cubicBezTo>
                      <a:pt x="2736" y="25011"/>
                      <a:pt x="2477" y="24715"/>
                      <a:pt x="2256" y="24419"/>
                    </a:cubicBezTo>
                    <a:cubicBezTo>
                      <a:pt x="2145" y="24271"/>
                      <a:pt x="1997" y="24123"/>
                      <a:pt x="1923" y="23938"/>
                    </a:cubicBezTo>
                    <a:lnTo>
                      <a:pt x="1775" y="23680"/>
                    </a:lnTo>
                    <a:lnTo>
                      <a:pt x="1664" y="23384"/>
                    </a:lnTo>
                    <a:cubicBezTo>
                      <a:pt x="1368" y="22644"/>
                      <a:pt x="1294" y="21757"/>
                      <a:pt x="1368" y="20870"/>
                    </a:cubicBezTo>
                    <a:cubicBezTo>
                      <a:pt x="1368" y="20611"/>
                      <a:pt x="1405" y="20389"/>
                      <a:pt x="1442" y="20167"/>
                    </a:cubicBezTo>
                    <a:cubicBezTo>
                      <a:pt x="1442" y="20057"/>
                      <a:pt x="1479" y="19946"/>
                      <a:pt x="1516" y="19835"/>
                    </a:cubicBezTo>
                    <a:cubicBezTo>
                      <a:pt x="1516" y="19724"/>
                      <a:pt x="1553" y="19613"/>
                      <a:pt x="1590" y="19502"/>
                    </a:cubicBezTo>
                    <a:cubicBezTo>
                      <a:pt x="1627" y="19280"/>
                      <a:pt x="1701" y="19021"/>
                      <a:pt x="1738" y="18800"/>
                    </a:cubicBezTo>
                    <a:cubicBezTo>
                      <a:pt x="1812" y="18578"/>
                      <a:pt x="1886" y="18356"/>
                      <a:pt x="1960" y="18134"/>
                    </a:cubicBezTo>
                    <a:cubicBezTo>
                      <a:pt x="2293" y="17210"/>
                      <a:pt x="2699" y="16322"/>
                      <a:pt x="3106" y="15398"/>
                    </a:cubicBezTo>
                    <a:cubicBezTo>
                      <a:pt x="3550" y="14511"/>
                      <a:pt x="3993" y="13624"/>
                      <a:pt x="4400" y="12699"/>
                    </a:cubicBezTo>
                    <a:cubicBezTo>
                      <a:pt x="4807" y="11775"/>
                      <a:pt x="5176" y="10814"/>
                      <a:pt x="5435" y="9853"/>
                    </a:cubicBezTo>
                    <a:cubicBezTo>
                      <a:pt x="5509" y="9631"/>
                      <a:pt x="5546" y="9372"/>
                      <a:pt x="5620" y="9150"/>
                    </a:cubicBezTo>
                    <a:cubicBezTo>
                      <a:pt x="5657" y="8891"/>
                      <a:pt x="5731" y="8670"/>
                      <a:pt x="5768" y="8411"/>
                    </a:cubicBezTo>
                    <a:cubicBezTo>
                      <a:pt x="5805" y="8189"/>
                      <a:pt x="5805" y="7930"/>
                      <a:pt x="5842" y="7671"/>
                    </a:cubicBezTo>
                    <a:cubicBezTo>
                      <a:pt x="5842" y="7560"/>
                      <a:pt x="5879" y="7413"/>
                      <a:pt x="5879" y="7302"/>
                    </a:cubicBezTo>
                    <a:cubicBezTo>
                      <a:pt x="5879" y="7191"/>
                      <a:pt x="5879" y="7080"/>
                      <a:pt x="5879" y="6969"/>
                    </a:cubicBezTo>
                    <a:cubicBezTo>
                      <a:pt x="5879" y="6858"/>
                      <a:pt x="5879" y="6747"/>
                      <a:pt x="5879" y="6636"/>
                    </a:cubicBezTo>
                    <a:lnTo>
                      <a:pt x="5879" y="6488"/>
                    </a:lnTo>
                    <a:lnTo>
                      <a:pt x="5879" y="6414"/>
                    </a:lnTo>
                    <a:lnTo>
                      <a:pt x="5879" y="6266"/>
                    </a:lnTo>
                    <a:cubicBezTo>
                      <a:pt x="5879" y="6045"/>
                      <a:pt x="5842" y="5823"/>
                      <a:pt x="5805" y="5601"/>
                    </a:cubicBezTo>
                    <a:cubicBezTo>
                      <a:pt x="5731" y="5120"/>
                      <a:pt x="5620" y="4714"/>
                      <a:pt x="5509" y="4307"/>
                    </a:cubicBezTo>
                    <a:cubicBezTo>
                      <a:pt x="5250" y="3494"/>
                      <a:pt x="4881" y="2791"/>
                      <a:pt x="4437" y="2200"/>
                    </a:cubicBezTo>
                    <a:cubicBezTo>
                      <a:pt x="4030" y="1608"/>
                      <a:pt x="3550" y="1164"/>
                      <a:pt x="3106" y="869"/>
                    </a:cubicBezTo>
                    <a:cubicBezTo>
                      <a:pt x="2884" y="684"/>
                      <a:pt x="2699" y="573"/>
                      <a:pt x="2514" y="462"/>
                    </a:cubicBezTo>
                    <a:cubicBezTo>
                      <a:pt x="2293" y="351"/>
                      <a:pt x="2108" y="240"/>
                      <a:pt x="1997" y="203"/>
                    </a:cubicBezTo>
                    <a:cubicBezTo>
                      <a:pt x="1775" y="129"/>
                      <a:pt x="1664" y="55"/>
                      <a:pt x="1664" y="55"/>
                    </a:cubicBezTo>
                    <a:lnTo>
                      <a:pt x="1590" y="55"/>
                    </a:lnTo>
                    <a:cubicBezTo>
                      <a:pt x="1472" y="18"/>
                      <a:pt x="1352"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0"/>
              <p:cNvSpPr/>
              <p:nvPr/>
            </p:nvSpPr>
            <p:spPr>
              <a:xfrm>
                <a:off x="4100025" y="2886275"/>
                <a:ext cx="655350" cy="175750"/>
              </a:xfrm>
              <a:custGeom>
                <a:avLst/>
                <a:gdLst/>
                <a:ahLst/>
                <a:cxnLst/>
                <a:rect l="l" t="t" r="r" b="b"/>
                <a:pathLst>
                  <a:path w="26214" h="7030" extrusionOk="0">
                    <a:moveTo>
                      <a:pt x="1886" y="0"/>
                    </a:moveTo>
                    <a:cubicBezTo>
                      <a:pt x="1886" y="0"/>
                      <a:pt x="1775" y="37"/>
                      <a:pt x="1554" y="148"/>
                    </a:cubicBezTo>
                    <a:cubicBezTo>
                      <a:pt x="1775" y="74"/>
                      <a:pt x="1886" y="0"/>
                      <a:pt x="1886" y="0"/>
                    </a:cubicBezTo>
                    <a:close/>
                    <a:moveTo>
                      <a:pt x="1554" y="148"/>
                    </a:moveTo>
                    <a:lnTo>
                      <a:pt x="1554" y="148"/>
                    </a:lnTo>
                    <a:cubicBezTo>
                      <a:pt x="1332" y="222"/>
                      <a:pt x="1036" y="444"/>
                      <a:pt x="740" y="776"/>
                    </a:cubicBezTo>
                    <a:cubicBezTo>
                      <a:pt x="481" y="1109"/>
                      <a:pt x="186" y="1590"/>
                      <a:pt x="112" y="2255"/>
                    </a:cubicBezTo>
                    <a:cubicBezTo>
                      <a:pt x="1" y="2884"/>
                      <a:pt x="149" y="3623"/>
                      <a:pt x="555" y="4289"/>
                    </a:cubicBezTo>
                    <a:cubicBezTo>
                      <a:pt x="740" y="4621"/>
                      <a:pt x="1036" y="4954"/>
                      <a:pt x="1332" y="5250"/>
                    </a:cubicBezTo>
                    <a:cubicBezTo>
                      <a:pt x="1517" y="5361"/>
                      <a:pt x="1665" y="5509"/>
                      <a:pt x="1849" y="5620"/>
                    </a:cubicBezTo>
                    <a:lnTo>
                      <a:pt x="2145" y="5804"/>
                    </a:lnTo>
                    <a:lnTo>
                      <a:pt x="2441" y="5952"/>
                    </a:lnTo>
                    <a:cubicBezTo>
                      <a:pt x="3254" y="6359"/>
                      <a:pt x="4216" y="6507"/>
                      <a:pt x="5214" y="6507"/>
                    </a:cubicBezTo>
                    <a:cubicBezTo>
                      <a:pt x="5473" y="6507"/>
                      <a:pt x="5694" y="6470"/>
                      <a:pt x="5953" y="6470"/>
                    </a:cubicBezTo>
                    <a:cubicBezTo>
                      <a:pt x="6101" y="6470"/>
                      <a:pt x="6212" y="6433"/>
                      <a:pt x="6323" y="6433"/>
                    </a:cubicBezTo>
                    <a:cubicBezTo>
                      <a:pt x="6434" y="6396"/>
                      <a:pt x="6582" y="6396"/>
                      <a:pt x="6693" y="6359"/>
                    </a:cubicBezTo>
                    <a:cubicBezTo>
                      <a:pt x="6951" y="6322"/>
                      <a:pt x="7173" y="6285"/>
                      <a:pt x="7432" y="6248"/>
                    </a:cubicBezTo>
                    <a:cubicBezTo>
                      <a:pt x="7691" y="6174"/>
                      <a:pt x="7913" y="6100"/>
                      <a:pt x="8171" y="6063"/>
                    </a:cubicBezTo>
                    <a:cubicBezTo>
                      <a:pt x="9170" y="5767"/>
                      <a:pt x="10131" y="5435"/>
                      <a:pt x="11055" y="5065"/>
                    </a:cubicBezTo>
                    <a:cubicBezTo>
                      <a:pt x="12016" y="4695"/>
                      <a:pt x="12941" y="4289"/>
                      <a:pt x="13828" y="3993"/>
                    </a:cubicBezTo>
                    <a:cubicBezTo>
                      <a:pt x="14752" y="3660"/>
                      <a:pt x="15676" y="3364"/>
                      <a:pt x="16527" y="3179"/>
                    </a:cubicBezTo>
                    <a:cubicBezTo>
                      <a:pt x="16749" y="3143"/>
                      <a:pt x="16970" y="3106"/>
                      <a:pt x="17192" y="3069"/>
                    </a:cubicBezTo>
                    <a:cubicBezTo>
                      <a:pt x="17377" y="3032"/>
                      <a:pt x="17599" y="3032"/>
                      <a:pt x="17821" y="2995"/>
                    </a:cubicBezTo>
                    <a:cubicBezTo>
                      <a:pt x="17932" y="2976"/>
                      <a:pt x="18033" y="2976"/>
                      <a:pt x="18130" y="2976"/>
                    </a:cubicBezTo>
                    <a:cubicBezTo>
                      <a:pt x="18227" y="2976"/>
                      <a:pt x="18320" y="2976"/>
                      <a:pt x="18412" y="2958"/>
                    </a:cubicBezTo>
                    <a:lnTo>
                      <a:pt x="19004" y="2958"/>
                    </a:lnTo>
                    <a:cubicBezTo>
                      <a:pt x="19115" y="2995"/>
                      <a:pt x="19226" y="2995"/>
                      <a:pt x="19337" y="2995"/>
                    </a:cubicBezTo>
                    <a:lnTo>
                      <a:pt x="19558" y="2995"/>
                    </a:lnTo>
                    <a:lnTo>
                      <a:pt x="19595" y="3032"/>
                    </a:lnTo>
                    <a:cubicBezTo>
                      <a:pt x="19780" y="3032"/>
                      <a:pt x="19965" y="3069"/>
                      <a:pt x="20150" y="3106"/>
                    </a:cubicBezTo>
                    <a:cubicBezTo>
                      <a:pt x="20483" y="3179"/>
                      <a:pt x="20815" y="3290"/>
                      <a:pt x="21111" y="3401"/>
                    </a:cubicBezTo>
                    <a:cubicBezTo>
                      <a:pt x="21703" y="3660"/>
                      <a:pt x="22220" y="3956"/>
                      <a:pt x="22627" y="4289"/>
                    </a:cubicBezTo>
                    <a:cubicBezTo>
                      <a:pt x="22997" y="4621"/>
                      <a:pt x="23292" y="4954"/>
                      <a:pt x="23440" y="5250"/>
                    </a:cubicBezTo>
                    <a:cubicBezTo>
                      <a:pt x="23551" y="5398"/>
                      <a:pt x="23625" y="5546"/>
                      <a:pt x="23662" y="5657"/>
                    </a:cubicBezTo>
                    <a:cubicBezTo>
                      <a:pt x="23699" y="5767"/>
                      <a:pt x="23736" y="5804"/>
                      <a:pt x="23773" y="5915"/>
                    </a:cubicBezTo>
                    <a:cubicBezTo>
                      <a:pt x="23847" y="6137"/>
                      <a:pt x="23884" y="6248"/>
                      <a:pt x="23884" y="6248"/>
                    </a:cubicBezTo>
                    <a:cubicBezTo>
                      <a:pt x="23921" y="6285"/>
                      <a:pt x="23921" y="6322"/>
                      <a:pt x="23921" y="6322"/>
                    </a:cubicBezTo>
                    <a:cubicBezTo>
                      <a:pt x="24090" y="6772"/>
                      <a:pt x="24515" y="7029"/>
                      <a:pt x="24953" y="7029"/>
                    </a:cubicBezTo>
                    <a:cubicBezTo>
                      <a:pt x="25091" y="7029"/>
                      <a:pt x="25230" y="7004"/>
                      <a:pt x="25363" y="6951"/>
                    </a:cubicBezTo>
                    <a:cubicBezTo>
                      <a:pt x="25917" y="6729"/>
                      <a:pt x="26213" y="6063"/>
                      <a:pt x="25954" y="5509"/>
                    </a:cubicBezTo>
                    <a:cubicBezTo>
                      <a:pt x="25954" y="5509"/>
                      <a:pt x="25917" y="5398"/>
                      <a:pt x="25843" y="5176"/>
                    </a:cubicBezTo>
                    <a:cubicBezTo>
                      <a:pt x="25806" y="5065"/>
                      <a:pt x="25696" y="4843"/>
                      <a:pt x="25585" y="4658"/>
                    </a:cubicBezTo>
                    <a:cubicBezTo>
                      <a:pt x="25474" y="4473"/>
                      <a:pt x="25363" y="4252"/>
                      <a:pt x="25178" y="4030"/>
                    </a:cubicBezTo>
                    <a:cubicBezTo>
                      <a:pt x="24882" y="3623"/>
                      <a:pt x="24402" y="3143"/>
                      <a:pt x="23847" y="2736"/>
                    </a:cubicBezTo>
                    <a:cubicBezTo>
                      <a:pt x="23255" y="2292"/>
                      <a:pt x="22553" y="1922"/>
                      <a:pt x="21740" y="1664"/>
                    </a:cubicBezTo>
                    <a:cubicBezTo>
                      <a:pt x="21333" y="1516"/>
                      <a:pt x="20889" y="1405"/>
                      <a:pt x="20446" y="1368"/>
                    </a:cubicBezTo>
                    <a:cubicBezTo>
                      <a:pt x="20224" y="1331"/>
                      <a:pt x="20002" y="1294"/>
                      <a:pt x="19743" y="1294"/>
                    </a:cubicBezTo>
                    <a:lnTo>
                      <a:pt x="19632" y="1257"/>
                    </a:lnTo>
                    <a:lnTo>
                      <a:pt x="19374" y="1257"/>
                    </a:lnTo>
                    <a:cubicBezTo>
                      <a:pt x="19263" y="1294"/>
                      <a:pt x="19189" y="1294"/>
                      <a:pt x="19078" y="1294"/>
                    </a:cubicBezTo>
                    <a:lnTo>
                      <a:pt x="18745" y="1294"/>
                    </a:lnTo>
                    <a:cubicBezTo>
                      <a:pt x="18597" y="1294"/>
                      <a:pt x="18486" y="1294"/>
                      <a:pt x="18375" y="1331"/>
                    </a:cubicBezTo>
                    <a:cubicBezTo>
                      <a:pt x="18117" y="1331"/>
                      <a:pt x="17858" y="1368"/>
                      <a:pt x="17599" y="1405"/>
                    </a:cubicBezTo>
                    <a:cubicBezTo>
                      <a:pt x="17377" y="1442"/>
                      <a:pt x="17155" y="1479"/>
                      <a:pt x="16896" y="1553"/>
                    </a:cubicBezTo>
                    <a:cubicBezTo>
                      <a:pt x="16638" y="1590"/>
                      <a:pt x="16416" y="1664"/>
                      <a:pt x="16157" y="1738"/>
                    </a:cubicBezTo>
                    <a:cubicBezTo>
                      <a:pt x="15233" y="1996"/>
                      <a:pt x="14272" y="2366"/>
                      <a:pt x="13347" y="2773"/>
                    </a:cubicBezTo>
                    <a:cubicBezTo>
                      <a:pt x="12423" y="3179"/>
                      <a:pt x="11536" y="3623"/>
                      <a:pt x="10611" y="4067"/>
                    </a:cubicBezTo>
                    <a:cubicBezTo>
                      <a:pt x="9724" y="4473"/>
                      <a:pt x="8837" y="4880"/>
                      <a:pt x="7913" y="5176"/>
                    </a:cubicBezTo>
                    <a:cubicBezTo>
                      <a:pt x="7691" y="5250"/>
                      <a:pt x="7469" y="5324"/>
                      <a:pt x="7247" y="5398"/>
                    </a:cubicBezTo>
                    <a:cubicBezTo>
                      <a:pt x="6988" y="5472"/>
                      <a:pt x="6767" y="5509"/>
                      <a:pt x="6545" y="5583"/>
                    </a:cubicBezTo>
                    <a:cubicBezTo>
                      <a:pt x="6434" y="5620"/>
                      <a:pt x="6323" y="5657"/>
                      <a:pt x="6212" y="5657"/>
                    </a:cubicBezTo>
                    <a:cubicBezTo>
                      <a:pt x="6101" y="5693"/>
                      <a:pt x="5953" y="5693"/>
                      <a:pt x="5842" y="5730"/>
                    </a:cubicBezTo>
                    <a:cubicBezTo>
                      <a:pt x="5620" y="5767"/>
                      <a:pt x="5399" y="5804"/>
                      <a:pt x="5177" y="5804"/>
                    </a:cubicBezTo>
                    <a:cubicBezTo>
                      <a:pt x="4967" y="5822"/>
                      <a:pt x="4758" y="5831"/>
                      <a:pt x="4550" y="5831"/>
                    </a:cubicBezTo>
                    <a:cubicBezTo>
                      <a:pt x="3879" y="5831"/>
                      <a:pt x="3228" y="5735"/>
                      <a:pt x="2663" y="5509"/>
                    </a:cubicBezTo>
                    <a:lnTo>
                      <a:pt x="2367" y="5361"/>
                    </a:lnTo>
                    <a:lnTo>
                      <a:pt x="2108" y="5250"/>
                    </a:lnTo>
                    <a:cubicBezTo>
                      <a:pt x="1923" y="5139"/>
                      <a:pt x="1775" y="5028"/>
                      <a:pt x="1591" y="4917"/>
                    </a:cubicBezTo>
                    <a:cubicBezTo>
                      <a:pt x="1295" y="4658"/>
                      <a:pt x="1036" y="4400"/>
                      <a:pt x="851" y="4104"/>
                    </a:cubicBezTo>
                    <a:cubicBezTo>
                      <a:pt x="445" y="3512"/>
                      <a:pt x="260" y="2847"/>
                      <a:pt x="297" y="2255"/>
                    </a:cubicBezTo>
                    <a:cubicBezTo>
                      <a:pt x="334" y="1664"/>
                      <a:pt x="592" y="1183"/>
                      <a:pt x="814" y="813"/>
                    </a:cubicBezTo>
                    <a:cubicBezTo>
                      <a:pt x="1073" y="481"/>
                      <a:pt x="1369" y="259"/>
                      <a:pt x="1554" y="1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0"/>
              <p:cNvSpPr/>
              <p:nvPr/>
            </p:nvSpPr>
            <p:spPr>
              <a:xfrm>
                <a:off x="4723000" y="2938025"/>
                <a:ext cx="116475" cy="116475"/>
              </a:xfrm>
              <a:custGeom>
                <a:avLst/>
                <a:gdLst/>
                <a:ahLst/>
                <a:cxnLst/>
                <a:rect l="l" t="t" r="r" b="b"/>
                <a:pathLst>
                  <a:path w="4659" h="4659" extrusionOk="0">
                    <a:moveTo>
                      <a:pt x="2329" y="0"/>
                    </a:moveTo>
                    <a:cubicBezTo>
                      <a:pt x="1035" y="0"/>
                      <a:pt x="0" y="1036"/>
                      <a:pt x="0" y="2330"/>
                    </a:cubicBezTo>
                    <a:cubicBezTo>
                      <a:pt x="0" y="3623"/>
                      <a:pt x="1035" y="4659"/>
                      <a:pt x="2329" y="4659"/>
                    </a:cubicBezTo>
                    <a:cubicBezTo>
                      <a:pt x="3623" y="4659"/>
                      <a:pt x="4658" y="3623"/>
                      <a:pt x="4658" y="2330"/>
                    </a:cubicBezTo>
                    <a:cubicBezTo>
                      <a:pt x="4658" y="1036"/>
                      <a:pt x="3623" y="0"/>
                      <a:pt x="2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695"/>
        <p:cNvGrpSpPr/>
        <p:nvPr/>
      </p:nvGrpSpPr>
      <p:grpSpPr>
        <a:xfrm>
          <a:off x="0" y="0"/>
          <a:ext cx="0" cy="0"/>
          <a:chOff x="0" y="0"/>
          <a:chExt cx="0" cy="0"/>
        </a:xfrm>
      </p:grpSpPr>
      <p:grpSp>
        <p:nvGrpSpPr>
          <p:cNvPr id="696" name="Google Shape;696;p21"/>
          <p:cNvGrpSpPr/>
          <p:nvPr/>
        </p:nvGrpSpPr>
        <p:grpSpPr>
          <a:xfrm>
            <a:off x="-30750" y="-19650"/>
            <a:ext cx="9205500" cy="5182800"/>
            <a:chOff x="-30750" y="-19650"/>
            <a:chExt cx="9205500" cy="5182800"/>
          </a:xfrm>
        </p:grpSpPr>
        <p:sp>
          <p:nvSpPr>
            <p:cNvPr id="697" name="Google Shape;697;p21"/>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8" name="Google Shape;698;p21"/>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699" name="Google Shape;699;p21"/>
          <p:cNvSpPr txBox="1">
            <a:spLocks noGrp="1"/>
          </p:cNvSpPr>
          <p:nvPr>
            <p:ph type="subTitle" idx="1"/>
          </p:nvPr>
        </p:nvSpPr>
        <p:spPr>
          <a:xfrm>
            <a:off x="728050" y="1891973"/>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00" name="Google Shape;700;p21"/>
          <p:cNvSpPr txBox="1">
            <a:spLocks noGrp="1"/>
          </p:cNvSpPr>
          <p:nvPr>
            <p:ph type="subTitle" idx="2"/>
          </p:nvPr>
        </p:nvSpPr>
        <p:spPr>
          <a:xfrm>
            <a:off x="728050" y="2261037"/>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01" name="Google Shape;701;p21"/>
          <p:cNvSpPr txBox="1">
            <a:spLocks noGrp="1"/>
          </p:cNvSpPr>
          <p:nvPr>
            <p:ph type="subTitle" idx="3"/>
          </p:nvPr>
        </p:nvSpPr>
        <p:spPr>
          <a:xfrm>
            <a:off x="3440438" y="1891973"/>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02" name="Google Shape;702;p21"/>
          <p:cNvSpPr txBox="1">
            <a:spLocks noGrp="1"/>
          </p:cNvSpPr>
          <p:nvPr>
            <p:ph type="subTitle" idx="4"/>
          </p:nvPr>
        </p:nvSpPr>
        <p:spPr>
          <a:xfrm>
            <a:off x="3440438" y="2261038"/>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03" name="Google Shape;703;p21"/>
          <p:cNvSpPr txBox="1">
            <a:spLocks noGrp="1"/>
          </p:cNvSpPr>
          <p:nvPr>
            <p:ph type="subTitle" idx="5"/>
          </p:nvPr>
        </p:nvSpPr>
        <p:spPr>
          <a:xfrm>
            <a:off x="728050" y="3137791"/>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04" name="Google Shape;704;p21"/>
          <p:cNvSpPr txBox="1">
            <a:spLocks noGrp="1"/>
          </p:cNvSpPr>
          <p:nvPr>
            <p:ph type="subTitle" idx="6"/>
          </p:nvPr>
        </p:nvSpPr>
        <p:spPr>
          <a:xfrm>
            <a:off x="728050" y="3511897"/>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05" name="Google Shape;705;p21"/>
          <p:cNvSpPr txBox="1">
            <a:spLocks noGrp="1"/>
          </p:cNvSpPr>
          <p:nvPr>
            <p:ph type="subTitle" idx="7"/>
          </p:nvPr>
        </p:nvSpPr>
        <p:spPr>
          <a:xfrm>
            <a:off x="3440438" y="3137794"/>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06" name="Google Shape;706;p21"/>
          <p:cNvSpPr txBox="1">
            <a:spLocks noGrp="1"/>
          </p:cNvSpPr>
          <p:nvPr>
            <p:ph type="subTitle" idx="8"/>
          </p:nvPr>
        </p:nvSpPr>
        <p:spPr>
          <a:xfrm>
            <a:off x="3440438" y="3511900"/>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07" name="Google Shape;707;p21"/>
          <p:cNvSpPr txBox="1">
            <a:spLocks noGrp="1"/>
          </p:cNvSpPr>
          <p:nvPr>
            <p:ph type="subTitle" idx="9"/>
          </p:nvPr>
        </p:nvSpPr>
        <p:spPr>
          <a:xfrm>
            <a:off x="6152750" y="1891973"/>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08" name="Google Shape;708;p21"/>
          <p:cNvSpPr txBox="1">
            <a:spLocks noGrp="1"/>
          </p:cNvSpPr>
          <p:nvPr>
            <p:ph type="subTitle" idx="13"/>
          </p:nvPr>
        </p:nvSpPr>
        <p:spPr>
          <a:xfrm>
            <a:off x="6152750" y="2261038"/>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09" name="Google Shape;709;p21"/>
          <p:cNvSpPr txBox="1">
            <a:spLocks noGrp="1"/>
          </p:cNvSpPr>
          <p:nvPr>
            <p:ph type="subTitle" idx="14"/>
          </p:nvPr>
        </p:nvSpPr>
        <p:spPr>
          <a:xfrm>
            <a:off x="6152750" y="3137793"/>
            <a:ext cx="2263200" cy="38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000"/>
              <a:buFont typeface="Yatra One"/>
              <a:buNone/>
              <a:defRPr sz="2000" b="1">
                <a:latin typeface="Gabriela"/>
                <a:ea typeface="Gabriela"/>
                <a:cs typeface="Gabriela"/>
                <a:sym typeface="Gabriela"/>
              </a:defRPr>
            </a:lvl1pPr>
            <a:lvl2pPr lvl="1" algn="r" rtl="0">
              <a:spcBef>
                <a:spcPts val="0"/>
              </a:spcBef>
              <a:spcAft>
                <a:spcPts val="0"/>
              </a:spcAft>
              <a:buSzPts val="2000"/>
              <a:buFont typeface="Yatra One"/>
              <a:buNone/>
              <a:defRPr sz="2000" b="1">
                <a:latin typeface="Yatra One"/>
                <a:ea typeface="Yatra One"/>
                <a:cs typeface="Yatra One"/>
                <a:sym typeface="Yatra One"/>
              </a:defRPr>
            </a:lvl2pPr>
            <a:lvl3pPr lvl="2" algn="r" rtl="0">
              <a:spcBef>
                <a:spcPts val="0"/>
              </a:spcBef>
              <a:spcAft>
                <a:spcPts val="0"/>
              </a:spcAft>
              <a:buSzPts val="2000"/>
              <a:buFont typeface="Yatra One"/>
              <a:buNone/>
              <a:defRPr sz="2000" b="1">
                <a:latin typeface="Yatra One"/>
                <a:ea typeface="Yatra One"/>
                <a:cs typeface="Yatra One"/>
                <a:sym typeface="Yatra One"/>
              </a:defRPr>
            </a:lvl3pPr>
            <a:lvl4pPr lvl="3" algn="r" rtl="0">
              <a:spcBef>
                <a:spcPts val="0"/>
              </a:spcBef>
              <a:spcAft>
                <a:spcPts val="0"/>
              </a:spcAft>
              <a:buSzPts val="2000"/>
              <a:buFont typeface="Yatra One"/>
              <a:buNone/>
              <a:defRPr sz="2000" b="1">
                <a:latin typeface="Yatra One"/>
                <a:ea typeface="Yatra One"/>
                <a:cs typeface="Yatra One"/>
                <a:sym typeface="Yatra One"/>
              </a:defRPr>
            </a:lvl4pPr>
            <a:lvl5pPr lvl="4" algn="r" rtl="0">
              <a:spcBef>
                <a:spcPts val="0"/>
              </a:spcBef>
              <a:spcAft>
                <a:spcPts val="0"/>
              </a:spcAft>
              <a:buSzPts val="2000"/>
              <a:buFont typeface="Yatra One"/>
              <a:buNone/>
              <a:defRPr sz="2000" b="1">
                <a:latin typeface="Yatra One"/>
                <a:ea typeface="Yatra One"/>
                <a:cs typeface="Yatra One"/>
                <a:sym typeface="Yatra One"/>
              </a:defRPr>
            </a:lvl5pPr>
            <a:lvl6pPr lvl="5" algn="r" rtl="0">
              <a:spcBef>
                <a:spcPts val="0"/>
              </a:spcBef>
              <a:spcAft>
                <a:spcPts val="0"/>
              </a:spcAft>
              <a:buSzPts val="2000"/>
              <a:buFont typeface="Yatra One"/>
              <a:buNone/>
              <a:defRPr sz="2000" b="1">
                <a:latin typeface="Yatra One"/>
                <a:ea typeface="Yatra One"/>
                <a:cs typeface="Yatra One"/>
                <a:sym typeface="Yatra One"/>
              </a:defRPr>
            </a:lvl6pPr>
            <a:lvl7pPr lvl="6" algn="r" rtl="0">
              <a:spcBef>
                <a:spcPts val="0"/>
              </a:spcBef>
              <a:spcAft>
                <a:spcPts val="0"/>
              </a:spcAft>
              <a:buSzPts val="2000"/>
              <a:buFont typeface="Yatra One"/>
              <a:buNone/>
              <a:defRPr sz="2000" b="1">
                <a:latin typeface="Yatra One"/>
                <a:ea typeface="Yatra One"/>
                <a:cs typeface="Yatra One"/>
                <a:sym typeface="Yatra One"/>
              </a:defRPr>
            </a:lvl7pPr>
            <a:lvl8pPr lvl="7" algn="r" rtl="0">
              <a:spcBef>
                <a:spcPts val="0"/>
              </a:spcBef>
              <a:spcAft>
                <a:spcPts val="0"/>
              </a:spcAft>
              <a:buSzPts val="2000"/>
              <a:buFont typeface="Yatra One"/>
              <a:buNone/>
              <a:defRPr sz="2000" b="1">
                <a:latin typeface="Yatra One"/>
                <a:ea typeface="Yatra One"/>
                <a:cs typeface="Yatra One"/>
                <a:sym typeface="Yatra One"/>
              </a:defRPr>
            </a:lvl8pPr>
            <a:lvl9pPr lvl="8" algn="r" rtl="0">
              <a:spcBef>
                <a:spcPts val="0"/>
              </a:spcBef>
              <a:spcAft>
                <a:spcPts val="0"/>
              </a:spcAft>
              <a:buSzPts val="2000"/>
              <a:buFont typeface="Yatra One"/>
              <a:buNone/>
              <a:defRPr sz="2000" b="1">
                <a:latin typeface="Yatra One"/>
                <a:ea typeface="Yatra One"/>
                <a:cs typeface="Yatra One"/>
                <a:sym typeface="Yatra One"/>
              </a:defRPr>
            </a:lvl9pPr>
          </a:lstStyle>
          <a:p>
            <a:endParaRPr/>
          </a:p>
        </p:txBody>
      </p:sp>
      <p:sp>
        <p:nvSpPr>
          <p:cNvPr id="710" name="Google Shape;710;p21"/>
          <p:cNvSpPr txBox="1">
            <a:spLocks noGrp="1"/>
          </p:cNvSpPr>
          <p:nvPr>
            <p:ph type="subTitle" idx="15"/>
          </p:nvPr>
        </p:nvSpPr>
        <p:spPr>
          <a:xfrm>
            <a:off x="6152750" y="3511900"/>
            <a:ext cx="2263200" cy="541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400"/>
              <a:buNone/>
              <a:defRPr>
                <a:solidFill>
                  <a:schemeClr val="dk2"/>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11" name="Google Shape;711;p21"/>
          <p:cNvSpPr txBox="1">
            <a:spLocks noGrp="1"/>
          </p:cNvSpPr>
          <p:nvPr>
            <p:ph type="title"/>
          </p:nvPr>
        </p:nvSpPr>
        <p:spPr>
          <a:xfrm>
            <a:off x="1741088" y="539300"/>
            <a:ext cx="56613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12" name="Google Shape;712;p21"/>
          <p:cNvGrpSpPr/>
          <p:nvPr/>
        </p:nvGrpSpPr>
        <p:grpSpPr>
          <a:xfrm>
            <a:off x="492725" y="418813"/>
            <a:ext cx="8158550" cy="4305875"/>
            <a:chOff x="492725" y="417300"/>
            <a:chExt cx="8158550" cy="4305875"/>
          </a:xfrm>
        </p:grpSpPr>
        <p:cxnSp>
          <p:nvCxnSpPr>
            <p:cNvPr id="713" name="Google Shape;713;p21"/>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714" name="Google Shape;714;p21"/>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715" name="Google Shape;715;p21"/>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716" name="Google Shape;716;p21"/>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717" name="Google Shape;717;p21"/>
          <p:cNvGrpSpPr/>
          <p:nvPr/>
        </p:nvGrpSpPr>
        <p:grpSpPr>
          <a:xfrm>
            <a:off x="7971660" y="250548"/>
            <a:ext cx="825375" cy="830200"/>
            <a:chOff x="619250" y="3977825"/>
            <a:chExt cx="825375" cy="830200"/>
          </a:xfrm>
        </p:grpSpPr>
        <p:sp>
          <p:nvSpPr>
            <p:cNvPr id="718" name="Google Shape;718;p21"/>
            <p:cNvSpPr/>
            <p:nvPr/>
          </p:nvSpPr>
          <p:spPr>
            <a:xfrm>
              <a:off x="1271775" y="4452325"/>
              <a:ext cx="119250" cy="44300"/>
            </a:xfrm>
            <a:custGeom>
              <a:avLst/>
              <a:gdLst/>
              <a:ahLst/>
              <a:cxnLst/>
              <a:rect l="l" t="t" r="r" b="b"/>
              <a:pathLst>
                <a:path w="4770" h="1772" extrusionOk="0">
                  <a:moveTo>
                    <a:pt x="1915" y="1"/>
                  </a:moveTo>
                  <a:cubicBezTo>
                    <a:pt x="856" y="1"/>
                    <a:pt x="0" y="467"/>
                    <a:pt x="0" y="467"/>
                  </a:cubicBezTo>
                  <a:cubicBezTo>
                    <a:pt x="0" y="467"/>
                    <a:pt x="925" y="1465"/>
                    <a:pt x="2256" y="1724"/>
                  </a:cubicBezTo>
                  <a:cubicBezTo>
                    <a:pt x="2450" y="1757"/>
                    <a:pt x="2642" y="1771"/>
                    <a:pt x="2829" y="1771"/>
                  </a:cubicBezTo>
                  <a:cubicBezTo>
                    <a:pt x="3888" y="1771"/>
                    <a:pt x="4770" y="1317"/>
                    <a:pt x="4770" y="1317"/>
                  </a:cubicBezTo>
                  <a:cubicBezTo>
                    <a:pt x="4770" y="1317"/>
                    <a:pt x="3845" y="282"/>
                    <a:pt x="2551" y="60"/>
                  </a:cubicBezTo>
                  <a:cubicBezTo>
                    <a:pt x="2335" y="18"/>
                    <a:pt x="2121" y="1"/>
                    <a:pt x="1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1"/>
            <p:cNvSpPr/>
            <p:nvPr/>
          </p:nvSpPr>
          <p:spPr>
            <a:xfrm>
              <a:off x="927025" y="4036050"/>
              <a:ext cx="53625" cy="119250"/>
            </a:xfrm>
            <a:custGeom>
              <a:avLst/>
              <a:gdLst/>
              <a:ahLst/>
              <a:cxnLst/>
              <a:rect l="l" t="t" r="r" b="b"/>
              <a:pathLst>
                <a:path w="2145" h="4770" extrusionOk="0">
                  <a:moveTo>
                    <a:pt x="629" y="1"/>
                  </a:moveTo>
                  <a:cubicBezTo>
                    <a:pt x="629" y="1"/>
                    <a:pt x="0" y="1221"/>
                    <a:pt x="222" y="2552"/>
                  </a:cubicBezTo>
                  <a:cubicBezTo>
                    <a:pt x="444" y="3846"/>
                    <a:pt x="1479" y="4770"/>
                    <a:pt x="1479" y="4770"/>
                  </a:cubicBezTo>
                  <a:cubicBezTo>
                    <a:pt x="1479" y="4770"/>
                    <a:pt x="2145" y="3550"/>
                    <a:pt x="1886" y="2256"/>
                  </a:cubicBezTo>
                  <a:cubicBezTo>
                    <a:pt x="1664" y="925"/>
                    <a:pt x="62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1"/>
            <p:cNvSpPr/>
            <p:nvPr/>
          </p:nvSpPr>
          <p:spPr>
            <a:xfrm>
              <a:off x="619250" y="4018500"/>
              <a:ext cx="604475" cy="252250"/>
            </a:xfrm>
            <a:custGeom>
              <a:avLst/>
              <a:gdLst/>
              <a:ahLst/>
              <a:cxnLst/>
              <a:rect l="l" t="t" r="r" b="b"/>
              <a:pathLst>
                <a:path w="24179" h="10090" extrusionOk="0">
                  <a:moveTo>
                    <a:pt x="17968" y="4215"/>
                  </a:moveTo>
                  <a:cubicBezTo>
                    <a:pt x="17894" y="4289"/>
                    <a:pt x="17857" y="4363"/>
                    <a:pt x="17857" y="4363"/>
                  </a:cubicBezTo>
                  <a:cubicBezTo>
                    <a:pt x="17857" y="4363"/>
                    <a:pt x="17894" y="4326"/>
                    <a:pt x="17968" y="4215"/>
                  </a:cubicBezTo>
                  <a:close/>
                  <a:moveTo>
                    <a:pt x="5694" y="0"/>
                  </a:moveTo>
                  <a:cubicBezTo>
                    <a:pt x="5398" y="0"/>
                    <a:pt x="5102" y="37"/>
                    <a:pt x="4843" y="37"/>
                  </a:cubicBezTo>
                  <a:cubicBezTo>
                    <a:pt x="4548" y="74"/>
                    <a:pt x="4289" y="148"/>
                    <a:pt x="4030" y="222"/>
                  </a:cubicBezTo>
                  <a:cubicBezTo>
                    <a:pt x="2921" y="555"/>
                    <a:pt x="1923" y="1183"/>
                    <a:pt x="1183" y="2034"/>
                  </a:cubicBezTo>
                  <a:cubicBezTo>
                    <a:pt x="814" y="2477"/>
                    <a:pt x="518" y="2995"/>
                    <a:pt x="296" y="3549"/>
                  </a:cubicBezTo>
                  <a:cubicBezTo>
                    <a:pt x="111" y="4067"/>
                    <a:pt x="0" y="4695"/>
                    <a:pt x="37" y="5250"/>
                  </a:cubicBezTo>
                  <a:cubicBezTo>
                    <a:pt x="111" y="6433"/>
                    <a:pt x="592" y="7505"/>
                    <a:pt x="1331" y="8319"/>
                  </a:cubicBezTo>
                  <a:cubicBezTo>
                    <a:pt x="2034" y="9169"/>
                    <a:pt x="2995" y="9760"/>
                    <a:pt x="4067" y="9982"/>
                  </a:cubicBezTo>
                  <a:cubicBezTo>
                    <a:pt x="4418" y="10055"/>
                    <a:pt x="4769" y="10090"/>
                    <a:pt x="5117" y="10090"/>
                  </a:cubicBezTo>
                  <a:cubicBezTo>
                    <a:pt x="6893" y="10090"/>
                    <a:pt x="8556" y="9174"/>
                    <a:pt x="9391" y="7690"/>
                  </a:cubicBezTo>
                  <a:cubicBezTo>
                    <a:pt x="9613" y="7283"/>
                    <a:pt x="9797" y="6803"/>
                    <a:pt x="9871" y="6322"/>
                  </a:cubicBezTo>
                  <a:cubicBezTo>
                    <a:pt x="9908" y="5842"/>
                    <a:pt x="9908" y="5361"/>
                    <a:pt x="9797" y="4917"/>
                  </a:cubicBezTo>
                  <a:cubicBezTo>
                    <a:pt x="9613" y="3993"/>
                    <a:pt x="9132" y="3180"/>
                    <a:pt x="8429" y="2662"/>
                  </a:cubicBezTo>
                  <a:cubicBezTo>
                    <a:pt x="8282" y="2551"/>
                    <a:pt x="8023" y="2403"/>
                    <a:pt x="7875" y="2329"/>
                  </a:cubicBezTo>
                  <a:lnTo>
                    <a:pt x="7616" y="2181"/>
                  </a:lnTo>
                  <a:cubicBezTo>
                    <a:pt x="7505" y="2181"/>
                    <a:pt x="7394" y="2144"/>
                    <a:pt x="7320" y="2107"/>
                  </a:cubicBezTo>
                  <a:cubicBezTo>
                    <a:pt x="6914" y="1997"/>
                    <a:pt x="6544" y="1923"/>
                    <a:pt x="6137" y="1923"/>
                  </a:cubicBezTo>
                  <a:cubicBezTo>
                    <a:pt x="5398" y="1960"/>
                    <a:pt x="4695" y="2144"/>
                    <a:pt x="4104" y="2514"/>
                  </a:cubicBezTo>
                  <a:cubicBezTo>
                    <a:pt x="3549" y="2884"/>
                    <a:pt x="3106" y="3364"/>
                    <a:pt x="2884" y="3919"/>
                  </a:cubicBezTo>
                  <a:cubicBezTo>
                    <a:pt x="2810" y="4067"/>
                    <a:pt x="2773" y="4215"/>
                    <a:pt x="2736" y="4326"/>
                  </a:cubicBezTo>
                  <a:cubicBezTo>
                    <a:pt x="2699" y="4400"/>
                    <a:pt x="2699" y="4474"/>
                    <a:pt x="2699" y="4548"/>
                  </a:cubicBezTo>
                  <a:cubicBezTo>
                    <a:pt x="2662" y="4621"/>
                    <a:pt x="2662" y="4658"/>
                    <a:pt x="2662" y="4732"/>
                  </a:cubicBezTo>
                  <a:cubicBezTo>
                    <a:pt x="2662" y="4991"/>
                    <a:pt x="2662" y="5250"/>
                    <a:pt x="2699" y="5509"/>
                  </a:cubicBezTo>
                  <a:cubicBezTo>
                    <a:pt x="2884" y="6433"/>
                    <a:pt x="3401" y="7025"/>
                    <a:pt x="3808" y="7283"/>
                  </a:cubicBezTo>
                  <a:cubicBezTo>
                    <a:pt x="3993" y="7431"/>
                    <a:pt x="4178" y="7468"/>
                    <a:pt x="4289" y="7542"/>
                  </a:cubicBezTo>
                  <a:cubicBezTo>
                    <a:pt x="4400" y="7579"/>
                    <a:pt x="4474" y="7579"/>
                    <a:pt x="4474" y="7579"/>
                  </a:cubicBezTo>
                  <a:cubicBezTo>
                    <a:pt x="4474" y="7579"/>
                    <a:pt x="4400" y="7542"/>
                    <a:pt x="4326" y="7505"/>
                  </a:cubicBezTo>
                  <a:cubicBezTo>
                    <a:pt x="4215" y="7431"/>
                    <a:pt x="4067" y="7357"/>
                    <a:pt x="3882" y="7172"/>
                  </a:cubicBezTo>
                  <a:cubicBezTo>
                    <a:pt x="3586" y="6877"/>
                    <a:pt x="3180" y="6248"/>
                    <a:pt x="3143" y="5435"/>
                  </a:cubicBezTo>
                  <a:cubicBezTo>
                    <a:pt x="3143" y="5028"/>
                    <a:pt x="3180" y="4585"/>
                    <a:pt x="3401" y="4178"/>
                  </a:cubicBezTo>
                  <a:cubicBezTo>
                    <a:pt x="3586" y="3734"/>
                    <a:pt x="3956" y="3364"/>
                    <a:pt x="4474" y="3106"/>
                  </a:cubicBezTo>
                  <a:cubicBezTo>
                    <a:pt x="4905" y="2873"/>
                    <a:pt x="5426" y="2730"/>
                    <a:pt x="5956" y="2730"/>
                  </a:cubicBezTo>
                  <a:cubicBezTo>
                    <a:pt x="6017" y="2730"/>
                    <a:pt x="6077" y="2732"/>
                    <a:pt x="6137" y="2736"/>
                  </a:cubicBezTo>
                  <a:cubicBezTo>
                    <a:pt x="6433" y="2736"/>
                    <a:pt x="6766" y="2810"/>
                    <a:pt x="7062" y="2921"/>
                  </a:cubicBezTo>
                  <a:cubicBezTo>
                    <a:pt x="7136" y="2921"/>
                    <a:pt x="7209" y="2958"/>
                    <a:pt x="7283" y="2995"/>
                  </a:cubicBezTo>
                  <a:lnTo>
                    <a:pt x="7505" y="3106"/>
                  </a:lnTo>
                  <a:cubicBezTo>
                    <a:pt x="7579" y="3143"/>
                    <a:pt x="7616" y="3180"/>
                    <a:pt x="7690" y="3217"/>
                  </a:cubicBezTo>
                  <a:cubicBezTo>
                    <a:pt x="7764" y="3254"/>
                    <a:pt x="7801" y="3327"/>
                    <a:pt x="7875" y="3364"/>
                  </a:cubicBezTo>
                  <a:cubicBezTo>
                    <a:pt x="8836" y="4178"/>
                    <a:pt x="9206" y="5915"/>
                    <a:pt x="8429" y="7172"/>
                  </a:cubicBezTo>
                  <a:cubicBezTo>
                    <a:pt x="7820" y="8179"/>
                    <a:pt x="6506" y="8858"/>
                    <a:pt x="5193" y="8858"/>
                  </a:cubicBezTo>
                  <a:cubicBezTo>
                    <a:pt x="4914" y="8858"/>
                    <a:pt x="4635" y="8827"/>
                    <a:pt x="4363" y="8762"/>
                  </a:cubicBezTo>
                  <a:cubicBezTo>
                    <a:pt x="2810" y="8392"/>
                    <a:pt x="1479" y="6840"/>
                    <a:pt x="1405" y="5213"/>
                  </a:cubicBezTo>
                  <a:cubicBezTo>
                    <a:pt x="1405" y="4806"/>
                    <a:pt x="1442" y="4400"/>
                    <a:pt x="1590" y="3993"/>
                  </a:cubicBezTo>
                  <a:cubicBezTo>
                    <a:pt x="1738" y="3660"/>
                    <a:pt x="1960" y="3254"/>
                    <a:pt x="2255" y="2958"/>
                  </a:cubicBezTo>
                  <a:cubicBezTo>
                    <a:pt x="2810" y="2292"/>
                    <a:pt x="3586" y="1812"/>
                    <a:pt x="4400" y="1590"/>
                  </a:cubicBezTo>
                  <a:cubicBezTo>
                    <a:pt x="4621" y="1516"/>
                    <a:pt x="4843" y="1479"/>
                    <a:pt x="5028" y="1442"/>
                  </a:cubicBezTo>
                  <a:cubicBezTo>
                    <a:pt x="5287" y="1405"/>
                    <a:pt x="5472" y="1405"/>
                    <a:pt x="5694" y="1405"/>
                  </a:cubicBezTo>
                  <a:cubicBezTo>
                    <a:pt x="6137" y="1405"/>
                    <a:pt x="6581" y="1442"/>
                    <a:pt x="7025" y="1553"/>
                  </a:cubicBezTo>
                  <a:cubicBezTo>
                    <a:pt x="7912" y="1738"/>
                    <a:pt x="8762" y="2144"/>
                    <a:pt x="9502" y="2625"/>
                  </a:cubicBezTo>
                  <a:lnTo>
                    <a:pt x="9797" y="2810"/>
                  </a:lnTo>
                  <a:lnTo>
                    <a:pt x="10056" y="3032"/>
                  </a:lnTo>
                  <a:cubicBezTo>
                    <a:pt x="10278" y="3180"/>
                    <a:pt x="10463" y="3327"/>
                    <a:pt x="10611" y="3475"/>
                  </a:cubicBezTo>
                  <a:cubicBezTo>
                    <a:pt x="10943" y="3771"/>
                    <a:pt x="11313" y="4104"/>
                    <a:pt x="11646" y="4437"/>
                  </a:cubicBezTo>
                  <a:cubicBezTo>
                    <a:pt x="12311" y="5102"/>
                    <a:pt x="12940" y="5842"/>
                    <a:pt x="13605" y="6507"/>
                  </a:cubicBezTo>
                  <a:cubicBezTo>
                    <a:pt x="13938" y="6877"/>
                    <a:pt x="14271" y="7172"/>
                    <a:pt x="14641" y="7505"/>
                  </a:cubicBezTo>
                  <a:cubicBezTo>
                    <a:pt x="14788" y="7690"/>
                    <a:pt x="14973" y="7838"/>
                    <a:pt x="15195" y="7986"/>
                  </a:cubicBezTo>
                  <a:cubicBezTo>
                    <a:pt x="15380" y="8134"/>
                    <a:pt x="15565" y="8282"/>
                    <a:pt x="15750" y="8429"/>
                  </a:cubicBezTo>
                  <a:cubicBezTo>
                    <a:pt x="16526" y="8984"/>
                    <a:pt x="17376" y="9428"/>
                    <a:pt x="18301" y="9686"/>
                  </a:cubicBezTo>
                  <a:cubicBezTo>
                    <a:pt x="18853" y="9848"/>
                    <a:pt x="19434" y="9937"/>
                    <a:pt x="20008" y="9937"/>
                  </a:cubicBezTo>
                  <a:cubicBezTo>
                    <a:pt x="20356" y="9937"/>
                    <a:pt x="20702" y="9904"/>
                    <a:pt x="21036" y="9834"/>
                  </a:cubicBezTo>
                  <a:lnTo>
                    <a:pt x="21184" y="9797"/>
                  </a:lnTo>
                  <a:cubicBezTo>
                    <a:pt x="21295" y="9760"/>
                    <a:pt x="21295" y="9760"/>
                    <a:pt x="21369" y="9760"/>
                  </a:cubicBezTo>
                  <a:lnTo>
                    <a:pt x="21517" y="9723"/>
                  </a:lnTo>
                  <a:lnTo>
                    <a:pt x="21665" y="9649"/>
                  </a:lnTo>
                  <a:cubicBezTo>
                    <a:pt x="21924" y="9576"/>
                    <a:pt x="22109" y="9465"/>
                    <a:pt x="22293" y="9354"/>
                  </a:cubicBezTo>
                  <a:cubicBezTo>
                    <a:pt x="22663" y="9132"/>
                    <a:pt x="22996" y="8836"/>
                    <a:pt x="23292" y="8503"/>
                  </a:cubicBezTo>
                  <a:cubicBezTo>
                    <a:pt x="23846" y="7875"/>
                    <a:pt x="24179" y="7062"/>
                    <a:pt x="24142" y="6248"/>
                  </a:cubicBezTo>
                  <a:lnTo>
                    <a:pt x="24105" y="5952"/>
                  </a:lnTo>
                  <a:lnTo>
                    <a:pt x="24068" y="5694"/>
                  </a:lnTo>
                  <a:cubicBezTo>
                    <a:pt x="23994" y="5509"/>
                    <a:pt x="23957" y="5324"/>
                    <a:pt x="23883" y="5139"/>
                  </a:cubicBezTo>
                  <a:cubicBezTo>
                    <a:pt x="23735" y="4806"/>
                    <a:pt x="23587" y="4511"/>
                    <a:pt x="23366" y="4252"/>
                  </a:cubicBezTo>
                  <a:cubicBezTo>
                    <a:pt x="22922" y="3734"/>
                    <a:pt x="22367" y="3364"/>
                    <a:pt x="21813" y="3217"/>
                  </a:cubicBezTo>
                  <a:cubicBezTo>
                    <a:pt x="21351" y="3063"/>
                    <a:pt x="20914" y="2986"/>
                    <a:pt x="20503" y="2986"/>
                  </a:cubicBezTo>
                  <a:cubicBezTo>
                    <a:pt x="20421" y="2986"/>
                    <a:pt x="20340" y="2989"/>
                    <a:pt x="20260" y="2995"/>
                  </a:cubicBezTo>
                  <a:cubicBezTo>
                    <a:pt x="19336" y="3106"/>
                    <a:pt x="18707" y="3512"/>
                    <a:pt x="18338" y="3808"/>
                  </a:cubicBezTo>
                  <a:cubicBezTo>
                    <a:pt x="18153" y="3956"/>
                    <a:pt x="18042" y="4104"/>
                    <a:pt x="17968" y="4215"/>
                  </a:cubicBezTo>
                  <a:cubicBezTo>
                    <a:pt x="18079" y="4141"/>
                    <a:pt x="18227" y="4030"/>
                    <a:pt x="18412" y="3919"/>
                  </a:cubicBezTo>
                  <a:cubicBezTo>
                    <a:pt x="18792" y="3712"/>
                    <a:pt x="19366" y="3472"/>
                    <a:pt x="20134" y="3472"/>
                  </a:cubicBezTo>
                  <a:cubicBezTo>
                    <a:pt x="20188" y="3472"/>
                    <a:pt x="20242" y="3473"/>
                    <a:pt x="20297" y="3475"/>
                  </a:cubicBezTo>
                  <a:cubicBezTo>
                    <a:pt x="21110" y="3512"/>
                    <a:pt x="22183" y="3771"/>
                    <a:pt x="22811" y="4658"/>
                  </a:cubicBezTo>
                  <a:cubicBezTo>
                    <a:pt x="22959" y="4880"/>
                    <a:pt x="23107" y="5139"/>
                    <a:pt x="23181" y="5398"/>
                  </a:cubicBezTo>
                  <a:cubicBezTo>
                    <a:pt x="23255" y="5546"/>
                    <a:pt x="23255" y="5694"/>
                    <a:pt x="23292" y="5842"/>
                  </a:cubicBezTo>
                  <a:lnTo>
                    <a:pt x="23329" y="6063"/>
                  </a:lnTo>
                  <a:cubicBezTo>
                    <a:pt x="23329" y="6100"/>
                    <a:pt x="23329" y="6211"/>
                    <a:pt x="23329" y="6285"/>
                  </a:cubicBezTo>
                  <a:cubicBezTo>
                    <a:pt x="23329" y="6840"/>
                    <a:pt x="23070" y="7431"/>
                    <a:pt x="22626" y="7912"/>
                  </a:cubicBezTo>
                  <a:cubicBezTo>
                    <a:pt x="22404" y="8134"/>
                    <a:pt x="22109" y="8356"/>
                    <a:pt x="21813" y="8503"/>
                  </a:cubicBezTo>
                  <a:cubicBezTo>
                    <a:pt x="21665" y="8577"/>
                    <a:pt x="21517" y="8651"/>
                    <a:pt x="21369" y="8688"/>
                  </a:cubicBezTo>
                  <a:lnTo>
                    <a:pt x="21258" y="8762"/>
                  </a:lnTo>
                  <a:lnTo>
                    <a:pt x="21110" y="8799"/>
                  </a:lnTo>
                  <a:lnTo>
                    <a:pt x="20963" y="8799"/>
                  </a:lnTo>
                  <a:lnTo>
                    <a:pt x="20852" y="8836"/>
                  </a:lnTo>
                  <a:cubicBezTo>
                    <a:pt x="20641" y="8869"/>
                    <a:pt x="20424" y="8886"/>
                    <a:pt x="20202" y="8886"/>
                  </a:cubicBezTo>
                  <a:cubicBezTo>
                    <a:pt x="19687" y="8886"/>
                    <a:pt x="19151" y="8795"/>
                    <a:pt x="18633" y="8614"/>
                  </a:cubicBezTo>
                  <a:cubicBezTo>
                    <a:pt x="17118" y="8097"/>
                    <a:pt x="15750" y="6988"/>
                    <a:pt x="14530" y="5620"/>
                  </a:cubicBezTo>
                  <a:cubicBezTo>
                    <a:pt x="13901" y="4954"/>
                    <a:pt x="13273" y="4252"/>
                    <a:pt x="12607" y="3512"/>
                  </a:cubicBezTo>
                  <a:cubicBezTo>
                    <a:pt x="12237" y="3143"/>
                    <a:pt x="11905" y="2810"/>
                    <a:pt x="11498" y="2440"/>
                  </a:cubicBezTo>
                  <a:cubicBezTo>
                    <a:pt x="11276" y="2255"/>
                    <a:pt x="11091" y="2107"/>
                    <a:pt x="10907" y="1960"/>
                  </a:cubicBezTo>
                  <a:lnTo>
                    <a:pt x="10611" y="1738"/>
                  </a:lnTo>
                  <a:lnTo>
                    <a:pt x="10278" y="1479"/>
                  </a:lnTo>
                  <a:cubicBezTo>
                    <a:pt x="9391" y="887"/>
                    <a:pt x="8393" y="444"/>
                    <a:pt x="7320" y="185"/>
                  </a:cubicBezTo>
                  <a:cubicBezTo>
                    <a:pt x="6803" y="74"/>
                    <a:pt x="6248"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1"/>
            <p:cNvSpPr/>
            <p:nvPr/>
          </p:nvSpPr>
          <p:spPr>
            <a:xfrm>
              <a:off x="915000" y="4213475"/>
              <a:ext cx="121100" cy="41675"/>
            </a:xfrm>
            <a:custGeom>
              <a:avLst/>
              <a:gdLst/>
              <a:ahLst/>
              <a:cxnLst/>
              <a:rect l="l" t="t" r="r" b="b"/>
              <a:pathLst>
                <a:path w="4844" h="1667" extrusionOk="0">
                  <a:moveTo>
                    <a:pt x="2492" y="1"/>
                  </a:moveTo>
                  <a:cubicBezTo>
                    <a:pt x="2463" y="1"/>
                    <a:pt x="2433" y="1"/>
                    <a:pt x="2404" y="2"/>
                  </a:cubicBezTo>
                  <a:cubicBezTo>
                    <a:pt x="1073" y="39"/>
                    <a:pt x="1" y="889"/>
                    <a:pt x="1" y="889"/>
                  </a:cubicBezTo>
                  <a:cubicBezTo>
                    <a:pt x="1" y="889"/>
                    <a:pt x="1061" y="1667"/>
                    <a:pt x="2352" y="1667"/>
                  </a:cubicBezTo>
                  <a:cubicBezTo>
                    <a:pt x="2382" y="1667"/>
                    <a:pt x="2411" y="1666"/>
                    <a:pt x="2441" y="1666"/>
                  </a:cubicBezTo>
                  <a:cubicBezTo>
                    <a:pt x="3772" y="1666"/>
                    <a:pt x="4844" y="778"/>
                    <a:pt x="4844" y="778"/>
                  </a:cubicBezTo>
                  <a:cubicBezTo>
                    <a:pt x="4844" y="778"/>
                    <a:pt x="3784" y="1"/>
                    <a:pt x="24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1"/>
            <p:cNvSpPr/>
            <p:nvPr/>
          </p:nvSpPr>
          <p:spPr>
            <a:xfrm>
              <a:off x="1147925" y="4205125"/>
              <a:ext cx="260675" cy="602900"/>
            </a:xfrm>
            <a:custGeom>
              <a:avLst/>
              <a:gdLst/>
              <a:ahLst/>
              <a:cxnLst/>
              <a:rect l="l" t="t" r="r" b="b"/>
              <a:pathLst>
                <a:path w="10427" h="24116" extrusionOk="0">
                  <a:moveTo>
                    <a:pt x="4055" y="0"/>
                  </a:moveTo>
                  <a:cubicBezTo>
                    <a:pt x="3283" y="0"/>
                    <a:pt x="2520" y="327"/>
                    <a:pt x="1923" y="854"/>
                  </a:cubicBezTo>
                  <a:cubicBezTo>
                    <a:pt x="1590" y="1149"/>
                    <a:pt x="1294" y="1482"/>
                    <a:pt x="1073" y="1852"/>
                  </a:cubicBezTo>
                  <a:cubicBezTo>
                    <a:pt x="962" y="2037"/>
                    <a:pt x="888" y="2221"/>
                    <a:pt x="777" y="2480"/>
                  </a:cubicBezTo>
                  <a:lnTo>
                    <a:pt x="740" y="2628"/>
                  </a:lnTo>
                  <a:lnTo>
                    <a:pt x="703" y="2776"/>
                  </a:lnTo>
                  <a:cubicBezTo>
                    <a:pt x="666" y="2850"/>
                    <a:pt x="666" y="2850"/>
                    <a:pt x="629" y="2961"/>
                  </a:cubicBezTo>
                  <a:lnTo>
                    <a:pt x="592" y="3109"/>
                  </a:lnTo>
                  <a:cubicBezTo>
                    <a:pt x="407" y="3996"/>
                    <a:pt x="481" y="4957"/>
                    <a:pt x="777" y="5845"/>
                  </a:cubicBezTo>
                  <a:cubicBezTo>
                    <a:pt x="1036" y="6732"/>
                    <a:pt x="1479" y="7582"/>
                    <a:pt x="2034" y="8396"/>
                  </a:cubicBezTo>
                  <a:cubicBezTo>
                    <a:pt x="2145" y="8580"/>
                    <a:pt x="2293" y="8765"/>
                    <a:pt x="2440" y="8950"/>
                  </a:cubicBezTo>
                  <a:cubicBezTo>
                    <a:pt x="2625" y="9172"/>
                    <a:pt x="2773" y="9320"/>
                    <a:pt x="2921" y="9505"/>
                  </a:cubicBezTo>
                  <a:cubicBezTo>
                    <a:pt x="3254" y="9874"/>
                    <a:pt x="3587" y="10207"/>
                    <a:pt x="3919" y="10540"/>
                  </a:cubicBezTo>
                  <a:cubicBezTo>
                    <a:pt x="4622" y="11205"/>
                    <a:pt x="5324" y="11834"/>
                    <a:pt x="5990" y="12499"/>
                  </a:cubicBezTo>
                  <a:cubicBezTo>
                    <a:pt x="6322" y="12832"/>
                    <a:pt x="6655" y="13165"/>
                    <a:pt x="6951" y="13498"/>
                  </a:cubicBezTo>
                  <a:cubicBezTo>
                    <a:pt x="7099" y="13682"/>
                    <a:pt x="7247" y="13867"/>
                    <a:pt x="7395" y="14052"/>
                  </a:cubicBezTo>
                  <a:lnTo>
                    <a:pt x="7616" y="14348"/>
                  </a:lnTo>
                  <a:lnTo>
                    <a:pt x="7801" y="14607"/>
                  </a:lnTo>
                  <a:cubicBezTo>
                    <a:pt x="8319" y="15383"/>
                    <a:pt x="8689" y="16233"/>
                    <a:pt x="8873" y="17121"/>
                  </a:cubicBezTo>
                  <a:cubicBezTo>
                    <a:pt x="8984" y="17564"/>
                    <a:pt x="9021" y="18008"/>
                    <a:pt x="9021" y="18452"/>
                  </a:cubicBezTo>
                  <a:cubicBezTo>
                    <a:pt x="9021" y="18673"/>
                    <a:pt x="9021" y="18821"/>
                    <a:pt x="8984" y="19117"/>
                  </a:cubicBezTo>
                  <a:cubicBezTo>
                    <a:pt x="8947" y="19302"/>
                    <a:pt x="8910" y="19524"/>
                    <a:pt x="8836" y="19746"/>
                  </a:cubicBezTo>
                  <a:cubicBezTo>
                    <a:pt x="8615" y="20559"/>
                    <a:pt x="8134" y="21335"/>
                    <a:pt x="7505" y="21890"/>
                  </a:cubicBezTo>
                  <a:cubicBezTo>
                    <a:pt x="7173" y="22186"/>
                    <a:pt x="6803" y="22407"/>
                    <a:pt x="6433" y="22518"/>
                  </a:cubicBezTo>
                  <a:cubicBezTo>
                    <a:pt x="6027" y="22703"/>
                    <a:pt x="5657" y="22740"/>
                    <a:pt x="5213" y="22740"/>
                  </a:cubicBezTo>
                  <a:cubicBezTo>
                    <a:pt x="3587" y="22666"/>
                    <a:pt x="2034" y="21335"/>
                    <a:pt x="1664" y="19783"/>
                  </a:cubicBezTo>
                  <a:cubicBezTo>
                    <a:pt x="1294" y="18230"/>
                    <a:pt x="2034" y="16455"/>
                    <a:pt x="3254" y="15716"/>
                  </a:cubicBezTo>
                  <a:cubicBezTo>
                    <a:pt x="3734" y="15414"/>
                    <a:pt x="4269" y="15280"/>
                    <a:pt x="4795" y="15280"/>
                  </a:cubicBezTo>
                  <a:cubicBezTo>
                    <a:pt x="5687" y="15280"/>
                    <a:pt x="6550" y="15666"/>
                    <a:pt x="7062" y="16270"/>
                  </a:cubicBezTo>
                  <a:cubicBezTo>
                    <a:pt x="7136" y="16344"/>
                    <a:pt x="7173" y="16381"/>
                    <a:pt x="7210" y="16455"/>
                  </a:cubicBezTo>
                  <a:cubicBezTo>
                    <a:pt x="7247" y="16529"/>
                    <a:pt x="7284" y="16566"/>
                    <a:pt x="7321" y="16640"/>
                  </a:cubicBezTo>
                  <a:lnTo>
                    <a:pt x="7432" y="16862"/>
                  </a:lnTo>
                  <a:cubicBezTo>
                    <a:pt x="7468" y="16936"/>
                    <a:pt x="7505" y="17010"/>
                    <a:pt x="7542" y="17084"/>
                  </a:cubicBezTo>
                  <a:cubicBezTo>
                    <a:pt x="7653" y="17379"/>
                    <a:pt x="7690" y="17712"/>
                    <a:pt x="7690" y="18008"/>
                  </a:cubicBezTo>
                  <a:cubicBezTo>
                    <a:pt x="7727" y="18599"/>
                    <a:pt x="7579" y="19191"/>
                    <a:pt x="7321" y="19672"/>
                  </a:cubicBezTo>
                  <a:cubicBezTo>
                    <a:pt x="7062" y="20152"/>
                    <a:pt x="6692" y="20522"/>
                    <a:pt x="6285" y="20744"/>
                  </a:cubicBezTo>
                  <a:cubicBezTo>
                    <a:pt x="5842" y="20966"/>
                    <a:pt x="5398" y="21003"/>
                    <a:pt x="4991" y="21003"/>
                  </a:cubicBezTo>
                  <a:cubicBezTo>
                    <a:pt x="4178" y="20966"/>
                    <a:pt x="3587" y="20559"/>
                    <a:pt x="3254" y="20263"/>
                  </a:cubicBezTo>
                  <a:cubicBezTo>
                    <a:pt x="3106" y="20078"/>
                    <a:pt x="2995" y="19930"/>
                    <a:pt x="2921" y="19820"/>
                  </a:cubicBezTo>
                  <a:cubicBezTo>
                    <a:pt x="2884" y="19709"/>
                    <a:pt x="2848" y="19672"/>
                    <a:pt x="2847" y="19672"/>
                  </a:cubicBezTo>
                  <a:lnTo>
                    <a:pt x="2847" y="19672"/>
                  </a:lnTo>
                  <a:cubicBezTo>
                    <a:pt x="2848" y="19672"/>
                    <a:pt x="2884" y="19710"/>
                    <a:pt x="2921" y="19856"/>
                  </a:cubicBezTo>
                  <a:cubicBezTo>
                    <a:pt x="2958" y="19967"/>
                    <a:pt x="3032" y="20115"/>
                    <a:pt x="3143" y="20337"/>
                  </a:cubicBezTo>
                  <a:cubicBezTo>
                    <a:pt x="3439" y="20744"/>
                    <a:pt x="3993" y="21261"/>
                    <a:pt x="4954" y="21446"/>
                  </a:cubicBezTo>
                  <a:cubicBezTo>
                    <a:pt x="5176" y="21483"/>
                    <a:pt x="5435" y="21483"/>
                    <a:pt x="5694" y="21483"/>
                  </a:cubicBezTo>
                  <a:cubicBezTo>
                    <a:pt x="5768" y="21483"/>
                    <a:pt x="5805" y="21446"/>
                    <a:pt x="5879" y="21446"/>
                  </a:cubicBezTo>
                  <a:cubicBezTo>
                    <a:pt x="5953" y="21446"/>
                    <a:pt x="6027" y="21409"/>
                    <a:pt x="6101" y="21409"/>
                  </a:cubicBezTo>
                  <a:cubicBezTo>
                    <a:pt x="6248" y="21372"/>
                    <a:pt x="6359" y="21335"/>
                    <a:pt x="6507" y="21261"/>
                  </a:cubicBezTo>
                  <a:cubicBezTo>
                    <a:pt x="7062" y="21040"/>
                    <a:pt x="7542" y="20596"/>
                    <a:pt x="7912" y="20041"/>
                  </a:cubicBezTo>
                  <a:cubicBezTo>
                    <a:pt x="8282" y="19450"/>
                    <a:pt x="8467" y="18747"/>
                    <a:pt x="8504" y="18008"/>
                  </a:cubicBezTo>
                  <a:cubicBezTo>
                    <a:pt x="8504" y="17601"/>
                    <a:pt x="8467" y="17232"/>
                    <a:pt x="8319" y="16825"/>
                  </a:cubicBezTo>
                  <a:cubicBezTo>
                    <a:pt x="8319" y="16714"/>
                    <a:pt x="8282" y="16640"/>
                    <a:pt x="8245" y="16529"/>
                  </a:cubicBezTo>
                  <a:lnTo>
                    <a:pt x="8097" y="16270"/>
                  </a:lnTo>
                  <a:cubicBezTo>
                    <a:pt x="8023" y="16085"/>
                    <a:pt x="7912" y="15864"/>
                    <a:pt x="7764" y="15716"/>
                  </a:cubicBezTo>
                  <a:cubicBezTo>
                    <a:pt x="7247" y="15013"/>
                    <a:pt x="6433" y="14533"/>
                    <a:pt x="5509" y="14348"/>
                  </a:cubicBezTo>
                  <a:cubicBezTo>
                    <a:pt x="5228" y="14278"/>
                    <a:pt x="4932" y="14252"/>
                    <a:pt x="4630" y="14252"/>
                  </a:cubicBezTo>
                  <a:cubicBezTo>
                    <a:pt x="4456" y="14252"/>
                    <a:pt x="4280" y="14260"/>
                    <a:pt x="4104" y="14274"/>
                  </a:cubicBezTo>
                  <a:cubicBezTo>
                    <a:pt x="3661" y="14348"/>
                    <a:pt x="3143" y="14496"/>
                    <a:pt x="2736" y="14755"/>
                  </a:cubicBezTo>
                  <a:cubicBezTo>
                    <a:pt x="962" y="15716"/>
                    <a:pt x="0" y="17934"/>
                    <a:pt x="444" y="20041"/>
                  </a:cubicBezTo>
                  <a:cubicBezTo>
                    <a:pt x="666" y="21150"/>
                    <a:pt x="1294" y="22075"/>
                    <a:pt x="2108" y="22814"/>
                  </a:cubicBezTo>
                  <a:cubicBezTo>
                    <a:pt x="2921" y="23554"/>
                    <a:pt x="3993" y="24034"/>
                    <a:pt x="5176" y="24108"/>
                  </a:cubicBezTo>
                  <a:cubicBezTo>
                    <a:pt x="5248" y="24113"/>
                    <a:pt x="5321" y="24115"/>
                    <a:pt x="5395" y="24115"/>
                  </a:cubicBezTo>
                  <a:cubicBezTo>
                    <a:pt x="5891" y="24115"/>
                    <a:pt x="6426" y="24010"/>
                    <a:pt x="6877" y="23849"/>
                  </a:cubicBezTo>
                  <a:cubicBezTo>
                    <a:pt x="7468" y="23628"/>
                    <a:pt x="7949" y="23332"/>
                    <a:pt x="8393" y="22962"/>
                  </a:cubicBezTo>
                  <a:cubicBezTo>
                    <a:pt x="9280" y="22223"/>
                    <a:pt x="9909" y="21224"/>
                    <a:pt x="10204" y="20115"/>
                  </a:cubicBezTo>
                  <a:cubicBezTo>
                    <a:pt x="10278" y="19856"/>
                    <a:pt x="10352" y="19598"/>
                    <a:pt x="10389" y="19265"/>
                  </a:cubicBezTo>
                  <a:cubicBezTo>
                    <a:pt x="10426" y="19043"/>
                    <a:pt x="10426" y="18710"/>
                    <a:pt x="10426" y="18452"/>
                  </a:cubicBezTo>
                  <a:cubicBezTo>
                    <a:pt x="10426" y="17897"/>
                    <a:pt x="10352" y="17342"/>
                    <a:pt x="10241" y="16788"/>
                  </a:cubicBezTo>
                  <a:cubicBezTo>
                    <a:pt x="9982" y="15753"/>
                    <a:pt x="9539" y="14755"/>
                    <a:pt x="8947" y="13867"/>
                  </a:cubicBezTo>
                  <a:lnTo>
                    <a:pt x="8725" y="13535"/>
                  </a:lnTo>
                  <a:lnTo>
                    <a:pt x="8467" y="13239"/>
                  </a:lnTo>
                  <a:cubicBezTo>
                    <a:pt x="8319" y="13017"/>
                    <a:pt x="8171" y="12832"/>
                    <a:pt x="7986" y="12647"/>
                  </a:cubicBezTo>
                  <a:cubicBezTo>
                    <a:pt x="7653" y="12241"/>
                    <a:pt x="7284" y="11908"/>
                    <a:pt x="6914" y="11538"/>
                  </a:cubicBezTo>
                  <a:cubicBezTo>
                    <a:pt x="6211" y="10873"/>
                    <a:pt x="5472" y="10244"/>
                    <a:pt x="4807" y="9616"/>
                  </a:cubicBezTo>
                  <a:cubicBezTo>
                    <a:pt x="3439" y="8396"/>
                    <a:pt x="2330" y="7028"/>
                    <a:pt x="1812" y="5512"/>
                  </a:cubicBezTo>
                  <a:cubicBezTo>
                    <a:pt x="1553" y="4772"/>
                    <a:pt x="1479" y="3996"/>
                    <a:pt x="1590" y="3294"/>
                  </a:cubicBezTo>
                  <a:lnTo>
                    <a:pt x="1627" y="3183"/>
                  </a:lnTo>
                  <a:cubicBezTo>
                    <a:pt x="1627" y="3146"/>
                    <a:pt x="1627" y="3072"/>
                    <a:pt x="1664" y="3035"/>
                  </a:cubicBezTo>
                  <a:lnTo>
                    <a:pt x="1701" y="2887"/>
                  </a:lnTo>
                  <a:lnTo>
                    <a:pt x="1738" y="2776"/>
                  </a:lnTo>
                  <a:cubicBezTo>
                    <a:pt x="1775" y="2628"/>
                    <a:pt x="1849" y="2480"/>
                    <a:pt x="1923" y="2332"/>
                  </a:cubicBezTo>
                  <a:cubicBezTo>
                    <a:pt x="2071" y="2037"/>
                    <a:pt x="2293" y="1741"/>
                    <a:pt x="2514" y="1519"/>
                  </a:cubicBezTo>
                  <a:cubicBezTo>
                    <a:pt x="2995" y="1075"/>
                    <a:pt x="3587" y="817"/>
                    <a:pt x="4178" y="817"/>
                  </a:cubicBezTo>
                  <a:lnTo>
                    <a:pt x="4363" y="817"/>
                  </a:lnTo>
                  <a:lnTo>
                    <a:pt x="4622" y="854"/>
                  </a:lnTo>
                  <a:cubicBezTo>
                    <a:pt x="4770" y="891"/>
                    <a:pt x="4881" y="891"/>
                    <a:pt x="5028" y="964"/>
                  </a:cubicBezTo>
                  <a:cubicBezTo>
                    <a:pt x="5287" y="1038"/>
                    <a:pt x="5546" y="1186"/>
                    <a:pt x="5768" y="1334"/>
                  </a:cubicBezTo>
                  <a:cubicBezTo>
                    <a:pt x="6655" y="1963"/>
                    <a:pt x="6914" y="3035"/>
                    <a:pt x="6951" y="3848"/>
                  </a:cubicBezTo>
                  <a:cubicBezTo>
                    <a:pt x="6988" y="4662"/>
                    <a:pt x="6729" y="5327"/>
                    <a:pt x="6507" y="5734"/>
                  </a:cubicBezTo>
                  <a:cubicBezTo>
                    <a:pt x="6396" y="5919"/>
                    <a:pt x="6285" y="6066"/>
                    <a:pt x="6211" y="6140"/>
                  </a:cubicBezTo>
                  <a:cubicBezTo>
                    <a:pt x="6138" y="6251"/>
                    <a:pt x="6064" y="6288"/>
                    <a:pt x="6064" y="6288"/>
                  </a:cubicBezTo>
                  <a:cubicBezTo>
                    <a:pt x="6064" y="6288"/>
                    <a:pt x="6138" y="6251"/>
                    <a:pt x="6248" y="6177"/>
                  </a:cubicBezTo>
                  <a:cubicBezTo>
                    <a:pt x="6322" y="6103"/>
                    <a:pt x="6470" y="5992"/>
                    <a:pt x="6618" y="5808"/>
                  </a:cubicBezTo>
                  <a:cubicBezTo>
                    <a:pt x="6951" y="5438"/>
                    <a:pt x="7321" y="4809"/>
                    <a:pt x="7432" y="3848"/>
                  </a:cubicBezTo>
                  <a:cubicBezTo>
                    <a:pt x="7468" y="3405"/>
                    <a:pt x="7395" y="2887"/>
                    <a:pt x="7247" y="2332"/>
                  </a:cubicBezTo>
                  <a:cubicBezTo>
                    <a:pt x="7062" y="1778"/>
                    <a:pt x="6729" y="1223"/>
                    <a:pt x="6175" y="780"/>
                  </a:cubicBezTo>
                  <a:cubicBezTo>
                    <a:pt x="5916" y="558"/>
                    <a:pt x="5620" y="373"/>
                    <a:pt x="5287" y="262"/>
                  </a:cubicBezTo>
                  <a:cubicBezTo>
                    <a:pt x="5102" y="188"/>
                    <a:pt x="4918" y="151"/>
                    <a:pt x="4733" y="77"/>
                  </a:cubicBezTo>
                  <a:lnTo>
                    <a:pt x="4511" y="40"/>
                  </a:lnTo>
                  <a:lnTo>
                    <a:pt x="4178" y="3"/>
                  </a:lnTo>
                  <a:cubicBezTo>
                    <a:pt x="4137" y="1"/>
                    <a:pt x="4096" y="0"/>
                    <a:pt x="4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1"/>
            <p:cNvSpPr/>
            <p:nvPr/>
          </p:nvSpPr>
          <p:spPr>
            <a:xfrm>
              <a:off x="1171025" y="4391900"/>
              <a:ext cx="43475" cy="121100"/>
            </a:xfrm>
            <a:custGeom>
              <a:avLst/>
              <a:gdLst/>
              <a:ahLst/>
              <a:cxnLst/>
              <a:rect l="l" t="t" r="r" b="b"/>
              <a:pathLst>
                <a:path w="1739" h="4844" extrusionOk="0">
                  <a:moveTo>
                    <a:pt x="925" y="0"/>
                  </a:moveTo>
                  <a:cubicBezTo>
                    <a:pt x="925" y="0"/>
                    <a:pt x="75" y="1035"/>
                    <a:pt x="38" y="2403"/>
                  </a:cubicBezTo>
                  <a:cubicBezTo>
                    <a:pt x="1" y="3734"/>
                    <a:pt x="814" y="4843"/>
                    <a:pt x="814" y="4843"/>
                  </a:cubicBezTo>
                  <a:cubicBezTo>
                    <a:pt x="814" y="4843"/>
                    <a:pt x="1701" y="3771"/>
                    <a:pt x="1701" y="2440"/>
                  </a:cubicBezTo>
                  <a:cubicBezTo>
                    <a:pt x="1738" y="1109"/>
                    <a:pt x="925" y="0"/>
                    <a:pt x="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1"/>
            <p:cNvSpPr/>
            <p:nvPr/>
          </p:nvSpPr>
          <p:spPr>
            <a:xfrm>
              <a:off x="1171950" y="3992600"/>
              <a:ext cx="262525" cy="262525"/>
            </a:xfrm>
            <a:custGeom>
              <a:avLst/>
              <a:gdLst/>
              <a:ahLst/>
              <a:cxnLst/>
              <a:rect l="l" t="t" r="r" b="b"/>
              <a:pathLst>
                <a:path w="10501" h="10501" extrusionOk="0">
                  <a:moveTo>
                    <a:pt x="1664" y="1"/>
                  </a:moveTo>
                  <a:cubicBezTo>
                    <a:pt x="4659" y="4400"/>
                    <a:pt x="1442" y="8837"/>
                    <a:pt x="333" y="10131"/>
                  </a:cubicBezTo>
                  <a:lnTo>
                    <a:pt x="1" y="10501"/>
                  </a:lnTo>
                  <a:cubicBezTo>
                    <a:pt x="1" y="10501"/>
                    <a:pt x="75" y="10427"/>
                    <a:pt x="222" y="10279"/>
                  </a:cubicBezTo>
                  <a:lnTo>
                    <a:pt x="222" y="10279"/>
                  </a:lnTo>
                  <a:cubicBezTo>
                    <a:pt x="198" y="10312"/>
                    <a:pt x="173" y="10341"/>
                    <a:pt x="150" y="10366"/>
                  </a:cubicBezTo>
                  <a:lnTo>
                    <a:pt x="150" y="10366"/>
                  </a:lnTo>
                  <a:lnTo>
                    <a:pt x="370" y="10168"/>
                  </a:lnTo>
                  <a:cubicBezTo>
                    <a:pt x="1274" y="9394"/>
                    <a:pt x="3708" y="7610"/>
                    <a:pt x="6593" y="7610"/>
                  </a:cubicBezTo>
                  <a:cubicBezTo>
                    <a:pt x="7840" y="7610"/>
                    <a:pt x="9172" y="7944"/>
                    <a:pt x="10500" y="8837"/>
                  </a:cubicBezTo>
                  <a:cubicBezTo>
                    <a:pt x="10500" y="8837"/>
                    <a:pt x="9479" y="5829"/>
                    <a:pt x="6566" y="5829"/>
                  </a:cubicBezTo>
                  <a:cubicBezTo>
                    <a:pt x="6154" y="5829"/>
                    <a:pt x="5704" y="5890"/>
                    <a:pt x="5214" y="6027"/>
                  </a:cubicBezTo>
                  <a:cubicBezTo>
                    <a:pt x="5214" y="6027"/>
                    <a:pt x="9317" y="4844"/>
                    <a:pt x="9354" y="1147"/>
                  </a:cubicBezTo>
                  <a:lnTo>
                    <a:pt x="9354" y="1147"/>
                  </a:lnTo>
                  <a:cubicBezTo>
                    <a:pt x="5694" y="1184"/>
                    <a:pt x="4511" y="5288"/>
                    <a:pt x="4511" y="5288"/>
                  </a:cubicBezTo>
                  <a:cubicBezTo>
                    <a:pt x="5583" y="1369"/>
                    <a:pt x="1665" y="1"/>
                    <a:pt x="1664" y="1"/>
                  </a:cubicBezTo>
                  <a:close/>
                  <a:moveTo>
                    <a:pt x="150" y="10366"/>
                  </a:moveTo>
                  <a:lnTo>
                    <a:pt x="1" y="10501"/>
                  </a:lnTo>
                  <a:cubicBezTo>
                    <a:pt x="1" y="10501"/>
                    <a:pt x="68" y="10456"/>
                    <a:pt x="150" y="103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1"/>
            <p:cNvSpPr/>
            <p:nvPr/>
          </p:nvSpPr>
          <p:spPr>
            <a:xfrm>
              <a:off x="1366975" y="4203350"/>
              <a:ext cx="77650" cy="380825"/>
            </a:xfrm>
            <a:custGeom>
              <a:avLst/>
              <a:gdLst/>
              <a:ahLst/>
              <a:cxnLst/>
              <a:rect l="l" t="t" r="r" b="b"/>
              <a:pathLst>
                <a:path w="3106" h="15233" extrusionOk="0">
                  <a:moveTo>
                    <a:pt x="0" y="0"/>
                  </a:moveTo>
                  <a:cubicBezTo>
                    <a:pt x="1" y="0"/>
                    <a:pt x="148" y="222"/>
                    <a:pt x="444" y="555"/>
                  </a:cubicBezTo>
                  <a:cubicBezTo>
                    <a:pt x="555" y="777"/>
                    <a:pt x="666" y="962"/>
                    <a:pt x="814" y="1220"/>
                  </a:cubicBezTo>
                  <a:cubicBezTo>
                    <a:pt x="851" y="1368"/>
                    <a:pt x="925" y="1479"/>
                    <a:pt x="999" y="1627"/>
                  </a:cubicBezTo>
                  <a:cubicBezTo>
                    <a:pt x="1036" y="1775"/>
                    <a:pt x="1110" y="1960"/>
                    <a:pt x="1147" y="2108"/>
                  </a:cubicBezTo>
                  <a:cubicBezTo>
                    <a:pt x="1257" y="2440"/>
                    <a:pt x="1368" y="2810"/>
                    <a:pt x="1405" y="3217"/>
                  </a:cubicBezTo>
                  <a:cubicBezTo>
                    <a:pt x="1442" y="3402"/>
                    <a:pt x="1479" y="3586"/>
                    <a:pt x="1479" y="3808"/>
                  </a:cubicBezTo>
                  <a:cubicBezTo>
                    <a:pt x="1516" y="4030"/>
                    <a:pt x="1516" y="4215"/>
                    <a:pt x="1516" y="4437"/>
                  </a:cubicBezTo>
                  <a:lnTo>
                    <a:pt x="1516" y="4585"/>
                  </a:lnTo>
                  <a:lnTo>
                    <a:pt x="1516" y="4696"/>
                  </a:lnTo>
                  <a:lnTo>
                    <a:pt x="1516" y="4733"/>
                  </a:lnTo>
                  <a:cubicBezTo>
                    <a:pt x="1516" y="4843"/>
                    <a:pt x="1479" y="4954"/>
                    <a:pt x="1479" y="5065"/>
                  </a:cubicBezTo>
                  <a:cubicBezTo>
                    <a:pt x="1479" y="5324"/>
                    <a:pt x="1442" y="5583"/>
                    <a:pt x="1442" y="5805"/>
                  </a:cubicBezTo>
                  <a:cubicBezTo>
                    <a:pt x="1405" y="6285"/>
                    <a:pt x="1331" y="6729"/>
                    <a:pt x="1294" y="7210"/>
                  </a:cubicBezTo>
                  <a:cubicBezTo>
                    <a:pt x="1220" y="7690"/>
                    <a:pt x="1147" y="8171"/>
                    <a:pt x="1073" y="8651"/>
                  </a:cubicBezTo>
                  <a:cubicBezTo>
                    <a:pt x="1036" y="9169"/>
                    <a:pt x="962" y="9650"/>
                    <a:pt x="925" y="10130"/>
                  </a:cubicBezTo>
                  <a:cubicBezTo>
                    <a:pt x="888" y="10574"/>
                    <a:pt x="888" y="11091"/>
                    <a:pt x="925" y="11535"/>
                  </a:cubicBezTo>
                  <a:cubicBezTo>
                    <a:pt x="925" y="12016"/>
                    <a:pt x="999" y="12422"/>
                    <a:pt x="1036" y="12829"/>
                  </a:cubicBezTo>
                  <a:cubicBezTo>
                    <a:pt x="1110" y="13014"/>
                    <a:pt x="1147" y="13199"/>
                    <a:pt x="1184" y="13384"/>
                  </a:cubicBezTo>
                  <a:cubicBezTo>
                    <a:pt x="1220" y="13569"/>
                    <a:pt x="1294" y="13716"/>
                    <a:pt x="1331" y="13864"/>
                  </a:cubicBezTo>
                  <a:cubicBezTo>
                    <a:pt x="1442" y="14197"/>
                    <a:pt x="1590" y="14419"/>
                    <a:pt x="1664" y="14641"/>
                  </a:cubicBezTo>
                  <a:cubicBezTo>
                    <a:pt x="1775" y="14826"/>
                    <a:pt x="1886" y="14973"/>
                    <a:pt x="1960" y="15084"/>
                  </a:cubicBezTo>
                  <a:cubicBezTo>
                    <a:pt x="2034" y="15195"/>
                    <a:pt x="2071" y="15232"/>
                    <a:pt x="2071" y="15232"/>
                  </a:cubicBezTo>
                  <a:cubicBezTo>
                    <a:pt x="2071" y="15232"/>
                    <a:pt x="2071" y="14973"/>
                    <a:pt x="1997" y="14530"/>
                  </a:cubicBezTo>
                  <a:cubicBezTo>
                    <a:pt x="1997" y="14308"/>
                    <a:pt x="1997" y="14049"/>
                    <a:pt x="1997" y="13753"/>
                  </a:cubicBezTo>
                  <a:cubicBezTo>
                    <a:pt x="1997" y="13606"/>
                    <a:pt x="1997" y="13458"/>
                    <a:pt x="1997" y="13273"/>
                  </a:cubicBezTo>
                  <a:cubicBezTo>
                    <a:pt x="1997" y="13125"/>
                    <a:pt x="2034" y="12940"/>
                    <a:pt x="2034" y="12755"/>
                  </a:cubicBezTo>
                  <a:cubicBezTo>
                    <a:pt x="2071" y="12422"/>
                    <a:pt x="2108" y="12016"/>
                    <a:pt x="2182" y="11609"/>
                  </a:cubicBezTo>
                  <a:cubicBezTo>
                    <a:pt x="2256" y="11202"/>
                    <a:pt x="2330" y="10796"/>
                    <a:pt x="2441" y="10315"/>
                  </a:cubicBezTo>
                  <a:cubicBezTo>
                    <a:pt x="2514" y="9871"/>
                    <a:pt x="2625" y="9391"/>
                    <a:pt x="2699" y="8910"/>
                  </a:cubicBezTo>
                  <a:cubicBezTo>
                    <a:pt x="2810" y="8430"/>
                    <a:pt x="2884" y="7949"/>
                    <a:pt x="2958" y="7431"/>
                  </a:cubicBezTo>
                  <a:cubicBezTo>
                    <a:pt x="3032" y="6914"/>
                    <a:pt x="3106" y="6322"/>
                    <a:pt x="3106" y="5842"/>
                  </a:cubicBezTo>
                  <a:cubicBezTo>
                    <a:pt x="3106" y="5583"/>
                    <a:pt x="3106" y="5324"/>
                    <a:pt x="3069" y="5102"/>
                  </a:cubicBezTo>
                  <a:cubicBezTo>
                    <a:pt x="3069" y="4954"/>
                    <a:pt x="3069" y="4843"/>
                    <a:pt x="3069" y="4733"/>
                  </a:cubicBezTo>
                  <a:lnTo>
                    <a:pt x="3069" y="4585"/>
                  </a:lnTo>
                  <a:lnTo>
                    <a:pt x="3032" y="4511"/>
                  </a:lnTo>
                  <a:lnTo>
                    <a:pt x="2995" y="4289"/>
                  </a:lnTo>
                  <a:cubicBezTo>
                    <a:pt x="2958" y="4067"/>
                    <a:pt x="2921" y="3808"/>
                    <a:pt x="2847" y="3549"/>
                  </a:cubicBezTo>
                  <a:cubicBezTo>
                    <a:pt x="2810" y="3328"/>
                    <a:pt x="2736" y="3069"/>
                    <a:pt x="2625" y="2884"/>
                  </a:cubicBezTo>
                  <a:cubicBezTo>
                    <a:pt x="2477" y="2440"/>
                    <a:pt x="2256" y="2034"/>
                    <a:pt x="2034" y="1701"/>
                  </a:cubicBezTo>
                  <a:cubicBezTo>
                    <a:pt x="1923" y="1516"/>
                    <a:pt x="1812" y="1368"/>
                    <a:pt x="1701" y="1220"/>
                  </a:cubicBezTo>
                  <a:cubicBezTo>
                    <a:pt x="1553" y="1072"/>
                    <a:pt x="1442" y="962"/>
                    <a:pt x="1331" y="814"/>
                  </a:cubicBezTo>
                  <a:cubicBezTo>
                    <a:pt x="1110" y="592"/>
                    <a:pt x="814" y="444"/>
                    <a:pt x="629" y="296"/>
                  </a:cubicBezTo>
                  <a:cubicBezTo>
                    <a:pt x="444" y="185"/>
                    <a:pt x="259" y="148"/>
                    <a:pt x="148" y="74"/>
                  </a:cubicBezTo>
                  <a:cubicBezTo>
                    <a:pt x="37" y="37"/>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1"/>
            <p:cNvSpPr/>
            <p:nvPr/>
          </p:nvSpPr>
          <p:spPr>
            <a:xfrm>
              <a:off x="845675" y="3977825"/>
              <a:ext cx="380825" cy="78575"/>
            </a:xfrm>
            <a:custGeom>
              <a:avLst/>
              <a:gdLst/>
              <a:ahLst/>
              <a:cxnLst/>
              <a:rect l="l" t="t" r="r" b="b"/>
              <a:pathLst>
                <a:path w="15233" h="3143" extrusionOk="0">
                  <a:moveTo>
                    <a:pt x="9429" y="0"/>
                  </a:moveTo>
                  <a:cubicBezTo>
                    <a:pt x="8911" y="37"/>
                    <a:pt x="8356" y="111"/>
                    <a:pt x="7839" y="148"/>
                  </a:cubicBezTo>
                  <a:cubicBezTo>
                    <a:pt x="7321" y="222"/>
                    <a:pt x="6804" y="296"/>
                    <a:pt x="6323" y="407"/>
                  </a:cubicBezTo>
                  <a:cubicBezTo>
                    <a:pt x="5842" y="481"/>
                    <a:pt x="5362" y="592"/>
                    <a:pt x="4918" y="703"/>
                  </a:cubicBezTo>
                  <a:cubicBezTo>
                    <a:pt x="4437" y="777"/>
                    <a:pt x="4068" y="851"/>
                    <a:pt x="3624" y="925"/>
                  </a:cubicBezTo>
                  <a:cubicBezTo>
                    <a:pt x="3217" y="999"/>
                    <a:pt x="2848" y="1036"/>
                    <a:pt x="2478" y="1073"/>
                  </a:cubicBezTo>
                  <a:cubicBezTo>
                    <a:pt x="2293" y="1110"/>
                    <a:pt x="2145" y="1110"/>
                    <a:pt x="1960" y="1110"/>
                  </a:cubicBezTo>
                  <a:cubicBezTo>
                    <a:pt x="1813" y="1110"/>
                    <a:pt x="1628" y="1147"/>
                    <a:pt x="1480" y="1147"/>
                  </a:cubicBezTo>
                  <a:cubicBezTo>
                    <a:pt x="1184" y="1147"/>
                    <a:pt x="925" y="1110"/>
                    <a:pt x="703" y="1110"/>
                  </a:cubicBezTo>
                  <a:cubicBezTo>
                    <a:pt x="297" y="1073"/>
                    <a:pt x="1" y="1036"/>
                    <a:pt x="1" y="1036"/>
                  </a:cubicBezTo>
                  <a:lnTo>
                    <a:pt x="1" y="1036"/>
                  </a:lnTo>
                  <a:cubicBezTo>
                    <a:pt x="1" y="1036"/>
                    <a:pt x="75" y="1073"/>
                    <a:pt x="149" y="1147"/>
                  </a:cubicBezTo>
                  <a:cubicBezTo>
                    <a:pt x="260" y="1220"/>
                    <a:pt x="408" y="1331"/>
                    <a:pt x="629" y="1442"/>
                  </a:cubicBezTo>
                  <a:cubicBezTo>
                    <a:pt x="814" y="1516"/>
                    <a:pt x="1073" y="1664"/>
                    <a:pt x="1369" y="1775"/>
                  </a:cubicBezTo>
                  <a:cubicBezTo>
                    <a:pt x="1517" y="1812"/>
                    <a:pt x="1702" y="1886"/>
                    <a:pt x="1886" y="1923"/>
                  </a:cubicBezTo>
                  <a:cubicBezTo>
                    <a:pt x="2034" y="1997"/>
                    <a:pt x="2219" y="2034"/>
                    <a:pt x="2441" y="2071"/>
                  </a:cubicBezTo>
                  <a:cubicBezTo>
                    <a:pt x="2811" y="2145"/>
                    <a:pt x="3254" y="2182"/>
                    <a:pt x="3698" y="2219"/>
                  </a:cubicBezTo>
                  <a:cubicBezTo>
                    <a:pt x="4142" y="2219"/>
                    <a:pt x="4659" y="2219"/>
                    <a:pt x="5103" y="2182"/>
                  </a:cubicBezTo>
                  <a:cubicBezTo>
                    <a:pt x="5621" y="2145"/>
                    <a:pt x="6101" y="2108"/>
                    <a:pt x="6582" y="2034"/>
                  </a:cubicBezTo>
                  <a:cubicBezTo>
                    <a:pt x="7099" y="1997"/>
                    <a:pt x="7580" y="1923"/>
                    <a:pt x="8061" y="1849"/>
                  </a:cubicBezTo>
                  <a:cubicBezTo>
                    <a:pt x="8504" y="1775"/>
                    <a:pt x="8948" y="1701"/>
                    <a:pt x="9429" y="1664"/>
                  </a:cubicBezTo>
                  <a:cubicBezTo>
                    <a:pt x="9687" y="1664"/>
                    <a:pt x="9946" y="1664"/>
                    <a:pt x="10168" y="1627"/>
                  </a:cubicBezTo>
                  <a:lnTo>
                    <a:pt x="10575" y="1627"/>
                  </a:lnTo>
                  <a:lnTo>
                    <a:pt x="10612" y="1590"/>
                  </a:lnTo>
                  <a:lnTo>
                    <a:pt x="10649" y="1590"/>
                  </a:lnTo>
                  <a:lnTo>
                    <a:pt x="10833" y="1627"/>
                  </a:lnTo>
                  <a:lnTo>
                    <a:pt x="11462" y="1627"/>
                  </a:lnTo>
                  <a:cubicBezTo>
                    <a:pt x="11647" y="1664"/>
                    <a:pt x="11869" y="1664"/>
                    <a:pt x="12053" y="1701"/>
                  </a:cubicBezTo>
                  <a:cubicBezTo>
                    <a:pt x="12423" y="1775"/>
                    <a:pt x="12793" y="1849"/>
                    <a:pt x="13126" y="1960"/>
                  </a:cubicBezTo>
                  <a:cubicBezTo>
                    <a:pt x="13310" y="2034"/>
                    <a:pt x="13458" y="2071"/>
                    <a:pt x="13606" y="2108"/>
                  </a:cubicBezTo>
                  <a:cubicBezTo>
                    <a:pt x="13754" y="2182"/>
                    <a:pt x="13902" y="2256"/>
                    <a:pt x="14013" y="2330"/>
                  </a:cubicBezTo>
                  <a:cubicBezTo>
                    <a:pt x="14309" y="2440"/>
                    <a:pt x="14493" y="2588"/>
                    <a:pt x="14678" y="2699"/>
                  </a:cubicBezTo>
                  <a:cubicBezTo>
                    <a:pt x="15048" y="2958"/>
                    <a:pt x="15233" y="3143"/>
                    <a:pt x="15233" y="3143"/>
                  </a:cubicBezTo>
                  <a:cubicBezTo>
                    <a:pt x="15233" y="3143"/>
                    <a:pt x="15233" y="3069"/>
                    <a:pt x="15159" y="2958"/>
                  </a:cubicBezTo>
                  <a:cubicBezTo>
                    <a:pt x="15122" y="2847"/>
                    <a:pt x="15048" y="2662"/>
                    <a:pt x="14937" y="2477"/>
                  </a:cubicBezTo>
                  <a:cubicBezTo>
                    <a:pt x="14826" y="2293"/>
                    <a:pt x="14678" y="2034"/>
                    <a:pt x="14420" y="1812"/>
                  </a:cubicBezTo>
                  <a:cubicBezTo>
                    <a:pt x="14309" y="1664"/>
                    <a:pt x="14198" y="1553"/>
                    <a:pt x="14050" y="1442"/>
                  </a:cubicBezTo>
                  <a:cubicBezTo>
                    <a:pt x="13902" y="1294"/>
                    <a:pt x="13754" y="1183"/>
                    <a:pt x="13569" y="1073"/>
                  </a:cubicBezTo>
                  <a:cubicBezTo>
                    <a:pt x="13236" y="851"/>
                    <a:pt x="12830" y="629"/>
                    <a:pt x="12386" y="481"/>
                  </a:cubicBezTo>
                  <a:cubicBezTo>
                    <a:pt x="12164" y="370"/>
                    <a:pt x="11943" y="333"/>
                    <a:pt x="11684" y="259"/>
                  </a:cubicBezTo>
                  <a:cubicBezTo>
                    <a:pt x="11462" y="185"/>
                    <a:pt x="11203" y="148"/>
                    <a:pt x="10944" y="111"/>
                  </a:cubicBezTo>
                  <a:lnTo>
                    <a:pt x="10759" y="74"/>
                  </a:lnTo>
                  <a:lnTo>
                    <a:pt x="10649" y="74"/>
                  </a:lnTo>
                  <a:lnTo>
                    <a:pt x="10538" y="37"/>
                  </a:lnTo>
                  <a:lnTo>
                    <a:pt x="10168" y="37"/>
                  </a:lnTo>
                  <a:cubicBezTo>
                    <a:pt x="9909" y="37"/>
                    <a:pt x="9687" y="37"/>
                    <a:pt x="9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21"/>
          <p:cNvGrpSpPr/>
          <p:nvPr/>
        </p:nvGrpSpPr>
        <p:grpSpPr>
          <a:xfrm flipH="1">
            <a:off x="358285" y="273238"/>
            <a:ext cx="825375" cy="830200"/>
            <a:chOff x="619250" y="3977825"/>
            <a:chExt cx="825375" cy="830200"/>
          </a:xfrm>
        </p:grpSpPr>
        <p:sp>
          <p:nvSpPr>
            <p:cNvPr id="728" name="Google Shape;728;p21"/>
            <p:cNvSpPr/>
            <p:nvPr/>
          </p:nvSpPr>
          <p:spPr>
            <a:xfrm>
              <a:off x="1271775" y="4452325"/>
              <a:ext cx="119250" cy="44300"/>
            </a:xfrm>
            <a:custGeom>
              <a:avLst/>
              <a:gdLst/>
              <a:ahLst/>
              <a:cxnLst/>
              <a:rect l="l" t="t" r="r" b="b"/>
              <a:pathLst>
                <a:path w="4770" h="1772" extrusionOk="0">
                  <a:moveTo>
                    <a:pt x="1915" y="1"/>
                  </a:moveTo>
                  <a:cubicBezTo>
                    <a:pt x="856" y="1"/>
                    <a:pt x="0" y="467"/>
                    <a:pt x="0" y="467"/>
                  </a:cubicBezTo>
                  <a:cubicBezTo>
                    <a:pt x="0" y="467"/>
                    <a:pt x="925" y="1465"/>
                    <a:pt x="2256" y="1724"/>
                  </a:cubicBezTo>
                  <a:cubicBezTo>
                    <a:pt x="2450" y="1757"/>
                    <a:pt x="2642" y="1771"/>
                    <a:pt x="2829" y="1771"/>
                  </a:cubicBezTo>
                  <a:cubicBezTo>
                    <a:pt x="3888" y="1771"/>
                    <a:pt x="4770" y="1317"/>
                    <a:pt x="4770" y="1317"/>
                  </a:cubicBezTo>
                  <a:cubicBezTo>
                    <a:pt x="4770" y="1317"/>
                    <a:pt x="3845" y="282"/>
                    <a:pt x="2551" y="60"/>
                  </a:cubicBezTo>
                  <a:cubicBezTo>
                    <a:pt x="2335" y="18"/>
                    <a:pt x="2121" y="1"/>
                    <a:pt x="1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1"/>
            <p:cNvSpPr/>
            <p:nvPr/>
          </p:nvSpPr>
          <p:spPr>
            <a:xfrm>
              <a:off x="927025" y="4036050"/>
              <a:ext cx="53625" cy="119250"/>
            </a:xfrm>
            <a:custGeom>
              <a:avLst/>
              <a:gdLst/>
              <a:ahLst/>
              <a:cxnLst/>
              <a:rect l="l" t="t" r="r" b="b"/>
              <a:pathLst>
                <a:path w="2145" h="4770" extrusionOk="0">
                  <a:moveTo>
                    <a:pt x="629" y="1"/>
                  </a:moveTo>
                  <a:cubicBezTo>
                    <a:pt x="629" y="1"/>
                    <a:pt x="0" y="1221"/>
                    <a:pt x="222" y="2552"/>
                  </a:cubicBezTo>
                  <a:cubicBezTo>
                    <a:pt x="444" y="3846"/>
                    <a:pt x="1479" y="4770"/>
                    <a:pt x="1479" y="4770"/>
                  </a:cubicBezTo>
                  <a:cubicBezTo>
                    <a:pt x="1479" y="4770"/>
                    <a:pt x="2145" y="3550"/>
                    <a:pt x="1886" y="2256"/>
                  </a:cubicBezTo>
                  <a:cubicBezTo>
                    <a:pt x="1664" y="925"/>
                    <a:pt x="62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1"/>
            <p:cNvSpPr/>
            <p:nvPr/>
          </p:nvSpPr>
          <p:spPr>
            <a:xfrm>
              <a:off x="619250" y="4018500"/>
              <a:ext cx="604475" cy="252250"/>
            </a:xfrm>
            <a:custGeom>
              <a:avLst/>
              <a:gdLst/>
              <a:ahLst/>
              <a:cxnLst/>
              <a:rect l="l" t="t" r="r" b="b"/>
              <a:pathLst>
                <a:path w="24179" h="10090" extrusionOk="0">
                  <a:moveTo>
                    <a:pt x="17968" y="4215"/>
                  </a:moveTo>
                  <a:cubicBezTo>
                    <a:pt x="17894" y="4289"/>
                    <a:pt x="17857" y="4363"/>
                    <a:pt x="17857" y="4363"/>
                  </a:cubicBezTo>
                  <a:cubicBezTo>
                    <a:pt x="17857" y="4363"/>
                    <a:pt x="17894" y="4326"/>
                    <a:pt x="17968" y="4215"/>
                  </a:cubicBezTo>
                  <a:close/>
                  <a:moveTo>
                    <a:pt x="5694" y="0"/>
                  </a:moveTo>
                  <a:cubicBezTo>
                    <a:pt x="5398" y="0"/>
                    <a:pt x="5102" y="37"/>
                    <a:pt x="4843" y="37"/>
                  </a:cubicBezTo>
                  <a:cubicBezTo>
                    <a:pt x="4548" y="74"/>
                    <a:pt x="4289" y="148"/>
                    <a:pt x="4030" y="222"/>
                  </a:cubicBezTo>
                  <a:cubicBezTo>
                    <a:pt x="2921" y="555"/>
                    <a:pt x="1923" y="1183"/>
                    <a:pt x="1183" y="2034"/>
                  </a:cubicBezTo>
                  <a:cubicBezTo>
                    <a:pt x="814" y="2477"/>
                    <a:pt x="518" y="2995"/>
                    <a:pt x="296" y="3549"/>
                  </a:cubicBezTo>
                  <a:cubicBezTo>
                    <a:pt x="111" y="4067"/>
                    <a:pt x="0" y="4695"/>
                    <a:pt x="37" y="5250"/>
                  </a:cubicBezTo>
                  <a:cubicBezTo>
                    <a:pt x="111" y="6433"/>
                    <a:pt x="592" y="7505"/>
                    <a:pt x="1331" y="8319"/>
                  </a:cubicBezTo>
                  <a:cubicBezTo>
                    <a:pt x="2034" y="9169"/>
                    <a:pt x="2995" y="9760"/>
                    <a:pt x="4067" y="9982"/>
                  </a:cubicBezTo>
                  <a:cubicBezTo>
                    <a:pt x="4418" y="10055"/>
                    <a:pt x="4769" y="10090"/>
                    <a:pt x="5117" y="10090"/>
                  </a:cubicBezTo>
                  <a:cubicBezTo>
                    <a:pt x="6893" y="10090"/>
                    <a:pt x="8556" y="9174"/>
                    <a:pt x="9391" y="7690"/>
                  </a:cubicBezTo>
                  <a:cubicBezTo>
                    <a:pt x="9613" y="7283"/>
                    <a:pt x="9797" y="6803"/>
                    <a:pt x="9871" y="6322"/>
                  </a:cubicBezTo>
                  <a:cubicBezTo>
                    <a:pt x="9908" y="5842"/>
                    <a:pt x="9908" y="5361"/>
                    <a:pt x="9797" y="4917"/>
                  </a:cubicBezTo>
                  <a:cubicBezTo>
                    <a:pt x="9613" y="3993"/>
                    <a:pt x="9132" y="3180"/>
                    <a:pt x="8429" y="2662"/>
                  </a:cubicBezTo>
                  <a:cubicBezTo>
                    <a:pt x="8282" y="2551"/>
                    <a:pt x="8023" y="2403"/>
                    <a:pt x="7875" y="2329"/>
                  </a:cubicBezTo>
                  <a:lnTo>
                    <a:pt x="7616" y="2181"/>
                  </a:lnTo>
                  <a:cubicBezTo>
                    <a:pt x="7505" y="2181"/>
                    <a:pt x="7394" y="2144"/>
                    <a:pt x="7320" y="2107"/>
                  </a:cubicBezTo>
                  <a:cubicBezTo>
                    <a:pt x="6914" y="1997"/>
                    <a:pt x="6544" y="1923"/>
                    <a:pt x="6137" y="1923"/>
                  </a:cubicBezTo>
                  <a:cubicBezTo>
                    <a:pt x="5398" y="1960"/>
                    <a:pt x="4695" y="2144"/>
                    <a:pt x="4104" y="2514"/>
                  </a:cubicBezTo>
                  <a:cubicBezTo>
                    <a:pt x="3549" y="2884"/>
                    <a:pt x="3106" y="3364"/>
                    <a:pt x="2884" y="3919"/>
                  </a:cubicBezTo>
                  <a:cubicBezTo>
                    <a:pt x="2810" y="4067"/>
                    <a:pt x="2773" y="4215"/>
                    <a:pt x="2736" y="4326"/>
                  </a:cubicBezTo>
                  <a:cubicBezTo>
                    <a:pt x="2699" y="4400"/>
                    <a:pt x="2699" y="4474"/>
                    <a:pt x="2699" y="4548"/>
                  </a:cubicBezTo>
                  <a:cubicBezTo>
                    <a:pt x="2662" y="4621"/>
                    <a:pt x="2662" y="4658"/>
                    <a:pt x="2662" y="4732"/>
                  </a:cubicBezTo>
                  <a:cubicBezTo>
                    <a:pt x="2662" y="4991"/>
                    <a:pt x="2662" y="5250"/>
                    <a:pt x="2699" y="5509"/>
                  </a:cubicBezTo>
                  <a:cubicBezTo>
                    <a:pt x="2884" y="6433"/>
                    <a:pt x="3401" y="7025"/>
                    <a:pt x="3808" y="7283"/>
                  </a:cubicBezTo>
                  <a:cubicBezTo>
                    <a:pt x="3993" y="7431"/>
                    <a:pt x="4178" y="7468"/>
                    <a:pt x="4289" y="7542"/>
                  </a:cubicBezTo>
                  <a:cubicBezTo>
                    <a:pt x="4400" y="7579"/>
                    <a:pt x="4474" y="7579"/>
                    <a:pt x="4474" y="7579"/>
                  </a:cubicBezTo>
                  <a:cubicBezTo>
                    <a:pt x="4474" y="7579"/>
                    <a:pt x="4400" y="7542"/>
                    <a:pt x="4326" y="7505"/>
                  </a:cubicBezTo>
                  <a:cubicBezTo>
                    <a:pt x="4215" y="7431"/>
                    <a:pt x="4067" y="7357"/>
                    <a:pt x="3882" y="7172"/>
                  </a:cubicBezTo>
                  <a:cubicBezTo>
                    <a:pt x="3586" y="6877"/>
                    <a:pt x="3180" y="6248"/>
                    <a:pt x="3143" y="5435"/>
                  </a:cubicBezTo>
                  <a:cubicBezTo>
                    <a:pt x="3143" y="5028"/>
                    <a:pt x="3180" y="4585"/>
                    <a:pt x="3401" y="4178"/>
                  </a:cubicBezTo>
                  <a:cubicBezTo>
                    <a:pt x="3586" y="3734"/>
                    <a:pt x="3956" y="3364"/>
                    <a:pt x="4474" y="3106"/>
                  </a:cubicBezTo>
                  <a:cubicBezTo>
                    <a:pt x="4905" y="2873"/>
                    <a:pt x="5426" y="2730"/>
                    <a:pt x="5956" y="2730"/>
                  </a:cubicBezTo>
                  <a:cubicBezTo>
                    <a:pt x="6017" y="2730"/>
                    <a:pt x="6077" y="2732"/>
                    <a:pt x="6137" y="2736"/>
                  </a:cubicBezTo>
                  <a:cubicBezTo>
                    <a:pt x="6433" y="2736"/>
                    <a:pt x="6766" y="2810"/>
                    <a:pt x="7062" y="2921"/>
                  </a:cubicBezTo>
                  <a:cubicBezTo>
                    <a:pt x="7136" y="2921"/>
                    <a:pt x="7209" y="2958"/>
                    <a:pt x="7283" y="2995"/>
                  </a:cubicBezTo>
                  <a:lnTo>
                    <a:pt x="7505" y="3106"/>
                  </a:lnTo>
                  <a:cubicBezTo>
                    <a:pt x="7579" y="3143"/>
                    <a:pt x="7616" y="3180"/>
                    <a:pt x="7690" y="3217"/>
                  </a:cubicBezTo>
                  <a:cubicBezTo>
                    <a:pt x="7764" y="3254"/>
                    <a:pt x="7801" y="3327"/>
                    <a:pt x="7875" y="3364"/>
                  </a:cubicBezTo>
                  <a:cubicBezTo>
                    <a:pt x="8836" y="4178"/>
                    <a:pt x="9206" y="5915"/>
                    <a:pt x="8429" y="7172"/>
                  </a:cubicBezTo>
                  <a:cubicBezTo>
                    <a:pt x="7820" y="8179"/>
                    <a:pt x="6506" y="8858"/>
                    <a:pt x="5193" y="8858"/>
                  </a:cubicBezTo>
                  <a:cubicBezTo>
                    <a:pt x="4914" y="8858"/>
                    <a:pt x="4635" y="8827"/>
                    <a:pt x="4363" y="8762"/>
                  </a:cubicBezTo>
                  <a:cubicBezTo>
                    <a:pt x="2810" y="8392"/>
                    <a:pt x="1479" y="6840"/>
                    <a:pt x="1405" y="5213"/>
                  </a:cubicBezTo>
                  <a:cubicBezTo>
                    <a:pt x="1405" y="4806"/>
                    <a:pt x="1442" y="4400"/>
                    <a:pt x="1590" y="3993"/>
                  </a:cubicBezTo>
                  <a:cubicBezTo>
                    <a:pt x="1738" y="3660"/>
                    <a:pt x="1960" y="3254"/>
                    <a:pt x="2255" y="2958"/>
                  </a:cubicBezTo>
                  <a:cubicBezTo>
                    <a:pt x="2810" y="2292"/>
                    <a:pt x="3586" y="1812"/>
                    <a:pt x="4400" y="1590"/>
                  </a:cubicBezTo>
                  <a:cubicBezTo>
                    <a:pt x="4621" y="1516"/>
                    <a:pt x="4843" y="1479"/>
                    <a:pt x="5028" y="1442"/>
                  </a:cubicBezTo>
                  <a:cubicBezTo>
                    <a:pt x="5287" y="1405"/>
                    <a:pt x="5472" y="1405"/>
                    <a:pt x="5694" y="1405"/>
                  </a:cubicBezTo>
                  <a:cubicBezTo>
                    <a:pt x="6137" y="1405"/>
                    <a:pt x="6581" y="1442"/>
                    <a:pt x="7025" y="1553"/>
                  </a:cubicBezTo>
                  <a:cubicBezTo>
                    <a:pt x="7912" y="1738"/>
                    <a:pt x="8762" y="2144"/>
                    <a:pt x="9502" y="2625"/>
                  </a:cubicBezTo>
                  <a:lnTo>
                    <a:pt x="9797" y="2810"/>
                  </a:lnTo>
                  <a:lnTo>
                    <a:pt x="10056" y="3032"/>
                  </a:lnTo>
                  <a:cubicBezTo>
                    <a:pt x="10278" y="3180"/>
                    <a:pt x="10463" y="3327"/>
                    <a:pt x="10611" y="3475"/>
                  </a:cubicBezTo>
                  <a:cubicBezTo>
                    <a:pt x="10943" y="3771"/>
                    <a:pt x="11313" y="4104"/>
                    <a:pt x="11646" y="4437"/>
                  </a:cubicBezTo>
                  <a:cubicBezTo>
                    <a:pt x="12311" y="5102"/>
                    <a:pt x="12940" y="5842"/>
                    <a:pt x="13605" y="6507"/>
                  </a:cubicBezTo>
                  <a:cubicBezTo>
                    <a:pt x="13938" y="6877"/>
                    <a:pt x="14271" y="7172"/>
                    <a:pt x="14641" y="7505"/>
                  </a:cubicBezTo>
                  <a:cubicBezTo>
                    <a:pt x="14788" y="7690"/>
                    <a:pt x="14973" y="7838"/>
                    <a:pt x="15195" y="7986"/>
                  </a:cubicBezTo>
                  <a:cubicBezTo>
                    <a:pt x="15380" y="8134"/>
                    <a:pt x="15565" y="8282"/>
                    <a:pt x="15750" y="8429"/>
                  </a:cubicBezTo>
                  <a:cubicBezTo>
                    <a:pt x="16526" y="8984"/>
                    <a:pt x="17376" y="9428"/>
                    <a:pt x="18301" y="9686"/>
                  </a:cubicBezTo>
                  <a:cubicBezTo>
                    <a:pt x="18853" y="9848"/>
                    <a:pt x="19434" y="9937"/>
                    <a:pt x="20008" y="9937"/>
                  </a:cubicBezTo>
                  <a:cubicBezTo>
                    <a:pt x="20356" y="9937"/>
                    <a:pt x="20702" y="9904"/>
                    <a:pt x="21036" y="9834"/>
                  </a:cubicBezTo>
                  <a:lnTo>
                    <a:pt x="21184" y="9797"/>
                  </a:lnTo>
                  <a:cubicBezTo>
                    <a:pt x="21295" y="9760"/>
                    <a:pt x="21295" y="9760"/>
                    <a:pt x="21369" y="9760"/>
                  </a:cubicBezTo>
                  <a:lnTo>
                    <a:pt x="21517" y="9723"/>
                  </a:lnTo>
                  <a:lnTo>
                    <a:pt x="21665" y="9649"/>
                  </a:lnTo>
                  <a:cubicBezTo>
                    <a:pt x="21924" y="9576"/>
                    <a:pt x="22109" y="9465"/>
                    <a:pt x="22293" y="9354"/>
                  </a:cubicBezTo>
                  <a:cubicBezTo>
                    <a:pt x="22663" y="9132"/>
                    <a:pt x="22996" y="8836"/>
                    <a:pt x="23292" y="8503"/>
                  </a:cubicBezTo>
                  <a:cubicBezTo>
                    <a:pt x="23846" y="7875"/>
                    <a:pt x="24179" y="7062"/>
                    <a:pt x="24142" y="6248"/>
                  </a:cubicBezTo>
                  <a:lnTo>
                    <a:pt x="24105" y="5952"/>
                  </a:lnTo>
                  <a:lnTo>
                    <a:pt x="24068" y="5694"/>
                  </a:lnTo>
                  <a:cubicBezTo>
                    <a:pt x="23994" y="5509"/>
                    <a:pt x="23957" y="5324"/>
                    <a:pt x="23883" y="5139"/>
                  </a:cubicBezTo>
                  <a:cubicBezTo>
                    <a:pt x="23735" y="4806"/>
                    <a:pt x="23587" y="4511"/>
                    <a:pt x="23366" y="4252"/>
                  </a:cubicBezTo>
                  <a:cubicBezTo>
                    <a:pt x="22922" y="3734"/>
                    <a:pt x="22367" y="3364"/>
                    <a:pt x="21813" y="3217"/>
                  </a:cubicBezTo>
                  <a:cubicBezTo>
                    <a:pt x="21351" y="3063"/>
                    <a:pt x="20914" y="2986"/>
                    <a:pt x="20503" y="2986"/>
                  </a:cubicBezTo>
                  <a:cubicBezTo>
                    <a:pt x="20421" y="2986"/>
                    <a:pt x="20340" y="2989"/>
                    <a:pt x="20260" y="2995"/>
                  </a:cubicBezTo>
                  <a:cubicBezTo>
                    <a:pt x="19336" y="3106"/>
                    <a:pt x="18707" y="3512"/>
                    <a:pt x="18338" y="3808"/>
                  </a:cubicBezTo>
                  <a:cubicBezTo>
                    <a:pt x="18153" y="3956"/>
                    <a:pt x="18042" y="4104"/>
                    <a:pt x="17968" y="4215"/>
                  </a:cubicBezTo>
                  <a:cubicBezTo>
                    <a:pt x="18079" y="4141"/>
                    <a:pt x="18227" y="4030"/>
                    <a:pt x="18412" y="3919"/>
                  </a:cubicBezTo>
                  <a:cubicBezTo>
                    <a:pt x="18792" y="3712"/>
                    <a:pt x="19366" y="3472"/>
                    <a:pt x="20134" y="3472"/>
                  </a:cubicBezTo>
                  <a:cubicBezTo>
                    <a:pt x="20188" y="3472"/>
                    <a:pt x="20242" y="3473"/>
                    <a:pt x="20297" y="3475"/>
                  </a:cubicBezTo>
                  <a:cubicBezTo>
                    <a:pt x="21110" y="3512"/>
                    <a:pt x="22183" y="3771"/>
                    <a:pt x="22811" y="4658"/>
                  </a:cubicBezTo>
                  <a:cubicBezTo>
                    <a:pt x="22959" y="4880"/>
                    <a:pt x="23107" y="5139"/>
                    <a:pt x="23181" y="5398"/>
                  </a:cubicBezTo>
                  <a:cubicBezTo>
                    <a:pt x="23255" y="5546"/>
                    <a:pt x="23255" y="5694"/>
                    <a:pt x="23292" y="5842"/>
                  </a:cubicBezTo>
                  <a:lnTo>
                    <a:pt x="23329" y="6063"/>
                  </a:lnTo>
                  <a:cubicBezTo>
                    <a:pt x="23329" y="6100"/>
                    <a:pt x="23329" y="6211"/>
                    <a:pt x="23329" y="6285"/>
                  </a:cubicBezTo>
                  <a:cubicBezTo>
                    <a:pt x="23329" y="6840"/>
                    <a:pt x="23070" y="7431"/>
                    <a:pt x="22626" y="7912"/>
                  </a:cubicBezTo>
                  <a:cubicBezTo>
                    <a:pt x="22404" y="8134"/>
                    <a:pt x="22109" y="8356"/>
                    <a:pt x="21813" y="8503"/>
                  </a:cubicBezTo>
                  <a:cubicBezTo>
                    <a:pt x="21665" y="8577"/>
                    <a:pt x="21517" y="8651"/>
                    <a:pt x="21369" y="8688"/>
                  </a:cubicBezTo>
                  <a:lnTo>
                    <a:pt x="21258" y="8762"/>
                  </a:lnTo>
                  <a:lnTo>
                    <a:pt x="21110" y="8799"/>
                  </a:lnTo>
                  <a:lnTo>
                    <a:pt x="20963" y="8799"/>
                  </a:lnTo>
                  <a:lnTo>
                    <a:pt x="20852" y="8836"/>
                  </a:lnTo>
                  <a:cubicBezTo>
                    <a:pt x="20641" y="8869"/>
                    <a:pt x="20424" y="8886"/>
                    <a:pt x="20202" y="8886"/>
                  </a:cubicBezTo>
                  <a:cubicBezTo>
                    <a:pt x="19687" y="8886"/>
                    <a:pt x="19151" y="8795"/>
                    <a:pt x="18633" y="8614"/>
                  </a:cubicBezTo>
                  <a:cubicBezTo>
                    <a:pt x="17118" y="8097"/>
                    <a:pt x="15750" y="6988"/>
                    <a:pt x="14530" y="5620"/>
                  </a:cubicBezTo>
                  <a:cubicBezTo>
                    <a:pt x="13901" y="4954"/>
                    <a:pt x="13273" y="4252"/>
                    <a:pt x="12607" y="3512"/>
                  </a:cubicBezTo>
                  <a:cubicBezTo>
                    <a:pt x="12237" y="3143"/>
                    <a:pt x="11905" y="2810"/>
                    <a:pt x="11498" y="2440"/>
                  </a:cubicBezTo>
                  <a:cubicBezTo>
                    <a:pt x="11276" y="2255"/>
                    <a:pt x="11091" y="2107"/>
                    <a:pt x="10907" y="1960"/>
                  </a:cubicBezTo>
                  <a:lnTo>
                    <a:pt x="10611" y="1738"/>
                  </a:lnTo>
                  <a:lnTo>
                    <a:pt x="10278" y="1479"/>
                  </a:lnTo>
                  <a:cubicBezTo>
                    <a:pt x="9391" y="887"/>
                    <a:pt x="8393" y="444"/>
                    <a:pt x="7320" y="185"/>
                  </a:cubicBezTo>
                  <a:cubicBezTo>
                    <a:pt x="6803" y="74"/>
                    <a:pt x="6248"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1"/>
            <p:cNvSpPr/>
            <p:nvPr/>
          </p:nvSpPr>
          <p:spPr>
            <a:xfrm>
              <a:off x="915000" y="4213475"/>
              <a:ext cx="121100" cy="41675"/>
            </a:xfrm>
            <a:custGeom>
              <a:avLst/>
              <a:gdLst/>
              <a:ahLst/>
              <a:cxnLst/>
              <a:rect l="l" t="t" r="r" b="b"/>
              <a:pathLst>
                <a:path w="4844" h="1667" extrusionOk="0">
                  <a:moveTo>
                    <a:pt x="2492" y="1"/>
                  </a:moveTo>
                  <a:cubicBezTo>
                    <a:pt x="2463" y="1"/>
                    <a:pt x="2433" y="1"/>
                    <a:pt x="2404" y="2"/>
                  </a:cubicBezTo>
                  <a:cubicBezTo>
                    <a:pt x="1073" y="39"/>
                    <a:pt x="1" y="889"/>
                    <a:pt x="1" y="889"/>
                  </a:cubicBezTo>
                  <a:cubicBezTo>
                    <a:pt x="1" y="889"/>
                    <a:pt x="1061" y="1667"/>
                    <a:pt x="2352" y="1667"/>
                  </a:cubicBezTo>
                  <a:cubicBezTo>
                    <a:pt x="2382" y="1667"/>
                    <a:pt x="2411" y="1666"/>
                    <a:pt x="2441" y="1666"/>
                  </a:cubicBezTo>
                  <a:cubicBezTo>
                    <a:pt x="3772" y="1666"/>
                    <a:pt x="4844" y="778"/>
                    <a:pt x="4844" y="778"/>
                  </a:cubicBezTo>
                  <a:cubicBezTo>
                    <a:pt x="4844" y="778"/>
                    <a:pt x="3784" y="1"/>
                    <a:pt x="24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1"/>
            <p:cNvSpPr/>
            <p:nvPr/>
          </p:nvSpPr>
          <p:spPr>
            <a:xfrm>
              <a:off x="1147925" y="4205125"/>
              <a:ext cx="260675" cy="602900"/>
            </a:xfrm>
            <a:custGeom>
              <a:avLst/>
              <a:gdLst/>
              <a:ahLst/>
              <a:cxnLst/>
              <a:rect l="l" t="t" r="r" b="b"/>
              <a:pathLst>
                <a:path w="10427" h="24116" extrusionOk="0">
                  <a:moveTo>
                    <a:pt x="4055" y="0"/>
                  </a:moveTo>
                  <a:cubicBezTo>
                    <a:pt x="3283" y="0"/>
                    <a:pt x="2520" y="327"/>
                    <a:pt x="1923" y="854"/>
                  </a:cubicBezTo>
                  <a:cubicBezTo>
                    <a:pt x="1590" y="1149"/>
                    <a:pt x="1294" y="1482"/>
                    <a:pt x="1073" y="1852"/>
                  </a:cubicBezTo>
                  <a:cubicBezTo>
                    <a:pt x="962" y="2037"/>
                    <a:pt x="888" y="2221"/>
                    <a:pt x="777" y="2480"/>
                  </a:cubicBezTo>
                  <a:lnTo>
                    <a:pt x="740" y="2628"/>
                  </a:lnTo>
                  <a:lnTo>
                    <a:pt x="703" y="2776"/>
                  </a:lnTo>
                  <a:cubicBezTo>
                    <a:pt x="666" y="2850"/>
                    <a:pt x="666" y="2850"/>
                    <a:pt x="629" y="2961"/>
                  </a:cubicBezTo>
                  <a:lnTo>
                    <a:pt x="592" y="3109"/>
                  </a:lnTo>
                  <a:cubicBezTo>
                    <a:pt x="407" y="3996"/>
                    <a:pt x="481" y="4957"/>
                    <a:pt x="777" y="5845"/>
                  </a:cubicBezTo>
                  <a:cubicBezTo>
                    <a:pt x="1036" y="6732"/>
                    <a:pt x="1479" y="7582"/>
                    <a:pt x="2034" y="8396"/>
                  </a:cubicBezTo>
                  <a:cubicBezTo>
                    <a:pt x="2145" y="8580"/>
                    <a:pt x="2293" y="8765"/>
                    <a:pt x="2440" y="8950"/>
                  </a:cubicBezTo>
                  <a:cubicBezTo>
                    <a:pt x="2625" y="9172"/>
                    <a:pt x="2773" y="9320"/>
                    <a:pt x="2921" y="9505"/>
                  </a:cubicBezTo>
                  <a:cubicBezTo>
                    <a:pt x="3254" y="9874"/>
                    <a:pt x="3587" y="10207"/>
                    <a:pt x="3919" y="10540"/>
                  </a:cubicBezTo>
                  <a:cubicBezTo>
                    <a:pt x="4622" y="11205"/>
                    <a:pt x="5324" y="11834"/>
                    <a:pt x="5990" y="12499"/>
                  </a:cubicBezTo>
                  <a:cubicBezTo>
                    <a:pt x="6322" y="12832"/>
                    <a:pt x="6655" y="13165"/>
                    <a:pt x="6951" y="13498"/>
                  </a:cubicBezTo>
                  <a:cubicBezTo>
                    <a:pt x="7099" y="13682"/>
                    <a:pt x="7247" y="13867"/>
                    <a:pt x="7395" y="14052"/>
                  </a:cubicBezTo>
                  <a:lnTo>
                    <a:pt x="7616" y="14348"/>
                  </a:lnTo>
                  <a:lnTo>
                    <a:pt x="7801" y="14607"/>
                  </a:lnTo>
                  <a:cubicBezTo>
                    <a:pt x="8319" y="15383"/>
                    <a:pt x="8689" y="16233"/>
                    <a:pt x="8873" y="17121"/>
                  </a:cubicBezTo>
                  <a:cubicBezTo>
                    <a:pt x="8984" y="17564"/>
                    <a:pt x="9021" y="18008"/>
                    <a:pt x="9021" y="18452"/>
                  </a:cubicBezTo>
                  <a:cubicBezTo>
                    <a:pt x="9021" y="18673"/>
                    <a:pt x="9021" y="18821"/>
                    <a:pt x="8984" y="19117"/>
                  </a:cubicBezTo>
                  <a:cubicBezTo>
                    <a:pt x="8947" y="19302"/>
                    <a:pt x="8910" y="19524"/>
                    <a:pt x="8836" y="19746"/>
                  </a:cubicBezTo>
                  <a:cubicBezTo>
                    <a:pt x="8615" y="20559"/>
                    <a:pt x="8134" y="21335"/>
                    <a:pt x="7505" y="21890"/>
                  </a:cubicBezTo>
                  <a:cubicBezTo>
                    <a:pt x="7173" y="22186"/>
                    <a:pt x="6803" y="22407"/>
                    <a:pt x="6433" y="22518"/>
                  </a:cubicBezTo>
                  <a:cubicBezTo>
                    <a:pt x="6027" y="22703"/>
                    <a:pt x="5657" y="22740"/>
                    <a:pt x="5213" y="22740"/>
                  </a:cubicBezTo>
                  <a:cubicBezTo>
                    <a:pt x="3587" y="22666"/>
                    <a:pt x="2034" y="21335"/>
                    <a:pt x="1664" y="19783"/>
                  </a:cubicBezTo>
                  <a:cubicBezTo>
                    <a:pt x="1294" y="18230"/>
                    <a:pt x="2034" y="16455"/>
                    <a:pt x="3254" y="15716"/>
                  </a:cubicBezTo>
                  <a:cubicBezTo>
                    <a:pt x="3734" y="15414"/>
                    <a:pt x="4269" y="15280"/>
                    <a:pt x="4795" y="15280"/>
                  </a:cubicBezTo>
                  <a:cubicBezTo>
                    <a:pt x="5687" y="15280"/>
                    <a:pt x="6550" y="15666"/>
                    <a:pt x="7062" y="16270"/>
                  </a:cubicBezTo>
                  <a:cubicBezTo>
                    <a:pt x="7136" y="16344"/>
                    <a:pt x="7173" y="16381"/>
                    <a:pt x="7210" y="16455"/>
                  </a:cubicBezTo>
                  <a:cubicBezTo>
                    <a:pt x="7247" y="16529"/>
                    <a:pt x="7284" y="16566"/>
                    <a:pt x="7321" y="16640"/>
                  </a:cubicBezTo>
                  <a:lnTo>
                    <a:pt x="7432" y="16862"/>
                  </a:lnTo>
                  <a:cubicBezTo>
                    <a:pt x="7468" y="16936"/>
                    <a:pt x="7505" y="17010"/>
                    <a:pt x="7542" y="17084"/>
                  </a:cubicBezTo>
                  <a:cubicBezTo>
                    <a:pt x="7653" y="17379"/>
                    <a:pt x="7690" y="17712"/>
                    <a:pt x="7690" y="18008"/>
                  </a:cubicBezTo>
                  <a:cubicBezTo>
                    <a:pt x="7727" y="18599"/>
                    <a:pt x="7579" y="19191"/>
                    <a:pt x="7321" y="19672"/>
                  </a:cubicBezTo>
                  <a:cubicBezTo>
                    <a:pt x="7062" y="20152"/>
                    <a:pt x="6692" y="20522"/>
                    <a:pt x="6285" y="20744"/>
                  </a:cubicBezTo>
                  <a:cubicBezTo>
                    <a:pt x="5842" y="20966"/>
                    <a:pt x="5398" y="21003"/>
                    <a:pt x="4991" y="21003"/>
                  </a:cubicBezTo>
                  <a:cubicBezTo>
                    <a:pt x="4178" y="20966"/>
                    <a:pt x="3587" y="20559"/>
                    <a:pt x="3254" y="20263"/>
                  </a:cubicBezTo>
                  <a:cubicBezTo>
                    <a:pt x="3106" y="20078"/>
                    <a:pt x="2995" y="19930"/>
                    <a:pt x="2921" y="19820"/>
                  </a:cubicBezTo>
                  <a:cubicBezTo>
                    <a:pt x="2884" y="19709"/>
                    <a:pt x="2848" y="19672"/>
                    <a:pt x="2847" y="19672"/>
                  </a:cubicBezTo>
                  <a:lnTo>
                    <a:pt x="2847" y="19672"/>
                  </a:lnTo>
                  <a:cubicBezTo>
                    <a:pt x="2848" y="19672"/>
                    <a:pt x="2884" y="19710"/>
                    <a:pt x="2921" y="19856"/>
                  </a:cubicBezTo>
                  <a:cubicBezTo>
                    <a:pt x="2958" y="19967"/>
                    <a:pt x="3032" y="20115"/>
                    <a:pt x="3143" y="20337"/>
                  </a:cubicBezTo>
                  <a:cubicBezTo>
                    <a:pt x="3439" y="20744"/>
                    <a:pt x="3993" y="21261"/>
                    <a:pt x="4954" y="21446"/>
                  </a:cubicBezTo>
                  <a:cubicBezTo>
                    <a:pt x="5176" y="21483"/>
                    <a:pt x="5435" y="21483"/>
                    <a:pt x="5694" y="21483"/>
                  </a:cubicBezTo>
                  <a:cubicBezTo>
                    <a:pt x="5768" y="21483"/>
                    <a:pt x="5805" y="21446"/>
                    <a:pt x="5879" y="21446"/>
                  </a:cubicBezTo>
                  <a:cubicBezTo>
                    <a:pt x="5953" y="21446"/>
                    <a:pt x="6027" y="21409"/>
                    <a:pt x="6101" y="21409"/>
                  </a:cubicBezTo>
                  <a:cubicBezTo>
                    <a:pt x="6248" y="21372"/>
                    <a:pt x="6359" y="21335"/>
                    <a:pt x="6507" y="21261"/>
                  </a:cubicBezTo>
                  <a:cubicBezTo>
                    <a:pt x="7062" y="21040"/>
                    <a:pt x="7542" y="20596"/>
                    <a:pt x="7912" y="20041"/>
                  </a:cubicBezTo>
                  <a:cubicBezTo>
                    <a:pt x="8282" y="19450"/>
                    <a:pt x="8467" y="18747"/>
                    <a:pt x="8504" y="18008"/>
                  </a:cubicBezTo>
                  <a:cubicBezTo>
                    <a:pt x="8504" y="17601"/>
                    <a:pt x="8467" y="17232"/>
                    <a:pt x="8319" y="16825"/>
                  </a:cubicBezTo>
                  <a:cubicBezTo>
                    <a:pt x="8319" y="16714"/>
                    <a:pt x="8282" y="16640"/>
                    <a:pt x="8245" y="16529"/>
                  </a:cubicBezTo>
                  <a:lnTo>
                    <a:pt x="8097" y="16270"/>
                  </a:lnTo>
                  <a:cubicBezTo>
                    <a:pt x="8023" y="16085"/>
                    <a:pt x="7912" y="15864"/>
                    <a:pt x="7764" y="15716"/>
                  </a:cubicBezTo>
                  <a:cubicBezTo>
                    <a:pt x="7247" y="15013"/>
                    <a:pt x="6433" y="14533"/>
                    <a:pt x="5509" y="14348"/>
                  </a:cubicBezTo>
                  <a:cubicBezTo>
                    <a:pt x="5228" y="14278"/>
                    <a:pt x="4932" y="14252"/>
                    <a:pt x="4630" y="14252"/>
                  </a:cubicBezTo>
                  <a:cubicBezTo>
                    <a:pt x="4456" y="14252"/>
                    <a:pt x="4280" y="14260"/>
                    <a:pt x="4104" y="14274"/>
                  </a:cubicBezTo>
                  <a:cubicBezTo>
                    <a:pt x="3661" y="14348"/>
                    <a:pt x="3143" y="14496"/>
                    <a:pt x="2736" y="14755"/>
                  </a:cubicBezTo>
                  <a:cubicBezTo>
                    <a:pt x="962" y="15716"/>
                    <a:pt x="0" y="17934"/>
                    <a:pt x="444" y="20041"/>
                  </a:cubicBezTo>
                  <a:cubicBezTo>
                    <a:pt x="666" y="21150"/>
                    <a:pt x="1294" y="22075"/>
                    <a:pt x="2108" y="22814"/>
                  </a:cubicBezTo>
                  <a:cubicBezTo>
                    <a:pt x="2921" y="23554"/>
                    <a:pt x="3993" y="24034"/>
                    <a:pt x="5176" y="24108"/>
                  </a:cubicBezTo>
                  <a:cubicBezTo>
                    <a:pt x="5248" y="24113"/>
                    <a:pt x="5321" y="24115"/>
                    <a:pt x="5395" y="24115"/>
                  </a:cubicBezTo>
                  <a:cubicBezTo>
                    <a:pt x="5891" y="24115"/>
                    <a:pt x="6426" y="24010"/>
                    <a:pt x="6877" y="23849"/>
                  </a:cubicBezTo>
                  <a:cubicBezTo>
                    <a:pt x="7468" y="23628"/>
                    <a:pt x="7949" y="23332"/>
                    <a:pt x="8393" y="22962"/>
                  </a:cubicBezTo>
                  <a:cubicBezTo>
                    <a:pt x="9280" y="22223"/>
                    <a:pt x="9909" y="21224"/>
                    <a:pt x="10204" y="20115"/>
                  </a:cubicBezTo>
                  <a:cubicBezTo>
                    <a:pt x="10278" y="19856"/>
                    <a:pt x="10352" y="19598"/>
                    <a:pt x="10389" y="19265"/>
                  </a:cubicBezTo>
                  <a:cubicBezTo>
                    <a:pt x="10426" y="19043"/>
                    <a:pt x="10426" y="18710"/>
                    <a:pt x="10426" y="18452"/>
                  </a:cubicBezTo>
                  <a:cubicBezTo>
                    <a:pt x="10426" y="17897"/>
                    <a:pt x="10352" y="17342"/>
                    <a:pt x="10241" y="16788"/>
                  </a:cubicBezTo>
                  <a:cubicBezTo>
                    <a:pt x="9982" y="15753"/>
                    <a:pt x="9539" y="14755"/>
                    <a:pt x="8947" y="13867"/>
                  </a:cubicBezTo>
                  <a:lnTo>
                    <a:pt x="8725" y="13535"/>
                  </a:lnTo>
                  <a:lnTo>
                    <a:pt x="8467" y="13239"/>
                  </a:lnTo>
                  <a:cubicBezTo>
                    <a:pt x="8319" y="13017"/>
                    <a:pt x="8171" y="12832"/>
                    <a:pt x="7986" y="12647"/>
                  </a:cubicBezTo>
                  <a:cubicBezTo>
                    <a:pt x="7653" y="12241"/>
                    <a:pt x="7284" y="11908"/>
                    <a:pt x="6914" y="11538"/>
                  </a:cubicBezTo>
                  <a:cubicBezTo>
                    <a:pt x="6211" y="10873"/>
                    <a:pt x="5472" y="10244"/>
                    <a:pt x="4807" y="9616"/>
                  </a:cubicBezTo>
                  <a:cubicBezTo>
                    <a:pt x="3439" y="8396"/>
                    <a:pt x="2330" y="7028"/>
                    <a:pt x="1812" y="5512"/>
                  </a:cubicBezTo>
                  <a:cubicBezTo>
                    <a:pt x="1553" y="4772"/>
                    <a:pt x="1479" y="3996"/>
                    <a:pt x="1590" y="3294"/>
                  </a:cubicBezTo>
                  <a:lnTo>
                    <a:pt x="1627" y="3183"/>
                  </a:lnTo>
                  <a:cubicBezTo>
                    <a:pt x="1627" y="3146"/>
                    <a:pt x="1627" y="3072"/>
                    <a:pt x="1664" y="3035"/>
                  </a:cubicBezTo>
                  <a:lnTo>
                    <a:pt x="1701" y="2887"/>
                  </a:lnTo>
                  <a:lnTo>
                    <a:pt x="1738" y="2776"/>
                  </a:lnTo>
                  <a:cubicBezTo>
                    <a:pt x="1775" y="2628"/>
                    <a:pt x="1849" y="2480"/>
                    <a:pt x="1923" y="2332"/>
                  </a:cubicBezTo>
                  <a:cubicBezTo>
                    <a:pt x="2071" y="2037"/>
                    <a:pt x="2293" y="1741"/>
                    <a:pt x="2514" y="1519"/>
                  </a:cubicBezTo>
                  <a:cubicBezTo>
                    <a:pt x="2995" y="1075"/>
                    <a:pt x="3587" y="817"/>
                    <a:pt x="4178" y="817"/>
                  </a:cubicBezTo>
                  <a:lnTo>
                    <a:pt x="4363" y="817"/>
                  </a:lnTo>
                  <a:lnTo>
                    <a:pt x="4622" y="854"/>
                  </a:lnTo>
                  <a:cubicBezTo>
                    <a:pt x="4770" y="891"/>
                    <a:pt x="4881" y="891"/>
                    <a:pt x="5028" y="964"/>
                  </a:cubicBezTo>
                  <a:cubicBezTo>
                    <a:pt x="5287" y="1038"/>
                    <a:pt x="5546" y="1186"/>
                    <a:pt x="5768" y="1334"/>
                  </a:cubicBezTo>
                  <a:cubicBezTo>
                    <a:pt x="6655" y="1963"/>
                    <a:pt x="6914" y="3035"/>
                    <a:pt x="6951" y="3848"/>
                  </a:cubicBezTo>
                  <a:cubicBezTo>
                    <a:pt x="6988" y="4662"/>
                    <a:pt x="6729" y="5327"/>
                    <a:pt x="6507" y="5734"/>
                  </a:cubicBezTo>
                  <a:cubicBezTo>
                    <a:pt x="6396" y="5919"/>
                    <a:pt x="6285" y="6066"/>
                    <a:pt x="6211" y="6140"/>
                  </a:cubicBezTo>
                  <a:cubicBezTo>
                    <a:pt x="6138" y="6251"/>
                    <a:pt x="6064" y="6288"/>
                    <a:pt x="6064" y="6288"/>
                  </a:cubicBezTo>
                  <a:cubicBezTo>
                    <a:pt x="6064" y="6288"/>
                    <a:pt x="6138" y="6251"/>
                    <a:pt x="6248" y="6177"/>
                  </a:cubicBezTo>
                  <a:cubicBezTo>
                    <a:pt x="6322" y="6103"/>
                    <a:pt x="6470" y="5992"/>
                    <a:pt x="6618" y="5808"/>
                  </a:cubicBezTo>
                  <a:cubicBezTo>
                    <a:pt x="6951" y="5438"/>
                    <a:pt x="7321" y="4809"/>
                    <a:pt x="7432" y="3848"/>
                  </a:cubicBezTo>
                  <a:cubicBezTo>
                    <a:pt x="7468" y="3405"/>
                    <a:pt x="7395" y="2887"/>
                    <a:pt x="7247" y="2332"/>
                  </a:cubicBezTo>
                  <a:cubicBezTo>
                    <a:pt x="7062" y="1778"/>
                    <a:pt x="6729" y="1223"/>
                    <a:pt x="6175" y="780"/>
                  </a:cubicBezTo>
                  <a:cubicBezTo>
                    <a:pt x="5916" y="558"/>
                    <a:pt x="5620" y="373"/>
                    <a:pt x="5287" y="262"/>
                  </a:cubicBezTo>
                  <a:cubicBezTo>
                    <a:pt x="5102" y="188"/>
                    <a:pt x="4918" y="151"/>
                    <a:pt x="4733" y="77"/>
                  </a:cubicBezTo>
                  <a:lnTo>
                    <a:pt x="4511" y="40"/>
                  </a:lnTo>
                  <a:lnTo>
                    <a:pt x="4178" y="3"/>
                  </a:lnTo>
                  <a:cubicBezTo>
                    <a:pt x="4137" y="1"/>
                    <a:pt x="4096" y="0"/>
                    <a:pt x="4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1"/>
            <p:cNvSpPr/>
            <p:nvPr/>
          </p:nvSpPr>
          <p:spPr>
            <a:xfrm>
              <a:off x="1171025" y="4391900"/>
              <a:ext cx="43475" cy="121100"/>
            </a:xfrm>
            <a:custGeom>
              <a:avLst/>
              <a:gdLst/>
              <a:ahLst/>
              <a:cxnLst/>
              <a:rect l="l" t="t" r="r" b="b"/>
              <a:pathLst>
                <a:path w="1739" h="4844" extrusionOk="0">
                  <a:moveTo>
                    <a:pt x="925" y="0"/>
                  </a:moveTo>
                  <a:cubicBezTo>
                    <a:pt x="925" y="0"/>
                    <a:pt x="75" y="1035"/>
                    <a:pt x="38" y="2403"/>
                  </a:cubicBezTo>
                  <a:cubicBezTo>
                    <a:pt x="1" y="3734"/>
                    <a:pt x="814" y="4843"/>
                    <a:pt x="814" y="4843"/>
                  </a:cubicBezTo>
                  <a:cubicBezTo>
                    <a:pt x="814" y="4843"/>
                    <a:pt x="1701" y="3771"/>
                    <a:pt x="1701" y="2440"/>
                  </a:cubicBezTo>
                  <a:cubicBezTo>
                    <a:pt x="1738" y="1109"/>
                    <a:pt x="925" y="0"/>
                    <a:pt x="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1"/>
            <p:cNvSpPr/>
            <p:nvPr/>
          </p:nvSpPr>
          <p:spPr>
            <a:xfrm>
              <a:off x="1171950" y="3992600"/>
              <a:ext cx="262525" cy="262525"/>
            </a:xfrm>
            <a:custGeom>
              <a:avLst/>
              <a:gdLst/>
              <a:ahLst/>
              <a:cxnLst/>
              <a:rect l="l" t="t" r="r" b="b"/>
              <a:pathLst>
                <a:path w="10501" h="10501" extrusionOk="0">
                  <a:moveTo>
                    <a:pt x="1664" y="1"/>
                  </a:moveTo>
                  <a:cubicBezTo>
                    <a:pt x="4659" y="4400"/>
                    <a:pt x="1442" y="8837"/>
                    <a:pt x="333" y="10131"/>
                  </a:cubicBezTo>
                  <a:lnTo>
                    <a:pt x="1" y="10501"/>
                  </a:lnTo>
                  <a:cubicBezTo>
                    <a:pt x="1" y="10501"/>
                    <a:pt x="75" y="10427"/>
                    <a:pt x="222" y="10279"/>
                  </a:cubicBezTo>
                  <a:lnTo>
                    <a:pt x="222" y="10279"/>
                  </a:lnTo>
                  <a:cubicBezTo>
                    <a:pt x="198" y="10312"/>
                    <a:pt x="173" y="10341"/>
                    <a:pt x="150" y="10366"/>
                  </a:cubicBezTo>
                  <a:lnTo>
                    <a:pt x="150" y="10366"/>
                  </a:lnTo>
                  <a:lnTo>
                    <a:pt x="370" y="10168"/>
                  </a:lnTo>
                  <a:cubicBezTo>
                    <a:pt x="1274" y="9394"/>
                    <a:pt x="3708" y="7610"/>
                    <a:pt x="6593" y="7610"/>
                  </a:cubicBezTo>
                  <a:cubicBezTo>
                    <a:pt x="7840" y="7610"/>
                    <a:pt x="9172" y="7944"/>
                    <a:pt x="10500" y="8837"/>
                  </a:cubicBezTo>
                  <a:cubicBezTo>
                    <a:pt x="10500" y="8837"/>
                    <a:pt x="9479" y="5829"/>
                    <a:pt x="6566" y="5829"/>
                  </a:cubicBezTo>
                  <a:cubicBezTo>
                    <a:pt x="6154" y="5829"/>
                    <a:pt x="5704" y="5890"/>
                    <a:pt x="5214" y="6027"/>
                  </a:cubicBezTo>
                  <a:cubicBezTo>
                    <a:pt x="5214" y="6027"/>
                    <a:pt x="9317" y="4844"/>
                    <a:pt x="9354" y="1147"/>
                  </a:cubicBezTo>
                  <a:lnTo>
                    <a:pt x="9354" y="1147"/>
                  </a:lnTo>
                  <a:cubicBezTo>
                    <a:pt x="5694" y="1184"/>
                    <a:pt x="4511" y="5288"/>
                    <a:pt x="4511" y="5288"/>
                  </a:cubicBezTo>
                  <a:cubicBezTo>
                    <a:pt x="5583" y="1369"/>
                    <a:pt x="1665" y="1"/>
                    <a:pt x="1664" y="1"/>
                  </a:cubicBezTo>
                  <a:close/>
                  <a:moveTo>
                    <a:pt x="150" y="10366"/>
                  </a:moveTo>
                  <a:lnTo>
                    <a:pt x="1" y="10501"/>
                  </a:lnTo>
                  <a:cubicBezTo>
                    <a:pt x="1" y="10501"/>
                    <a:pt x="68" y="10456"/>
                    <a:pt x="150" y="103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1"/>
            <p:cNvSpPr/>
            <p:nvPr/>
          </p:nvSpPr>
          <p:spPr>
            <a:xfrm>
              <a:off x="1366975" y="4203350"/>
              <a:ext cx="77650" cy="380825"/>
            </a:xfrm>
            <a:custGeom>
              <a:avLst/>
              <a:gdLst/>
              <a:ahLst/>
              <a:cxnLst/>
              <a:rect l="l" t="t" r="r" b="b"/>
              <a:pathLst>
                <a:path w="3106" h="15233" extrusionOk="0">
                  <a:moveTo>
                    <a:pt x="0" y="0"/>
                  </a:moveTo>
                  <a:cubicBezTo>
                    <a:pt x="1" y="0"/>
                    <a:pt x="148" y="222"/>
                    <a:pt x="444" y="555"/>
                  </a:cubicBezTo>
                  <a:cubicBezTo>
                    <a:pt x="555" y="777"/>
                    <a:pt x="666" y="962"/>
                    <a:pt x="814" y="1220"/>
                  </a:cubicBezTo>
                  <a:cubicBezTo>
                    <a:pt x="851" y="1368"/>
                    <a:pt x="925" y="1479"/>
                    <a:pt x="999" y="1627"/>
                  </a:cubicBezTo>
                  <a:cubicBezTo>
                    <a:pt x="1036" y="1775"/>
                    <a:pt x="1110" y="1960"/>
                    <a:pt x="1147" y="2108"/>
                  </a:cubicBezTo>
                  <a:cubicBezTo>
                    <a:pt x="1257" y="2440"/>
                    <a:pt x="1368" y="2810"/>
                    <a:pt x="1405" y="3217"/>
                  </a:cubicBezTo>
                  <a:cubicBezTo>
                    <a:pt x="1442" y="3402"/>
                    <a:pt x="1479" y="3586"/>
                    <a:pt x="1479" y="3808"/>
                  </a:cubicBezTo>
                  <a:cubicBezTo>
                    <a:pt x="1516" y="4030"/>
                    <a:pt x="1516" y="4215"/>
                    <a:pt x="1516" y="4437"/>
                  </a:cubicBezTo>
                  <a:lnTo>
                    <a:pt x="1516" y="4585"/>
                  </a:lnTo>
                  <a:lnTo>
                    <a:pt x="1516" y="4696"/>
                  </a:lnTo>
                  <a:lnTo>
                    <a:pt x="1516" y="4733"/>
                  </a:lnTo>
                  <a:cubicBezTo>
                    <a:pt x="1516" y="4843"/>
                    <a:pt x="1479" y="4954"/>
                    <a:pt x="1479" y="5065"/>
                  </a:cubicBezTo>
                  <a:cubicBezTo>
                    <a:pt x="1479" y="5324"/>
                    <a:pt x="1442" y="5583"/>
                    <a:pt x="1442" y="5805"/>
                  </a:cubicBezTo>
                  <a:cubicBezTo>
                    <a:pt x="1405" y="6285"/>
                    <a:pt x="1331" y="6729"/>
                    <a:pt x="1294" y="7210"/>
                  </a:cubicBezTo>
                  <a:cubicBezTo>
                    <a:pt x="1220" y="7690"/>
                    <a:pt x="1147" y="8171"/>
                    <a:pt x="1073" y="8651"/>
                  </a:cubicBezTo>
                  <a:cubicBezTo>
                    <a:pt x="1036" y="9169"/>
                    <a:pt x="962" y="9650"/>
                    <a:pt x="925" y="10130"/>
                  </a:cubicBezTo>
                  <a:cubicBezTo>
                    <a:pt x="888" y="10574"/>
                    <a:pt x="888" y="11091"/>
                    <a:pt x="925" y="11535"/>
                  </a:cubicBezTo>
                  <a:cubicBezTo>
                    <a:pt x="925" y="12016"/>
                    <a:pt x="999" y="12422"/>
                    <a:pt x="1036" y="12829"/>
                  </a:cubicBezTo>
                  <a:cubicBezTo>
                    <a:pt x="1110" y="13014"/>
                    <a:pt x="1147" y="13199"/>
                    <a:pt x="1184" y="13384"/>
                  </a:cubicBezTo>
                  <a:cubicBezTo>
                    <a:pt x="1220" y="13569"/>
                    <a:pt x="1294" y="13716"/>
                    <a:pt x="1331" y="13864"/>
                  </a:cubicBezTo>
                  <a:cubicBezTo>
                    <a:pt x="1442" y="14197"/>
                    <a:pt x="1590" y="14419"/>
                    <a:pt x="1664" y="14641"/>
                  </a:cubicBezTo>
                  <a:cubicBezTo>
                    <a:pt x="1775" y="14826"/>
                    <a:pt x="1886" y="14973"/>
                    <a:pt x="1960" y="15084"/>
                  </a:cubicBezTo>
                  <a:cubicBezTo>
                    <a:pt x="2034" y="15195"/>
                    <a:pt x="2071" y="15232"/>
                    <a:pt x="2071" y="15232"/>
                  </a:cubicBezTo>
                  <a:cubicBezTo>
                    <a:pt x="2071" y="15232"/>
                    <a:pt x="2071" y="14973"/>
                    <a:pt x="1997" y="14530"/>
                  </a:cubicBezTo>
                  <a:cubicBezTo>
                    <a:pt x="1997" y="14308"/>
                    <a:pt x="1997" y="14049"/>
                    <a:pt x="1997" y="13753"/>
                  </a:cubicBezTo>
                  <a:cubicBezTo>
                    <a:pt x="1997" y="13606"/>
                    <a:pt x="1997" y="13458"/>
                    <a:pt x="1997" y="13273"/>
                  </a:cubicBezTo>
                  <a:cubicBezTo>
                    <a:pt x="1997" y="13125"/>
                    <a:pt x="2034" y="12940"/>
                    <a:pt x="2034" y="12755"/>
                  </a:cubicBezTo>
                  <a:cubicBezTo>
                    <a:pt x="2071" y="12422"/>
                    <a:pt x="2108" y="12016"/>
                    <a:pt x="2182" y="11609"/>
                  </a:cubicBezTo>
                  <a:cubicBezTo>
                    <a:pt x="2256" y="11202"/>
                    <a:pt x="2330" y="10796"/>
                    <a:pt x="2441" y="10315"/>
                  </a:cubicBezTo>
                  <a:cubicBezTo>
                    <a:pt x="2514" y="9871"/>
                    <a:pt x="2625" y="9391"/>
                    <a:pt x="2699" y="8910"/>
                  </a:cubicBezTo>
                  <a:cubicBezTo>
                    <a:pt x="2810" y="8430"/>
                    <a:pt x="2884" y="7949"/>
                    <a:pt x="2958" y="7431"/>
                  </a:cubicBezTo>
                  <a:cubicBezTo>
                    <a:pt x="3032" y="6914"/>
                    <a:pt x="3106" y="6322"/>
                    <a:pt x="3106" y="5842"/>
                  </a:cubicBezTo>
                  <a:cubicBezTo>
                    <a:pt x="3106" y="5583"/>
                    <a:pt x="3106" y="5324"/>
                    <a:pt x="3069" y="5102"/>
                  </a:cubicBezTo>
                  <a:cubicBezTo>
                    <a:pt x="3069" y="4954"/>
                    <a:pt x="3069" y="4843"/>
                    <a:pt x="3069" y="4733"/>
                  </a:cubicBezTo>
                  <a:lnTo>
                    <a:pt x="3069" y="4585"/>
                  </a:lnTo>
                  <a:lnTo>
                    <a:pt x="3032" y="4511"/>
                  </a:lnTo>
                  <a:lnTo>
                    <a:pt x="2995" y="4289"/>
                  </a:lnTo>
                  <a:cubicBezTo>
                    <a:pt x="2958" y="4067"/>
                    <a:pt x="2921" y="3808"/>
                    <a:pt x="2847" y="3549"/>
                  </a:cubicBezTo>
                  <a:cubicBezTo>
                    <a:pt x="2810" y="3328"/>
                    <a:pt x="2736" y="3069"/>
                    <a:pt x="2625" y="2884"/>
                  </a:cubicBezTo>
                  <a:cubicBezTo>
                    <a:pt x="2477" y="2440"/>
                    <a:pt x="2256" y="2034"/>
                    <a:pt x="2034" y="1701"/>
                  </a:cubicBezTo>
                  <a:cubicBezTo>
                    <a:pt x="1923" y="1516"/>
                    <a:pt x="1812" y="1368"/>
                    <a:pt x="1701" y="1220"/>
                  </a:cubicBezTo>
                  <a:cubicBezTo>
                    <a:pt x="1553" y="1072"/>
                    <a:pt x="1442" y="962"/>
                    <a:pt x="1331" y="814"/>
                  </a:cubicBezTo>
                  <a:cubicBezTo>
                    <a:pt x="1110" y="592"/>
                    <a:pt x="814" y="444"/>
                    <a:pt x="629" y="296"/>
                  </a:cubicBezTo>
                  <a:cubicBezTo>
                    <a:pt x="444" y="185"/>
                    <a:pt x="259" y="148"/>
                    <a:pt x="148" y="74"/>
                  </a:cubicBezTo>
                  <a:cubicBezTo>
                    <a:pt x="37" y="37"/>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1"/>
            <p:cNvSpPr/>
            <p:nvPr/>
          </p:nvSpPr>
          <p:spPr>
            <a:xfrm>
              <a:off x="845675" y="3977825"/>
              <a:ext cx="380825" cy="78575"/>
            </a:xfrm>
            <a:custGeom>
              <a:avLst/>
              <a:gdLst/>
              <a:ahLst/>
              <a:cxnLst/>
              <a:rect l="l" t="t" r="r" b="b"/>
              <a:pathLst>
                <a:path w="15233" h="3143" extrusionOk="0">
                  <a:moveTo>
                    <a:pt x="9429" y="0"/>
                  </a:moveTo>
                  <a:cubicBezTo>
                    <a:pt x="8911" y="37"/>
                    <a:pt x="8356" y="111"/>
                    <a:pt x="7839" y="148"/>
                  </a:cubicBezTo>
                  <a:cubicBezTo>
                    <a:pt x="7321" y="222"/>
                    <a:pt x="6804" y="296"/>
                    <a:pt x="6323" y="407"/>
                  </a:cubicBezTo>
                  <a:cubicBezTo>
                    <a:pt x="5842" y="481"/>
                    <a:pt x="5362" y="592"/>
                    <a:pt x="4918" y="703"/>
                  </a:cubicBezTo>
                  <a:cubicBezTo>
                    <a:pt x="4437" y="777"/>
                    <a:pt x="4068" y="851"/>
                    <a:pt x="3624" y="925"/>
                  </a:cubicBezTo>
                  <a:cubicBezTo>
                    <a:pt x="3217" y="999"/>
                    <a:pt x="2848" y="1036"/>
                    <a:pt x="2478" y="1073"/>
                  </a:cubicBezTo>
                  <a:cubicBezTo>
                    <a:pt x="2293" y="1110"/>
                    <a:pt x="2145" y="1110"/>
                    <a:pt x="1960" y="1110"/>
                  </a:cubicBezTo>
                  <a:cubicBezTo>
                    <a:pt x="1813" y="1110"/>
                    <a:pt x="1628" y="1147"/>
                    <a:pt x="1480" y="1147"/>
                  </a:cubicBezTo>
                  <a:cubicBezTo>
                    <a:pt x="1184" y="1147"/>
                    <a:pt x="925" y="1110"/>
                    <a:pt x="703" y="1110"/>
                  </a:cubicBezTo>
                  <a:cubicBezTo>
                    <a:pt x="297" y="1073"/>
                    <a:pt x="1" y="1036"/>
                    <a:pt x="1" y="1036"/>
                  </a:cubicBezTo>
                  <a:lnTo>
                    <a:pt x="1" y="1036"/>
                  </a:lnTo>
                  <a:cubicBezTo>
                    <a:pt x="1" y="1036"/>
                    <a:pt x="75" y="1073"/>
                    <a:pt x="149" y="1147"/>
                  </a:cubicBezTo>
                  <a:cubicBezTo>
                    <a:pt x="260" y="1220"/>
                    <a:pt x="408" y="1331"/>
                    <a:pt x="629" y="1442"/>
                  </a:cubicBezTo>
                  <a:cubicBezTo>
                    <a:pt x="814" y="1516"/>
                    <a:pt x="1073" y="1664"/>
                    <a:pt x="1369" y="1775"/>
                  </a:cubicBezTo>
                  <a:cubicBezTo>
                    <a:pt x="1517" y="1812"/>
                    <a:pt x="1702" y="1886"/>
                    <a:pt x="1886" y="1923"/>
                  </a:cubicBezTo>
                  <a:cubicBezTo>
                    <a:pt x="2034" y="1997"/>
                    <a:pt x="2219" y="2034"/>
                    <a:pt x="2441" y="2071"/>
                  </a:cubicBezTo>
                  <a:cubicBezTo>
                    <a:pt x="2811" y="2145"/>
                    <a:pt x="3254" y="2182"/>
                    <a:pt x="3698" y="2219"/>
                  </a:cubicBezTo>
                  <a:cubicBezTo>
                    <a:pt x="4142" y="2219"/>
                    <a:pt x="4659" y="2219"/>
                    <a:pt x="5103" y="2182"/>
                  </a:cubicBezTo>
                  <a:cubicBezTo>
                    <a:pt x="5621" y="2145"/>
                    <a:pt x="6101" y="2108"/>
                    <a:pt x="6582" y="2034"/>
                  </a:cubicBezTo>
                  <a:cubicBezTo>
                    <a:pt x="7099" y="1997"/>
                    <a:pt x="7580" y="1923"/>
                    <a:pt x="8061" y="1849"/>
                  </a:cubicBezTo>
                  <a:cubicBezTo>
                    <a:pt x="8504" y="1775"/>
                    <a:pt x="8948" y="1701"/>
                    <a:pt x="9429" y="1664"/>
                  </a:cubicBezTo>
                  <a:cubicBezTo>
                    <a:pt x="9687" y="1664"/>
                    <a:pt x="9946" y="1664"/>
                    <a:pt x="10168" y="1627"/>
                  </a:cubicBezTo>
                  <a:lnTo>
                    <a:pt x="10575" y="1627"/>
                  </a:lnTo>
                  <a:lnTo>
                    <a:pt x="10612" y="1590"/>
                  </a:lnTo>
                  <a:lnTo>
                    <a:pt x="10649" y="1590"/>
                  </a:lnTo>
                  <a:lnTo>
                    <a:pt x="10833" y="1627"/>
                  </a:lnTo>
                  <a:lnTo>
                    <a:pt x="11462" y="1627"/>
                  </a:lnTo>
                  <a:cubicBezTo>
                    <a:pt x="11647" y="1664"/>
                    <a:pt x="11869" y="1664"/>
                    <a:pt x="12053" y="1701"/>
                  </a:cubicBezTo>
                  <a:cubicBezTo>
                    <a:pt x="12423" y="1775"/>
                    <a:pt x="12793" y="1849"/>
                    <a:pt x="13126" y="1960"/>
                  </a:cubicBezTo>
                  <a:cubicBezTo>
                    <a:pt x="13310" y="2034"/>
                    <a:pt x="13458" y="2071"/>
                    <a:pt x="13606" y="2108"/>
                  </a:cubicBezTo>
                  <a:cubicBezTo>
                    <a:pt x="13754" y="2182"/>
                    <a:pt x="13902" y="2256"/>
                    <a:pt x="14013" y="2330"/>
                  </a:cubicBezTo>
                  <a:cubicBezTo>
                    <a:pt x="14309" y="2440"/>
                    <a:pt x="14493" y="2588"/>
                    <a:pt x="14678" y="2699"/>
                  </a:cubicBezTo>
                  <a:cubicBezTo>
                    <a:pt x="15048" y="2958"/>
                    <a:pt x="15233" y="3143"/>
                    <a:pt x="15233" y="3143"/>
                  </a:cubicBezTo>
                  <a:cubicBezTo>
                    <a:pt x="15233" y="3143"/>
                    <a:pt x="15233" y="3069"/>
                    <a:pt x="15159" y="2958"/>
                  </a:cubicBezTo>
                  <a:cubicBezTo>
                    <a:pt x="15122" y="2847"/>
                    <a:pt x="15048" y="2662"/>
                    <a:pt x="14937" y="2477"/>
                  </a:cubicBezTo>
                  <a:cubicBezTo>
                    <a:pt x="14826" y="2293"/>
                    <a:pt x="14678" y="2034"/>
                    <a:pt x="14420" y="1812"/>
                  </a:cubicBezTo>
                  <a:cubicBezTo>
                    <a:pt x="14309" y="1664"/>
                    <a:pt x="14198" y="1553"/>
                    <a:pt x="14050" y="1442"/>
                  </a:cubicBezTo>
                  <a:cubicBezTo>
                    <a:pt x="13902" y="1294"/>
                    <a:pt x="13754" y="1183"/>
                    <a:pt x="13569" y="1073"/>
                  </a:cubicBezTo>
                  <a:cubicBezTo>
                    <a:pt x="13236" y="851"/>
                    <a:pt x="12830" y="629"/>
                    <a:pt x="12386" y="481"/>
                  </a:cubicBezTo>
                  <a:cubicBezTo>
                    <a:pt x="12164" y="370"/>
                    <a:pt x="11943" y="333"/>
                    <a:pt x="11684" y="259"/>
                  </a:cubicBezTo>
                  <a:cubicBezTo>
                    <a:pt x="11462" y="185"/>
                    <a:pt x="11203" y="148"/>
                    <a:pt x="10944" y="111"/>
                  </a:cubicBezTo>
                  <a:lnTo>
                    <a:pt x="10759" y="74"/>
                  </a:lnTo>
                  <a:lnTo>
                    <a:pt x="10649" y="74"/>
                  </a:lnTo>
                  <a:lnTo>
                    <a:pt x="10538" y="37"/>
                  </a:lnTo>
                  <a:lnTo>
                    <a:pt x="10168" y="37"/>
                  </a:lnTo>
                  <a:cubicBezTo>
                    <a:pt x="9909" y="37"/>
                    <a:pt x="9687" y="37"/>
                    <a:pt x="9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21"/>
          <p:cNvGrpSpPr/>
          <p:nvPr/>
        </p:nvGrpSpPr>
        <p:grpSpPr>
          <a:xfrm rot="10800000" flipH="1">
            <a:off x="7977332" y="4053355"/>
            <a:ext cx="825375" cy="830200"/>
            <a:chOff x="619250" y="3977825"/>
            <a:chExt cx="825375" cy="830200"/>
          </a:xfrm>
        </p:grpSpPr>
        <p:sp>
          <p:nvSpPr>
            <p:cNvPr id="738" name="Google Shape;738;p21"/>
            <p:cNvSpPr/>
            <p:nvPr/>
          </p:nvSpPr>
          <p:spPr>
            <a:xfrm>
              <a:off x="1271775" y="4452325"/>
              <a:ext cx="119250" cy="44300"/>
            </a:xfrm>
            <a:custGeom>
              <a:avLst/>
              <a:gdLst/>
              <a:ahLst/>
              <a:cxnLst/>
              <a:rect l="l" t="t" r="r" b="b"/>
              <a:pathLst>
                <a:path w="4770" h="1772" extrusionOk="0">
                  <a:moveTo>
                    <a:pt x="1915" y="1"/>
                  </a:moveTo>
                  <a:cubicBezTo>
                    <a:pt x="856" y="1"/>
                    <a:pt x="0" y="467"/>
                    <a:pt x="0" y="467"/>
                  </a:cubicBezTo>
                  <a:cubicBezTo>
                    <a:pt x="0" y="467"/>
                    <a:pt x="925" y="1465"/>
                    <a:pt x="2256" y="1724"/>
                  </a:cubicBezTo>
                  <a:cubicBezTo>
                    <a:pt x="2450" y="1757"/>
                    <a:pt x="2642" y="1771"/>
                    <a:pt x="2829" y="1771"/>
                  </a:cubicBezTo>
                  <a:cubicBezTo>
                    <a:pt x="3888" y="1771"/>
                    <a:pt x="4770" y="1317"/>
                    <a:pt x="4770" y="1317"/>
                  </a:cubicBezTo>
                  <a:cubicBezTo>
                    <a:pt x="4770" y="1317"/>
                    <a:pt x="3845" y="282"/>
                    <a:pt x="2551" y="60"/>
                  </a:cubicBezTo>
                  <a:cubicBezTo>
                    <a:pt x="2335" y="18"/>
                    <a:pt x="2121" y="1"/>
                    <a:pt x="1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1"/>
            <p:cNvSpPr/>
            <p:nvPr/>
          </p:nvSpPr>
          <p:spPr>
            <a:xfrm>
              <a:off x="927025" y="4036050"/>
              <a:ext cx="53625" cy="119250"/>
            </a:xfrm>
            <a:custGeom>
              <a:avLst/>
              <a:gdLst/>
              <a:ahLst/>
              <a:cxnLst/>
              <a:rect l="l" t="t" r="r" b="b"/>
              <a:pathLst>
                <a:path w="2145" h="4770" extrusionOk="0">
                  <a:moveTo>
                    <a:pt x="629" y="1"/>
                  </a:moveTo>
                  <a:cubicBezTo>
                    <a:pt x="629" y="1"/>
                    <a:pt x="0" y="1221"/>
                    <a:pt x="222" y="2552"/>
                  </a:cubicBezTo>
                  <a:cubicBezTo>
                    <a:pt x="444" y="3846"/>
                    <a:pt x="1479" y="4770"/>
                    <a:pt x="1479" y="4770"/>
                  </a:cubicBezTo>
                  <a:cubicBezTo>
                    <a:pt x="1479" y="4770"/>
                    <a:pt x="2145" y="3550"/>
                    <a:pt x="1886" y="2256"/>
                  </a:cubicBezTo>
                  <a:cubicBezTo>
                    <a:pt x="1664" y="925"/>
                    <a:pt x="62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1"/>
            <p:cNvSpPr/>
            <p:nvPr/>
          </p:nvSpPr>
          <p:spPr>
            <a:xfrm>
              <a:off x="619250" y="4018500"/>
              <a:ext cx="604475" cy="252250"/>
            </a:xfrm>
            <a:custGeom>
              <a:avLst/>
              <a:gdLst/>
              <a:ahLst/>
              <a:cxnLst/>
              <a:rect l="l" t="t" r="r" b="b"/>
              <a:pathLst>
                <a:path w="24179" h="10090" extrusionOk="0">
                  <a:moveTo>
                    <a:pt x="17968" y="4215"/>
                  </a:moveTo>
                  <a:cubicBezTo>
                    <a:pt x="17894" y="4289"/>
                    <a:pt x="17857" y="4363"/>
                    <a:pt x="17857" y="4363"/>
                  </a:cubicBezTo>
                  <a:cubicBezTo>
                    <a:pt x="17857" y="4363"/>
                    <a:pt x="17894" y="4326"/>
                    <a:pt x="17968" y="4215"/>
                  </a:cubicBezTo>
                  <a:close/>
                  <a:moveTo>
                    <a:pt x="5694" y="0"/>
                  </a:moveTo>
                  <a:cubicBezTo>
                    <a:pt x="5398" y="0"/>
                    <a:pt x="5102" y="37"/>
                    <a:pt x="4843" y="37"/>
                  </a:cubicBezTo>
                  <a:cubicBezTo>
                    <a:pt x="4548" y="74"/>
                    <a:pt x="4289" y="148"/>
                    <a:pt x="4030" y="222"/>
                  </a:cubicBezTo>
                  <a:cubicBezTo>
                    <a:pt x="2921" y="555"/>
                    <a:pt x="1923" y="1183"/>
                    <a:pt x="1183" y="2034"/>
                  </a:cubicBezTo>
                  <a:cubicBezTo>
                    <a:pt x="814" y="2477"/>
                    <a:pt x="518" y="2995"/>
                    <a:pt x="296" y="3549"/>
                  </a:cubicBezTo>
                  <a:cubicBezTo>
                    <a:pt x="111" y="4067"/>
                    <a:pt x="0" y="4695"/>
                    <a:pt x="37" y="5250"/>
                  </a:cubicBezTo>
                  <a:cubicBezTo>
                    <a:pt x="111" y="6433"/>
                    <a:pt x="592" y="7505"/>
                    <a:pt x="1331" y="8319"/>
                  </a:cubicBezTo>
                  <a:cubicBezTo>
                    <a:pt x="2034" y="9169"/>
                    <a:pt x="2995" y="9760"/>
                    <a:pt x="4067" y="9982"/>
                  </a:cubicBezTo>
                  <a:cubicBezTo>
                    <a:pt x="4418" y="10055"/>
                    <a:pt x="4769" y="10090"/>
                    <a:pt x="5117" y="10090"/>
                  </a:cubicBezTo>
                  <a:cubicBezTo>
                    <a:pt x="6893" y="10090"/>
                    <a:pt x="8556" y="9174"/>
                    <a:pt x="9391" y="7690"/>
                  </a:cubicBezTo>
                  <a:cubicBezTo>
                    <a:pt x="9613" y="7283"/>
                    <a:pt x="9797" y="6803"/>
                    <a:pt x="9871" y="6322"/>
                  </a:cubicBezTo>
                  <a:cubicBezTo>
                    <a:pt x="9908" y="5842"/>
                    <a:pt x="9908" y="5361"/>
                    <a:pt x="9797" y="4917"/>
                  </a:cubicBezTo>
                  <a:cubicBezTo>
                    <a:pt x="9613" y="3993"/>
                    <a:pt x="9132" y="3180"/>
                    <a:pt x="8429" y="2662"/>
                  </a:cubicBezTo>
                  <a:cubicBezTo>
                    <a:pt x="8282" y="2551"/>
                    <a:pt x="8023" y="2403"/>
                    <a:pt x="7875" y="2329"/>
                  </a:cubicBezTo>
                  <a:lnTo>
                    <a:pt x="7616" y="2181"/>
                  </a:lnTo>
                  <a:cubicBezTo>
                    <a:pt x="7505" y="2181"/>
                    <a:pt x="7394" y="2144"/>
                    <a:pt x="7320" y="2107"/>
                  </a:cubicBezTo>
                  <a:cubicBezTo>
                    <a:pt x="6914" y="1997"/>
                    <a:pt x="6544" y="1923"/>
                    <a:pt x="6137" y="1923"/>
                  </a:cubicBezTo>
                  <a:cubicBezTo>
                    <a:pt x="5398" y="1960"/>
                    <a:pt x="4695" y="2144"/>
                    <a:pt x="4104" y="2514"/>
                  </a:cubicBezTo>
                  <a:cubicBezTo>
                    <a:pt x="3549" y="2884"/>
                    <a:pt x="3106" y="3364"/>
                    <a:pt x="2884" y="3919"/>
                  </a:cubicBezTo>
                  <a:cubicBezTo>
                    <a:pt x="2810" y="4067"/>
                    <a:pt x="2773" y="4215"/>
                    <a:pt x="2736" y="4326"/>
                  </a:cubicBezTo>
                  <a:cubicBezTo>
                    <a:pt x="2699" y="4400"/>
                    <a:pt x="2699" y="4474"/>
                    <a:pt x="2699" y="4548"/>
                  </a:cubicBezTo>
                  <a:cubicBezTo>
                    <a:pt x="2662" y="4621"/>
                    <a:pt x="2662" y="4658"/>
                    <a:pt x="2662" y="4732"/>
                  </a:cubicBezTo>
                  <a:cubicBezTo>
                    <a:pt x="2662" y="4991"/>
                    <a:pt x="2662" y="5250"/>
                    <a:pt x="2699" y="5509"/>
                  </a:cubicBezTo>
                  <a:cubicBezTo>
                    <a:pt x="2884" y="6433"/>
                    <a:pt x="3401" y="7025"/>
                    <a:pt x="3808" y="7283"/>
                  </a:cubicBezTo>
                  <a:cubicBezTo>
                    <a:pt x="3993" y="7431"/>
                    <a:pt x="4178" y="7468"/>
                    <a:pt x="4289" y="7542"/>
                  </a:cubicBezTo>
                  <a:cubicBezTo>
                    <a:pt x="4400" y="7579"/>
                    <a:pt x="4474" y="7579"/>
                    <a:pt x="4474" y="7579"/>
                  </a:cubicBezTo>
                  <a:cubicBezTo>
                    <a:pt x="4474" y="7579"/>
                    <a:pt x="4400" y="7542"/>
                    <a:pt x="4326" y="7505"/>
                  </a:cubicBezTo>
                  <a:cubicBezTo>
                    <a:pt x="4215" y="7431"/>
                    <a:pt x="4067" y="7357"/>
                    <a:pt x="3882" y="7172"/>
                  </a:cubicBezTo>
                  <a:cubicBezTo>
                    <a:pt x="3586" y="6877"/>
                    <a:pt x="3180" y="6248"/>
                    <a:pt x="3143" y="5435"/>
                  </a:cubicBezTo>
                  <a:cubicBezTo>
                    <a:pt x="3143" y="5028"/>
                    <a:pt x="3180" y="4585"/>
                    <a:pt x="3401" y="4178"/>
                  </a:cubicBezTo>
                  <a:cubicBezTo>
                    <a:pt x="3586" y="3734"/>
                    <a:pt x="3956" y="3364"/>
                    <a:pt x="4474" y="3106"/>
                  </a:cubicBezTo>
                  <a:cubicBezTo>
                    <a:pt x="4905" y="2873"/>
                    <a:pt x="5426" y="2730"/>
                    <a:pt x="5956" y="2730"/>
                  </a:cubicBezTo>
                  <a:cubicBezTo>
                    <a:pt x="6017" y="2730"/>
                    <a:pt x="6077" y="2732"/>
                    <a:pt x="6137" y="2736"/>
                  </a:cubicBezTo>
                  <a:cubicBezTo>
                    <a:pt x="6433" y="2736"/>
                    <a:pt x="6766" y="2810"/>
                    <a:pt x="7062" y="2921"/>
                  </a:cubicBezTo>
                  <a:cubicBezTo>
                    <a:pt x="7136" y="2921"/>
                    <a:pt x="7209" y="2958"/>
                    <a:pt x="7283" y="2995"/>
                  </a:cubicBezTo>
                  <a:lnTo>
                    <a:pt x="7505" y="3106"/>
                  </a:lnTo>
                  <a:cubicBezTo>
                    <a:pt x="7579" y="3143"/>
                    <a:pt x="7616" y="3180"/>
                    <a:pt x="7690" y="3217"/>
                  </a:cubicBezTo>
                  <a:cubicBezTo>
                    <a:pt x="7764" y="3254"/>
                    <a:pt x="7801" y="3327"/>
                    <a:pt x="7875" y="3364"/>
                  </a:cubicBezTo>
                  <a:cubicBezTo>
                    <a:pt x="8836" y="4178"/>
                    <a:pt x="9206" y="5915"/>
                    <a:pt x="8429" y="7172"/>
                  </a:cubicBezTo>
                  <a:cubicBezTo>
                    <a:pt x="7820" y="8179"/>
                    <a:pt x="6506" y="8858"/>
                    <a:pt x="5193" y="8858"/>
                  </a:cubicBezTo>
                  <a:cubicBezTo>
                    <a:pt x="4914" y="8858"/>
                    <a:pt x="4635" y="8827"/>
                    <a:pt x="4363" y="8762"/>
                  </a:cubicBezTo>
                  <a:cubicBezTo>
                    <a:pt x="2810" y="8392"/>
                    <a:pt x="1479" y="6840"/>
                    <a:pt x="1405" y="5213"/>
                  </a:cubicBezTo>
                  <a:cubicBezTo>
                    <a:pt x="1405" y="4806"/>
                    <a:pt x="1442" y="4400"/>
                    <a:pt x="1590" y="3993"/>
                  </a:cubicBezTo>
                  <a:cubicBezTo>
                    <a:pt x="1738" y="3660"/>
                    <a:pt x="1960" y="3254"/>
                    <a:pt x="2255" y="2958"/>
                  </a:cubicBezTo>
                  <a:cubicBezTo>
                    <a:pt x="2810" y="2292"/>
                    <a:pt x="3586" y="1812"/>
                    <a:pt x="4400" y="1590"/>
                  </a:cubicBezTo>
                  <a:cubicBezTo>
                    <a:pt x="4621" y="1516"/>
                    <a:pt x="4843" y="1479"/>
                    <a:pt x="5028" y="1442"/>
                  </a:cubicBezTo>
                  <a:cubicBezTo>
                    <a:pt x="5287" y="1405"/>
                    <a:pt x="5472" y="1405"/>
                    <a:pt x="5694" y="1405"/>
                  </a:cubicBezTo>
                  <a:cubicBezTo>
                    <a:pt x="6137" y="1405"/>
                    <a:pt x="6581" y="1442"/>
                    <a:pt x="7025" y="1553"/>
                  </a:cubicBezTo>
                  <a:cubicBezTo>
                    <a:pt x="7912" y="1738"/>
                    <a:pt x="8762" y="2144"/>
                    <a:pt x="9502" y="2625"/>
                  </a:cubicBezTo>
                  <a:lnTo>
                    <a:pt x="9797" y="2810"/>
                  </a:lnTo>
                  <a:lnTo>
                    <a:pt x="10056" y="3032"/>
                  </a:lnTo>
                  <a:cubicBezTo>
                    <a:pt x="10278" y="3180"/>
                    <a:pt x="10463" y="3327"/>
                    <a:pt x="10611" y="3475"/>
                  </a:cubicBezTo>
                  <a:cubicBezTo>
                    <a:pt x="10943" y="3771"/>
                    <a:pt x="11313" y="4104"/>
                    <a:pt x="11646" y="4437"/>
                  </a:cubicBezTo>
                  <a:cubicBezTo>
                    <a:pt x="12311" y="5102"/>
                    <a:pt x="12940" y="5842"/>
                    <a:pt x="13605" y="6507"/>
                  </a:cubicBezTo>
                  <a:cubicBezTo>
                    <a:pt x="13938" y="6877"/>
                    <a:pt x="14271" y="7172"/>
                    <a:pt x="14641" y="7505"/>
                  </a:cubicBezTo>
                  <a:cubicBezTo>
                    <a:pt x="14788" y="7690"/>
                    <a:pt x="14973" y="7838"/>
                    <a:pt x="15195" y="7986"/>
                  </a:cubicBezTo>
                  <a:cubicBezTo>
                    <a:pt x="15380" y="8134"/>
                    <a:pt x="15565" y="8282"/>
                    <a:pt x="15750" y="8429"/>
                  </a:cubicBezTo>
                  <a:cubicBezTo>
                    <a:pt x="16526" y="8984"/>
                    <a:pt x="17376" y="9428"/>
                    <a:pt x="18301" y="9686"/>
                  </a:cubicBezTo>
                  <a:cubicBezTo>
                    <a:pt x="18853" y="9848"/>
                    <a:pt x="19434" y="9937"/>
                    <a:pt x="20008" y="9937"/>
                  </a:cubicBezTo>
                  <a:cubicBezTo>
                    <a:pt x="20356" y="9937"/>
                    <a:pt x="20702" y="9904"/>
                    <a:pt x="21036" y="9834"/>
                  </a:cubicBezTo>
                  <a:lnTo>
                    <a:pt x="21184" y="9797"/>
                  </a:lnTo>
                  <a:cubicBezTo>
                    <a:pt x="21295" y="9760"/>
                    <a:pt x="21295" y="9760"/>
                    <a:pt x="21369" y="9760"/>
                  </a:cubicBezTo>
                  <a:lnTo>
                    <a:pt x="21517" y="9723"/>
                  </a:lnTo>
                  <a:lnTo>
                    <a:pt x="21665" y="9649"/>
                  </a:lnTo>
                  <a:cubicBezTo>
                    <a:pt x="21924" y="9576"/>
                    <a:pt x="22109" y="9465"/>
                    <a:pt x="22293" y="9354"/>
                  </a:cubicBezTo>
                  <a:cubicBezTo>
                    <a:pt x="22663" y="9132"/>
                    <a:pt x="22996" y="8836"/>
                    <a:pt x="23292" y="8503"/>
                  </a:cubicBezTo>
                  <a:cubicBezTo>
                    <a:pt x="23846" y="7875"/>
                    <a:pt x="24179" y="7062"/>
                    <a:pt x="24142" y="6248"/>
                  </a:cubicBezTo>
                  <a:lnTo>
                    <a:pt x="24105" y="5952"/>
                  </a:lnTo>
                  <a:lnTo>
                    <a:pt x="24068" y="5694"/>
                  </a:lnTo>
                  <a:cubicBezTo>
                    <a:pt x="23994" y="5509"/>
                    <a:pt x="23957" y="5324"/>
                    <a:pt x="23883" y="5139"/>
                  </a:cubicBezTo>
                  <a:cubicBezTo>
                    <a:pt x="23735" y="4806"/>
                    <a:pt x="23587" y="4511"/>
                    <a:pt x="23366" y="4252"/>
                  </a:cubicBezTo>
                  <a:cubicBezTo>
                    <a:pt x="22922" y="3734"/>
                    <a:pt x="22367" y="3364"/>
                    <a:pt x="21813" y="3217"/>
                  </a:cubicBezTo>
                  <a:cubicBezTo>
                    <a:pt x="21351" y="3063"/>
                    <a:pt x="20914" y="2986"/>
                    <a:pt x="20503" y="2986"/>
                  </a:cubicBezTo>
                  <a:cubicBezTo>
                    <a:pt x="20421" y="2986"/>
                    <a:pt x="20340" y="2989"/>
                    <a:pt x="20260" y="2995"/>
                  </a:cubicBezTo>
                  <a:cubicBezTo>
                    <a:pt x="19336" y="3106"/>
                    <a:pt x="18707" y="3512"/>
                    <a:pt x="18338" y="3808"/>
                  </a:cubicBezTo>
                  <a:cubicBezTo>
                    <a:pt x="18153" y="3956"/>
                    <a:pt x="18042" y="4104"/>
                    <a:pt x="17968" y="4215"/>
                  </a:cubicBezTo>
                  <a:cubicBezTo>
                    <a:pt x="18079" y="4141"/>
                    <a:pt x="18227" y="4030"/>
                    <a:pt x="18412" y="3919"/>
                  </a:cubicBezTo>
                  <a:cubicBezTo>
                    <a:pt x="18792" y="3712"/>
                    <a:pt x="19366" y="3472"/>
                    <a:pt x="20134" y="3472"/>
                  </a:cubicBezTo>
                  <a:cubicBezTo>
                    <a:pt x="20188" y="3472"/>
                    <a:pt x="20242" y="3473"/>
                    <a:pt x="20297" y="3475"/>
                  </a:cubicBezTo>
                  <a:cubicBezTo>
                    <a:pt x="21110" y="3512"/>
                    <a:pt x="22183" y="3771"/>
                    <a:pt x="22811" y="4658"/>
                  </a:cubicBezTo>
                  <a:cubicBezTo>
                    <a:pt x="22959" y="4880"/>
                    <a:pt x="23107" y="5139"/>
                    <a:pt x="23181" y="5398"/>
                  </a:cubicBezTo>
                  <a:cubicBezTo>
                    <a:pt x="23255" y="5546"/>
                    <a:pt x="23255" y="5694"/>
                    <a:pt x="23292" y="5842"/>
                  </a:cubicBezTo>
                  <a:lnTo>
                    <a:pt x="23329" y="6063"/>
                  </a:lnTo>
                  <a:cubicBezTo>
                    <a:pt x="23329" y="6100"/>
                    <a:pt x="23329" y="6211"/>
                    <a:pt x="23329" y="6285"/>
                  </a:cubicBezTo>
                  <a:cubicBezTo>
                    <a:pt x="23329" y="6840"/>
                    <a:pt x="23070" y="7431"/>
                    <a:pt x="22626" y="7912"/>
                  </a:cubicBezTo>
                  <a:cubicBezTo>
                    <a:pt x="22404" y="8134"/>
                    <a:pt x="22109" y="8356"/>
                    <a:pt x="21813" y="8503"/>
                  </a:cubicBezTo>
                  <a:cubicBezTo>
                    <a:pt x="21665" y="8577"/>
                    <a:pt x="21517" y="8651"/>
                    <a:pt x="21369" y="8688"/>
                  </a:cubicBezTo>
                  <a:lnTo>
                    <a:pt x="21258" y="8762"/>
                  </a:lnTo>
                  <a:lnTo>
                    <a:pt x="21110" y="8799"/>
                  </a:lnTo>
                  <a:lnTo>
                    <a:pt x="20963" y="8799"/>
                  </a:lnTo>
                  <a:lnTo>
                    <a:pt x="20852" y="8836"/>
                  </a:lnTo>
                  <a:cubicBezTo>
                    <a:pt x="20641" y="8869"/>
                    <a:pt x="20424" y="8886"/>
                    <a:pt x="20202" y="8886"/>
                  </a:cubicBezTo>
                  <a:cubicBezTo>
                    <a:pt x="19687" y="8886"/>
                    <a:pt x="19151" y="8795"/>
                    <a:pt x="18633" y="8614"/>
                  </a:cubicBezTo>
                  <a:cubicBezTo>
                    <a:pt x="17118" y="8097"/>
                    <a:pt x="15750" y="6988"/>
                    <a:pt x="14530" y="5620"/>
                  </a:cubicBezTo>
                  <a:cubicBezTo>
                    <a:pt x="13901" y="4954"/>
                    <a:pt x="13273" y="4252"/>
                    <a:pt x="12607" y="3512"/>
                  </a:cubicBezTo>
                  <a:cubicBezTo>
                    <a:pt x="12237" y="3143"/>
                    <a:pt x="11905" y="2810"/>
                    <a:pt x="11498" y="2440"/>
                  </a:cubicBezTo>
                  <a:cubicBezTo>
                    <a:pt x="11276" y="2255"/>
                    <a:pt x="11091" y="2107"/>
                    <a:pt x="10907" y="1960"/>
                  </a:cubicBezTo>
                  <a:lnTo>
                    <a:pt x="10611" y="1738"/>
                  </a:lnTo>
                  <a:lnTo>
                    <a:pt x="10278" y="1479"/>
                  </a:lnTo>
                  <a:cubicBezTo>
                    <a:pt x="9391" y="887"/>
                    <a:pt x="8393" y="444"/>
                    <a:pt x="7320" y="185"/>
                  </a:cubicBezTo>
                  <a:cubicBezTo>
                    <a:pt x="6803" y="74"/>
                    <a:pt x="6248"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1"/>
            <p:cNvSpPr/>
            <p:nvPr/>
          </p:nvSpPr>
          <p:spPr>
            <a:xfrm>
              <a:off x="915000" y="4213475"/>
              <a:ext cx="121100" cy="41675"/>
            </a:xfrm>
            <a:custGeom>
              <a:avLst/>
              <a:gdLst/>
              <a:ahLst/>
              <a:cxnLst/>
              <a:rect l="l" t="t" r="r" b="b"/>
              <a:pathLst>
                <a:path w="4844" h="1667" extrusionOk="0">
                  <a:moveTo>
                    <a:pt x="2492" y="1"/>
                  </a:moveTo>
                  <a:cubicBezTo>
                    <a:pt x="2463" y="1"/>
                    <a:pt x="2433" y="1"/>
                    <a:pt x="2404" y="2"/>
                  </a:cubicBezTo>
                  <a:cubicBezTo>
                    <a:pt x="1073" y="39"/>
                    <a:pt x="1" y="889"/>
                    <a:pt x="1" y="889"/>
                  </a:cubicBezTo>
                  <a:cubicBezTo>
                    <a:pt x="1" y="889"/>
                    <a:pt x="1061" y="1667"/>
                    <a:pt x="2352" y="1667"/>
                  </a:cubicBezTo>
                  <a:cubicBezTo>
                    <a:pt x="2382" y="1667"/>
                    <a:pt x="2411" y="1666"/>
                    <a:pt x="2441" y="1666"/>
                  </a:cubicBezTo>
                  <a:cubicBezTo>
                    <a:pt x="3772" y="1666"/>
                    <a:pt x="4844" y="778"/>
                    <a:pt x="4844" y="778"/>
                  </a:cubicBezTo>
                  <a:cubicBezTo>
                    <a:pt x="4844" y="778"/>
                    <a:pt x="3784" y="1"/>
                    <a:pt x="24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1"/>
            <p:cNvSpPr/>
            <p:nvPr/>
          </p:nvSpPr>
          <p:spPr>
            <a:xfrm>
              <a:off x="1147925" y="4205125"/>
              <a:ext cx="260675" cy="602900"/>
            </a:xfrm>
            <a:custGeom>
              <a:avLst/>
              <a:gdLst/>
              <a:ahLst/>
              <a:cxnLst/>
              <a:rect l="l" t="t" r="r" b="b"/>
              <a:pathLst>
                <a:path w="10427" h="24116" extrusionOk="0">
                  <a:moveTo>
                    <a:pt x="4055" y="0"/>
                  </a:moveTo>
                  <a:cubicBezTo>
                    <a:pt x="3283" y="0"/>
                    <a:pt x="2520" y="327"/>
                    <a:pt x="1923" y="854"/>
                  </a:cubicBezTo>
                  <a:cubicBezTo>
                    <a:pt x="1590" y="1149"/>
                    <a:pt x="1294" y="1482"/>
                    <a:pt x="1073" y="1852"/>
                  </a:cubicBezTo>
                  <a:cubicBezTo>
                    <a:pt x="962" y="2037"/>
                    <a:pt x="888" y="2221"/>
                    <a:pt x="777" y="2480"/>
                  </a:cubicBezTo>
                  <a:lnTo>
                    <a:pt x="740" y="2628"/>
                  </a:lnTo>
                  <a:lnTo>
                    <a:pt x="703" y="2776"/>
                  </a:lnTo>
                  <a:cubicBezTo>
                    <a:pt x="666" y="2850"/>
                    <a:pt x="666" y="2850"/>
                    <a:pt x="629" y="2961"/>
                  </a:cubicBezTo>
                  <a:lnTo>
                    <a:pt x="592" y="3109"/>
                  </a:lnTo>
                  <a:cubicBezTo>
                    <a:pt x="407" y="3996"/>
                    <a:pt x="481" y="4957"/>
                    <a:pt x="777" y="5845"/>
                  </a:cubicBezTo>
                  <a:cubicBezTo>
                    <a:pt x="1036" y="6732"/>
                    <a:pt x="1479" y="7582"/>
                    <a:pt x="2034" y="8396"/>
                  </a:cubicBezTo>
                  <a:cubicBezTo>
                    <a:pt x="2145" y="8580"/>
                    <a:pt x="2293" y="8765"/>
                    <a:pt x="2440" y="8950"/>
                  </a:cubicBezTo>
                  <a:cubicBezTo>
                    <a:pt x="2625" y="9172"/>
                    <a:pt x="2773" y="9320"/>
                    <a:pt x="2921" y="9505"/>
                  </a:cubicBezTo>
                  <a:cubicBezTo>
                    <a:pt x="3254" y="9874"/>
                    <a:pt x="3587" y="10207"/>
                    <a:pt x="3919" y="10540"/>
                  </a:cubicBezTo>
                  <a:cubicBezTo>
                    <a:pt x="4622" y="11205"/>
                    <a:pt x="5324" y="11834"/>
                    <a:pt x="5990" y="12499"/>
                  </a:cubicBezTo>
                  <a:cubicBezTo>
                    <a:pt x="6322" y="12832"/>
                    <a:pt x="6655" y="13165"/>
                    <a:pt x="6951" y="13498"/>
                  </a:cubicBezTo>
                  <a:cubicBezTo>
                    <a:pt x="7099" y="13682"/>
                    <a:pt x="7247" y="13867"/>
                    <a:pt x="7395" y="14052"/>
                  </a:cubicBezTo>
                  <a:lnTo>
                    <a:pt x="7616" y="14348"/>
                  </a:lnTo>
                  <a:lnTo>
                    <a:pt x="7801" y="14607"/>
                  </a:lnTo>
                  <a:cubicBezTo>
                    <a:pt x="8319" y="15383"/>
                    <a:pt x="8689" y="16233"/>
                    <a:pt x="8873" y="17121"/>
                  </a:cubicBezTo>
                  <a:cubicBezTo>
                    <a:pt x="8984" y="17564"/>
                    <a:pt x="9021" y="18008"/>
                    <a:pt x="9021" y="18452"/>
                  </a:cubicBezTo>
                  <a:cubicBezTo>
                    <a:pt x="9021" y="18673"/>
                    <a:pt x="9021" y="18821"/>
                    <a:pt x="8984" y="19117"/>
                  </a:cubicBezTo>
                  <a:cubicBezTo>
                    <a:pt x="8947" y="19302"/>
                    <a:pt x="8910" y="19524"/>
                    <a:pt x="8836" y="19746"/>
                  </a:cubicBezTo>
                  <a:cubicBezTo>
                    <a:pt x="8615" y="20559"/>
                    <a:pt x="8134" y="21335"/>
                    <a:pt x="7505" y="21890"/>
                  </a:cubicBezTo>
                  <a:cubicBezTo>
                    <a:pt x="7173" y="22186"/>
                    <a:pt x="6803" y="22407"/>
                    <a:pt x="6433" y="22518"/>
                  </a:cubicBezTo>
                  <a:cubicBezTo>
                    <a:pt x="6027" y="22703"/>
                    <a:pt x="5657" y="22740"/>
                    <a:pt x="5213" y="22740"/>
                  </a:cubicBezTo>
                  <a:cubicBezTo>
                    <a:pt x="3587" y="22666"/>
                    <a:pt x="2034" y="21335"/>
                    <a:pt x="1664" y="19783"/>
                  </a:cubicBezTo>
                  <a:cubicBezTo>
                    <a:pt x="1294" y="18230"/>
                    <a:pt x="2034" y="16455"/>
                    <a:pt x="3254" y="15716"/>
                  </a:cubicBezTo>
                  <a:cubicBezTo>
                    <a:pt x="3734" y="15414"/>
                    <a:pt x="4269" y="15280"/>
                    <a:pt x="4795" y="15280"/>
                  </a:cubicBezTo>
                  <a:cubicBezTo>
                    <a:pt x="5687" y="15280"/>
                    <a:pt x="6550" y="15666"/>
                    <a:pt x="7062" y="16270"/>
                  </a:cubicBezTo>
                  <a:cubicBezTo>
                    <a:pt x="7136" y="16344"/>
                    <a:pt x="7173" y="16381"/>
                    <a:pt x="7210" y="16455"/>
                  </a:cubicBezTo>
                  <a:cubicBezTo>
                    <a:pt x="7247" y="16529"/>
                    <a:pt x="7284" y="16566"/>
                    <a:pt x="7321" y="16640"/>
                  </a:cubicBezTo>
                  <a:lnTo>
                    <a:pt x="7432" y="16862"/>
                  </a:lnTo>
                  <a:cubicBezTo>
                    <a:pt x="7468" y="16936"/>
                    <a:pt x="7505" y="17010"/>
                    <a:pt x="7542" y="17084"/>
                  </a:cubicBezTo>
                  <a:cubicBezTo>
                    <a:pt x="7653" y="17379"/>
                    <a:pt x="7690" y="17712"/>
                    <a:pt x="7690" y="18008"/>
                  </a:cubicBezTo>
                  <a:cubicBezTo>
                    <a:pt x="7727" y="18599"/>
                    <a:pt x="7579" y="19191"/>
                    <a:pt x="7321" y="19672"/>
                  </a:cubicBezTo>
                  <a:cubicBezTo>
                    <a:pt x="7062" y="20152"/>
                    <a:pt x="6692" y="20522"/>
                    <a:pt x="6285" y="20744"/>
                  </a:cubicBezTo>
                  <a:cubicBezTo>
                    <a:pt x="5842" y="20966"/>
                    <a:pt x="5398" y="21003"/>
                    <a:pt x="4991" y="21003"/>
                  </a:cubicBezTo>
                  <a:cubicBezTo>
                    <a:pt x="4178" y="20966"/>
                    <a:pt x="3587" y="20559"/>
                    <a:pt x="3254" y="20263"/>
                  </a:cubicBezTo>
                  <a:cubicBezTo>
                    <a:pt x="3106" y="20078"/>
                    <a:pt x="2995" y="19930"/>
                    <a:pt x="2921" y="19820"/>
                  </a:cubicBezTo>
                  <a:cubicBezTo>
                    <a:pt x="2884" y="19709"/>
                    <a:pt x="2848" y="19672"/>
                    <a:pt x="2847" y="19672"/>
                  </a:cubicBezTo>
                  <a:lnTo>
                    <a:pt x="2847" y="19672"/>
                  </a:lnTo>
                  <a:cubicBezTo>
                    <a:pt x="2848" y="19672"/>
                    <a:pt x="2884" y="19710"/>
                    <a:pt x="2921" y="19856"/>
                  </a:cubicBezTo>
                  <a:cubicBezTo>
                    <a:pt x="2958" y="19967"/>
                    <a:pt x="3032" y="20115"/>
                    <a:pt x="3143" y="20337"/>
                  </a:cubicBezTo>
                  <a:cubicBezTo>
                    <a:pt x="3439" y="20744"/>
                    <a:pt x="3993" y="21261"/>
                    <a:pt x="4954" y="21446"/>
                  </a:cubicBezTo>
                  <a:cubicBezTo>
                    <a:pt x="5176" y="21483"/>
                    <a:pt x="5435" y="21483"/>
                    <a:pt x="5694" y="21483"/>
                  </a:cubicBezTo>
                  <a:cubicBezTo>
                    <a:pt x="5768" y="21483"/>
                    <a:pt x="5805" y="21446"/>
                    <a:pt x="5879" y="21446"/>
                  </a:cubicBezTo>
                  <a:cubicBezTo>
                    <a:pt x="5953" y="21446"/>
                    <a:pt x="6027" y="21409"/>
                    <a:pt x="6101" y="21409"/>
                  </a:cubicBezTo>
                  <a:cubicBezTo>
                    <a:pt x="6248" y="21372"/>
                    <a:pt x="6359" y="21335"/>
                    <a:pt x="6507" y="21261"/>
                  </a:cubicBezTo>
                  <a:cubicBezTo>
                    <a:pt x="7062" y="21040"/>
                    <a:pt x="7542" y="20596"/>
                    <a:pt x="7912" y="20041"/>
                  </a:cubicBezTo>
                  <a:cubicBezTo>
                    <a:pt x="8282" y="19450"/>
                    <a:pt x="8467" y="18747"/>
                    <a:pt x="8504" y="18008"/>
                  </a:cubicBezTo>
                  <a:cubicBezTo>
                    <a:pt x="8504" y="17601"/>
                    <a:pt x="8467" y="17232"/>
                    <a:pt x="8319" y="16825"/>
                  </a:cubicBezTo>
                  <a:cubicBezTo>
                    <a:pt x="8319" y="16714"/>
                    <a:pt x="8282" y="16640"/>
                    <a:pt x="8245" y="16529"/>
                  </a:cubicBezTo>
                  <a:lnTo>
                    <a:pt x="8097" y="16270"/>
                  </a:lnTo>
                  <a:cubicBezTo>
                    <a:pt x="8023" y="16085"/>
                    <a:pt x="7912" y="15864"/>
                    <a:pt x="7764" y="15716"/>
                  </a:cubicBezTo>
                  <a:cubicBezTo>
                    <a:pt x="7247" y="15013"/>
                    <a:pt x="6433" y="14533"/>
                    <a:pt x="5509" y="14348"/>
                  </a:cubicBezTo>
                  <a:cubicBezTo>
                    <a:pt x="5228" y="14278"/>
                    <a:pt x="4932" y="14252"/>
                    <a:pt x="4630" y="14252"/>
                  </a:cubicBezTo>
                  <a:cubicBezTo>
                    <a:pt x="4456" y="14252"/>
                    <a:pt x="4280" y="14260"/>
                    <a:pt x="4104" y="14274"/>
                  </a:cubicBezTo>
                  <a:cubicBezTo>
                    <a:pt x="3661" y="14348"/>
                    <a:pt x="3143" y="14496"/>
                    <a:pt x="2736" y="14755"/>
                  </a:cubicBezTo>
                  <a:cubicBezTo>
                    <a:pt x="962" y="15716"/>
                    <a:pt x="0" y="17934"/>
                    <a:pt x="444" y="20041"/>
                  </a:cubicBezTo>
                  <a:cubicBezTo>
                    <a:pt x="666" y="21150"/>
                    <a:pt x="1294" y="22075"/>
                    <a:pt x="2108" y="22814"/>
                  </a:cubicBezTo>
                  <a:cubicBezTo>
                    <a:pt x="2921" y="23554"/>
                    <a:pt x="3993" y="24034"/>
                    <a:pt x="5176" y="24108"/>
                  </a:cubicBezTo>
                  <a:cubicBezTo>
                    <a:pt x="5248" y="24113"/>
                    <a:pt x="5321" y="24115"/>
                    <a:pt x="5395" y="24115"/>
                  </a:cubicBezTo>
                  <a:cubicBezTo>
                    <a:pt x="5891" y="24115"/>
                    <a:pt x="6426" y="24010"/>
                    <a:pt x="6877" y="23849"/>
                  </a:cubicBezTo>
                  <a:cubicBezTo>
                    <a:pt x="7468" y="23628"/>
                    <a:pt x="7949" y="23332"/>
                    <a:pt x="8393" y="22962"/>
                  </a:cubicBezTo>
                  <a:cubicBezTo>
                    <a:pt x="9280" y="22223"/>
                    <a:pt x="9909" y="21224"/>
                    <a:pt x="10204" y="20115"/>
                  </a:cubicBezTo>
                  <a:cubicBezTo>
                    <a:pt x="10278" y="19856"/>
                    <a:pt x="10352" y="19598"/>
                    <a:pt x="10389" y="19265"/>
                  </a:cubicBezTo>
                  <a:cubicBezTo>
                    <a:pt x="10426" y="19043"/>
                    <a:pt x="10426" y="18710"/>
                    <a:pt x="10426" y="18452"/>
                  </a:cubicBezTo>
                  <a:cubicBezTo>
                    <a:pt x="10426" y="17897"/>
                    <a:pt x="10352" y="17342"/>
                    <a:pt x="10241" y="16788"/>
                  </a:cubicBezTo>
                  <a:cubicBezTo>
                    <a:pt x="9982" y="15753"/>
                    <a:pt x="9539" y="14755"/>
                    <a:pt x="8947" y="13867"/>
                  </a:cubicBezTo>
                  <a:lnTo>
                    <a:pt x="8725" y="13535"/>
                  </a:lnTo>
                  <a:lnTo>
                    <a:pt x="8467" y="13239"/>
                  </a:lnTo>
                  <a:cubicBezTo>
                    <a:pt x="8319" y="13017"/>
                    <a:pt x="8171" y="12832"/>
                    <a:pt x="7986" y="12647"/>
                  </a:cubicBezTo>
                  <a:cubicBezTo>
                    <a:pt x="7653" y="12241"/>
                    <a:pt x="7284" y="11908"/>
                    <a:pt x="6914" y="11538"/>
                  </a:cubicBezTo>
                  <a:cubicBezTo>
                    <a:pt x="6211" y="10873"/>
                    <a:pt x="5472" y="10244"/>
                    <a:pt x="4807" y="9616"/>
                  </a:cubicBezTo>
                  <a:cubicBezTo>
                    <a:pt x="3439" y="8396"/>
                    <a:pt x="2330" y="7028"/>
                    <a:pt x="1812" y="5512"/>
                  </a:cubicBezTo>
                  <a:cubicBezTo>
                    <a:pt x="1553" y="4772"/>
                    <a:pt x="1479" y="3996"/>
                    <a:pt x="1590" y="3294"/>
                  </a:cubicBezTo>
                  <a:lnTo>
                    <a:pt x="1627" y="3183"/>
                  </a:lnTo>
                  <a:cubicBezTo>
                    <a:pt x="1627" y="3146"/>
                    <a:pt x="1627" y="3072"/>
                    <a:pt x="1664" y="3035"/>
                  </a:cubicBezTo>
                  <a:lnTo>
                    <a:pt x="1701" y="2887"/>
                  </a:lnTo>
                  <a:lnTo>
                    <a:pt x="1738" y="2776"/>
                  </a:lnTo>
                  <a:cubicBezTo>
                    <a:pt x="1775" y="2628"/>
                    <a:pt x="1849" y="2480"/>
                    <a:pt x="1923" y="2332"/>
                  </a:cubicBezTo>
                  <a:cubicBezTo>
                    <a:pt x="2071" y="2037"/>
                    <a:pt x="2293" y="1741"/>
                    <a:pt x="2514" y="1519"/>
                  </a:cubicBezTo>
                  <a:cubicBezTo>
                    <a:pt x="2995" y="1075"/>
                    <a:pt x="3587" y="817"/>
                    <a:pt x="4178" y="817"/>
                  </a:cubicBezTo>
                  <a:lnTo>
                    <a:pt x="4363" y="817"/>
                  </a:lnTo>
                  <a:lnTo>
                    <a:pt x="4622" y="854"/>
                  </a:lnTo>
                  <a:cubicBezTo>
                    <a:pt x="4770" y="891"/>
                    <a:pt x="4881" y="891"/>
                    <a:pt x="5028" y="964"/>
                  </a:cubicBezTo>
                  <a:cubicBezTo>
                    <a:pt x="5287" y="1038"/>
                    <a:pt x="5546" y="1186"/>
                    <a:pt x="5768" y="1334"/>
                  </a:cubicBezTo>
                  <a:cubicBezTo>
                    <a:pt x="6655" y="1963"/>
                    <a:pt x="6914" y="3035"/>
                    <a:pt x="6951" y="3848"/>
                  </a:cubicBezTo>
                  <a:cubicBezTo>
                    <a:pt x="6988" y="4662"/>
                    <a:pt x="6729" y="5327"/>
                    <a:pt x="6507" y="5734"/>
                  </a:cubicBezTo>
                  <a:cubicBezTo>
                    <a:pt x="6396" y="5919"/>
                    <a:pt x="6285" y="6066"/>
                    <a:pt x="6211" y="6140"/>
                  </a:cubicBezTo>
                  <a:cubicBezTo>
                    <a:pt x="6138" y="6251"/>
                    <a:pt x="6064" y="6288"/>
                    <a:pt x="6064" y="6288"/>
                  </a:cubicBezTo>
                  <a:cubicBezTo>
                    <a:pt x="6064" y="6288"/>
                    <a:pt x="6138" y="6251"/>
                    <a:pt x="6248" y="6177"/>
                  </a:cubicBezTo>
                  <a:cubicBezTo>
                    <a:pt x="6322" y="6103"/>
                    <a:pt x="6470" y="5992"/>
                    <a:pt x="6618" y="5808"/>
                  </a:cubicBezTo>
                  <a:cubicBezTo>
                    <a:pt x="6951" y="5438"/>
                    <a:pt x="7321" y="4809"/>
                    <a:pt x="7432" y="3848"/>
                  </a:cubicBezTo>
                  <a:cubicBezTo>
                    <a:pt x="7468" y="3405"/>
                    <a:pt x="7395" y="2887"/>
                    <a:pt x="7247" y="2332"/>
                  </a:cubicBezTo>
                  <a:cubicBezTo>
                    <a:pt x="7062" y="1778"/>
                    <a:pt x="6729" y="1223"/>
                    <a:pt x="6175" y="780"/>
                  </a:cubicBezTo>
                  <a:cubicBezTo>
                    <a:pt x="5916" y="558"/>
                    <a:pt x="5620" y="373"/>
                    <a:pt x="5287" y="262"/>
                  </a:cubicBezTo>
                  <a:cubicBezTo>
                    <a:pt x="5102" y="188"/>
                    <a:pt x="4918" y="151"/>
                    <a:pt x="4733" y="77"/>
                  </a:cubicBezTo>
                  <a:lnTo>
                    <a:pt x="4511" y="40"/>
                  </a:lnTo>
                  <a:lnTo>
                    <a:pt x="4178" y="3"/>
                  </a:lnTo>
                  <a:cubicBezTo>
                    <a:pt x="4137" y="1"/>
                    <a:pt x="4096" y="0"/>
                    <a:pt x="4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1"/>
            <p:cNvSpPr/>
            <p:nvPr/>
          </p:nvSpPr>
          <p:spPr>
            <a:xfrm>
              <a:off x="1171025" y="4391900"/>
              <a:ext cx="43475" cy="121100"/>
            </a:xfrm>
            <a:custGeom>
              <a:avLst/>
              <a:gdLst/>
              <a:ahLst/>
              <a:cxnLst/>
              <a:rect l="l" t="t" r="r" b="b"/>
              <a:pathLst>
                <a:path w="1739" h="4844" extrusionOk="0">
                  <a:moveTo>
                    <a:pt x="925" y="0"/>
                  </a:moveTo>
                  <a:cubicBezTo>
                    <a:pt x="925" y="0"/>
                    <a:pt x="75" y="1035"/>
                    <a:pt x="38" y="2403"/>
                  </a:cubicBezTo>
                  <a:cubicBezTo>
                    <a:pt x="1" y="3734"/>
                    <a:pt x="814" y="4843"/>
                    <a:pt x="814" y="4843"/>
                  </a:cubicBezTo>
                  <a:cubicBezTo>
                    <a:pt x="814" y="4843"/>
                    <a:pt x="1701" y="3771"/>
                    <a:pt x="1701" y="2440"/>
                  </a:cubicBezTo>
                  <a:cubicBezTo>
                    <a:pt x="1738" y="1109"/>
                    <a:pt x="925" y="0"/>
                    <a:pt x="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1"/>
            <p:cNvSpPr/>
            <p:nvPr/>
          </p:nvSpPr>
          <p:spPr>
            <a:xfrm>
              <a:off x="1171950" y="3992600"/>
              <a:ext cx="262525" cy="262525"/>
            </a:xfrm>
            <a:custGeom>
              <a:avLst/>
              <a:gdLst/>
              <a:ahLst/>
              <a:cxnLst/>
              <a:rect l="l" t="t" r="r" b="b"/>
              <a:pathLst>
                <a:path w="10501" h="10501" extrusionOk="0">
                  <a:moveTo>
                    <a:pt x="1664" y="1"/>
                  </a:moveTo>
                  <a:cubicBezTo>
                    <a:pt x="4659" y="4400"/>
                    <a:pt x="1442" y="8837"/>
                    <a:pt x="333" y="10131"/>
                  </a:cubicBezTo>
                  <a:lnTo>
                    <a:pt x="1" y="10501"/>
                  </a:lnTo>
                  <a:cubicBezTo>
                    <a:pt x="1" y="10501"/>
                    <a:pt x="75" y="10427"/>
                    <a:pt x="222" y="10279"/>
                  </a:cubicBezTo>
                  <a:lnTo>
                    <a:pt x="222" y="10279"/>
                  </a:lnTo>
                  <a:cubicBezTo>
                    <a:pt x="198" y="10312"/>
                    <a:pt x="173" y="10341"/>
                    <a:pt x="150" y="10366"/>
                  </a:cubicBezTo>
                  <a:lnTo>
                    <a:pt x="150" y="10366"/>
                  </a:lnTo>
                  <a:lnTo>
                    <a:pt x="370" y="10168"/>
                  </a:lnTo>
                  <a:cubicBezTo>
                    <a:pt x="1274" y="9394"/>
                    <a:pt x="3708" y="7610"/>
                    <a:pt x="6593" y="7610"/>
                  </a:cubicBezTo>
                  <a:cubicBezTo>
                    <a:pt x="7840" y="7610"/>
                    <a:pt x="9172" y="7944"/>
                    <a:pt x="10500" y="8837"/>
                  </a:cubicBezTo>
                  <a:cubicBezTo>
                    <a:pt x="10500" y="8837"/>
                    <a:pt x="9479" y="5829"/>
                    <a:pt x="6566" y="5829"/>
                  </a:cubicBezTo>
                  <a:cubicBezTo>
                    <a:pt x="6154" y="5829"/>
                    <a:pt x="5704" y="5890"/>
                    <a:pt x="5214" y="6027"/>
                  </a:cubicBezTo>
                  <a:cubicBezTo>
                    <a:pt x="5214" y="6027"/>
                    <a:pt x="9317" y="4844"/>
                    <a:pt x="9354" y="1147"/>
                  </a:cubicBezTo>
                  <a:lnTo>
                    <a:pt x="9354" y="1147"/>
                  </a:lnTo>
                  <a:cubicBezTo>
                    <a:pt x="5694" y="1184"/>
                    <a:pt x="4511" y="5288"/>
                    <a:pt x="4511" y="5288"/>
                  </a:cubicBezTo>
                  <a:cubicBezTo>
                    <a:pt x="5583" y="1369"/>
                    <a:pt x="1665" y="1"/>
                    <a:pt x="1664" y="1"/>
                  </a:cubicBezTo>
                  <a:close/>
                  <a:moveTo>
                    <a:pt x="150" y="10366"/>
                  </a:moveTo>
                  <a:lnTo>
                    <a:pt x="1" y="10501"/>
                  </a:lnTo>
                  <a:cubicBezTo>
                    <a:pt x="1" y="10501"/>
                    <a:pt x="68" y="10456"/>
                    <a:pt x="150" y="103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1"/>
            <p:cNvSpPr/>
            <p:nvPr/>
          </p:nvSpPr>
          <p:spPr>
            <a:xfrm>
              <a:off x="1366975" y="4203350"/>
              <a:ext cx="77650" cy="380825"/>
            </a:xfrm>
            <a:custGeom>
              <a:avLst/>
              <a:gdLst/>
              <a:ahLst/>
              <a:cxnLst/>
              <a:rect l="l" t="t" r="r" b="b"/>
              <a:pathLst>
                <a:path w="3106" h="15233" extrusionOk="0">
                  <a:moveTo>
                    <a:pt x="0" y="0"/>
                  </a:moveTo>
                  <a:cubicBezTo>
                    <a:pt x="1" y="0"/>
                    <a:pt x="148" y="222"/>
                    <a:pt x="444" y="555"/>
                  </a:cubicBezTo>
                  <a:cubicBezTo>
                    <a:pt x="555" y="777"/>
                    <a:pt x="666" y="962"/>
                    <a:pt x="814" y="1220"/>
                  </a:cubicBezTo>
                  <a:cubicBezTo>
                    <a:pt x="851" y="1368"/>
                    <a:pt x="925" y="1479"/>
                    <a:pt x="999" y="1627"/>
                  </a:cubicBezTo>
                  <a:cubicBezTo>
                    <a:pt x="1036" y="1775"/>
                    <a:pt x="1110" y="1960"/>
                    <a:pt x="1147" y="2108"/>
                  </a:cubicBezTo>
                  <a:cubicBezTo>
                    <a:pt x="1257" y="2440"/>
                    <a:pt x="1368" y="2810"/>
                    <a:pt x="1405" y="3217"/>
                  </a:cubicBezTo>
                  <a:cubicBezTo>
                    <a:pt x="1442" y="3402"/>
                    <a:pt x="1479" y="3586"/>
                    <a:pt x="1479" y="3808"/>
                  </a:cubicBezTo>
                  <a:cubicBezTo>
                    <a:pt x="1516" y="4030"/>
                    <a:pt x="1516" y="4215"/>
                    <a:pt x="1516" y="4437"/>
                  </a:cubicBezTo>
                  <a:lnTo>
                    <a:pt x="1516" y="4585"/>
                  </a:lnTo>
                  <a:lnTo>
                    <a:pt x="1516" y="4696"/>
                  </a:lnTo>
                  <a:lnTo>
                    <a:pt x="1516" y="4733"/>
                  </a:lnTo>
                  <a:cubicBezTo>
                    <a:pt x="1516" y="4843"/>
                    <a:pt x="1479" y="4954"/>
                    <a:pt x="1479" y="5065"/>
                  </a:cubicBezTo>
                  <a:cubicBezTo>
                    <a:pt x="1479" y="5324"/>
                    <a:pt x="1442" y="5583"/>
                    <a:pt x="1442" y="5805"/>
                  </a:cubicBezTo>
                  <a:cubicBezTo>
                    <a:pt x="1405" y="6285"/>
                    <a:pt x="1331" y="6729"/>
                    <a:pt x="1294" y="7210"/>
                  </a:cubicBezTo>
                  <a:cubicBezTo>
                    <a:pt x="1220" y="7690"/>
                    <a:pt x="1147" y="8171"/>
                    <a:pt x="1073" y="8651"/>
                  </a:cubicBezTo>
                  <a:cubicBezTo>
                    <a:pt x="1036" y="9169"/>
                    <a:pt x="962" y="9650"/>
                    <a:pt x="925" y="10130"/>
                  </a:cubicBezTo>
                  <a:cubicBezTo>
                    <a:pt x="888" y="10574"/>
                    <a:pt x="888" y="11091"/>
                    <a:pt x="925" y="11535"/>
                  </a:cubicBezTo>
                  <a:cubicBezTo>
                    <a:pt x="925" y="12016"/>
                    <a:pt x="999" y="12422"/>
                    <a:pt x="1036" y="12829"/>
                  </a:cubicBezTo>
                  <a:cubicBezTo>
                    <a:pt x="1110" y="13014"/>
                    <a:pt x="1147" y="13199"/>
                    <a:pt x="1184" y="13384"/>
                  </a:cubicBezTo>
                  <a:cubicBezTo>
                    <a:pt x="1220" y="13569"/>
                    <a:pt x="1294" y="13716"/>
                    <a:pt x="1331" y="13864"/>
                  </a:cubicBezTo>
                  <a:cubicBezTo>
                    <a:pt x="1442" y="14197"/>
                    <a:pt x="1590" y="14419"/>
                    <a:pt x="1664" y="14641"/>
                  </a:cubicBezTo>
                  <a:cubicBezTo>
                    <a:pt x="1775" y="14826"/>
                    <a:pt x="1886" y="14973"/>
                    <a:pt x="1960" y="15084"/>
                  </a:cubicBezTo>
                  <a:cubicBezTo>
                    <a:pt x="2034" y="15195"/>
                    <a:pt x="2071" y="15232"/>
                    <a:pt x="2071" y="15232"/>
                  </a:cubicBezTo>
                  <a:cubicBezTo>
                    <a:pt x="2071" y="15232"/>
                    <a:pt x="2071" y="14973"/>
                    <a:pt x="1997" y="14530"/>
                  </a:cubicBezTo>
                  <a:cubicBezTo>
                    <a:pt x="1997" y="14308"/>
                    <a:pt x="1997" y="14049"/>
                    <a:pt x="1997" y="13753"/>
                  </a:cubicBezTo>
                  <a:cubicBezTo>
                    <a:pt x="1997" y="13606"/>
                    <a:pt x="1997" y="13458"/>
                    <a:pt x="1997" y="13273"/>
                  </a:cubicBezTo>
                  <a:cubicBezTo>
                    <a:pt x="1997" y="13125"/>
                    <a:pt x="2034" y="12940"/>
                    <a:pt x="2034" y="12755"/>
                  </a:cubicBezTo>
                  <a:cubicBezTo>
                    <a:pt x="2071" y="12422"/>
                    <a:pt x="2108" y="12016"/>
                    <a:pt x="2182" y="11609"/>
                  </a:cubicBezTo>
                  <a:cubicBezTo>
                    <a:pt x="2256" y="11202"/>
                    <a:pt x="2330" y="10796"/>
                    <a:pt x="2441" y="10315"/>
                  </a:cubicBezTo>
                  <a:cubicBezTo>
                    <a:pt x="2514" y="9871"/>
                    <a:pt x="2625" y="9391"/>
                    <a:pt x="2699" y="8910"/>
                  </a:cubicBezTo>
                  <a:cubicBezTo>
                    <a:pt x="2810" y="8430"/>
                    <a:pt x="2884" y="7949"/>
                    <a:pt x="2958" y="7431"/>
                  </a:cubicBezTo>
                  <a:cubicBezTo>
                    <a:pt x="3032" y="6914"/>
                    <a:pt x="3106" y="6322"/>
                    <a:pt x="3106" y="5842"/>
                  </a:cubicBezTo>
                  <a:cubicBezTo>
                    <a:pt x="3106" y="5583"/>
                    <a:pt x="3106" y="5324"/>
                    <a:pt x="3069" y="5102"/>
                  </a:cubicBezTo>
                  <a:cubicBezTo>
                    <a:pt x="3069" y="4954"/>
                    <a:pt x="3069" y="4843"/>
                    <a:pt x="3069" y="4733"/>
                  </a:cubicBezTo>
                  <a:lnTo>
                    <a:pt x="3069" y="4585"/>
                  </a:lnTo>
                  <a:lnTo>
                    <a:pt x="3032" y="4511"/>
                  </a:lnTo>
                  <a:lnTo>
                    <a:pt x="2995" y="4289"/>
                  </a:lnTo>
                  <a:cubicBezTo>
                    <a:pt x="2958" y="4067"/>
                    <a:pt x="2921" y="3808"/>
                    <a:pt x="2847" y="3549"/>
                  </a:cubicBezTo>
                  <a:cubicBezTo>
                    <a:pt x="2810" y="3328"/>
                    <a:pt x="2736" y="3069"/>
                    <a:pt x="2625" y="2884"/>
                  </a:cubicBezTo>
                  <a:cubicBezTo>
                    <a:pt x="2477" y="2440"/>
                    <a:pt x="2256" y="2034"/>
                    <a:pt x="2034" y="1701"/>
                  </a:cubicBezTo>
                  <a:cubicBezTo>
                    <a:pt x="1923" y="1516"/>
                    <a:pt x="1812" y="1368"/>
                    <a:pt x="1701" y="1220"/>
                  </a:cubicBezTo>
                  <a:cubicBezTo>
                    <a:pt x="1553" y="1072"/>
                    <a:pt x="1442" y="962"/>
                    <a:pt x="1331" y="814"/>
                  </a:cubicBezTo>
                  <a:cubicBezTo>
                    <a:pt x="1110" y="592"/>
                    <a:pt x="814" y="444"/>
                    <a:pt x="629" y="296"/>
                  </a:cubicBezTo>
                  <a:cubicBezTo>
                    <a:pt x="444" y="185"/>
                    <a:pt x="259" y="148"/>
                    <a:pt x="148" y="74"/>
                  </a:cubicBezTo>
                  <a:cubicBezTo>
                    <a:pt x="37" y="37"/>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1"/>
            <p:cNvSpPr/>
            <p:nvPr/>
          </p:nvSpPr>
          <p:spPr>
            <a:xfrm>
              <a:off x="845675" y="3977825"/>
              <a:ext cx="380825" cy="78575"/>
            </a:xfrm>
            <a:custGeom>
              <a:avLst/>
              <a:gdLst/>
              <a:ahLst/>
              <a:cxnLst/>
              <a:rect l="l" t="t" r="r" b="b"/>
              <a:pathLst>
                <a:path w="15233" h="3143" extrusionOk="0">
                  <a:moveTo>
                    <a:pt x="9429" y="0"/>
                  </a:moveTo>
                  <a:cubicBezTo>
                    <a:pt x="8911" y="37"/>
                    <a:pt x="8356" y="111"/>
                    <a:pt x="7839" y="148"/>
                  </a:cubicBezTo>
                  <a:cubicBezTo>
                    <a:pt x="7321" y="222"/>
                    <a:pt x="6804" y="296"/>
                    <a:pt x="6323" y="407"/>
                  </a:cubicBezTo>
                  <a:cubicBezTo>
                    <a:pt x="5842" y="481"/>
                    <a:pt x="5362" y="592"/>
                    <a:pt x="4918" y="703"/>
                  </a:cubicBezTo>
                  <a:cubicBezTo>
                    <a:pt x="4437" y="777"/>
                    <a:pt x="4068" y="851"/>
                    <a:pt x="3624" y="925"/>
                  </a:cubicBezTo>
                  <a:cubicBezTo>
                    <a:pt x="3217" y="999"/>
                    <a:pt x="2848" y="1036"/>
                    <a:pt x="2478" y="1073"/>
                  </a:cubicBezTo>
                  <a:cubicBezTo>
                    <a:pt x="2293" y="1110"/>
                    <a:pt x="2145" y="1110"/>
                    <a:pt x="1960" y="1110"/>
                  </a:cubicBezTo>
                  <a:cubicBezTo>
                    <a:pt x="1813" y="1110"/>
                    <a:pt x="1628" y="1147"/>
                    <a:pt x="1480" y="1147"/>
                  </a:cubicBezTo>
                  <a:cubicBezTo>
                    <a:pt x="1184" y="1147"/>
                    <a:pt x="925" y="1110"/>
                    <a:pt x="703" y="1110"/>
                  </a:cubicBezTo>
                  <a:cubicBezTo>
                    <a:pt x="297" y="1073"/>
                    <a:pt x="1" y="1036"/>
                    <a:pt x="1" y="1036"/>
                  </a:cubicBezTo>
                  <a:lnTo>
                    <a:pt x="1" y="1036"/>
                  </a:lnTo>
                  <a:cubicBezTo>
                    <a:pt x="1" y="1036"/>
                    <a:pt x="75" y="1073"/>
                    <a:pt x="149" y="1147"/>
                  </a:cubicBezTo>
                  <a:cubicBezTo>
                    <a:pt x="260" y="1220"/>
                    <a:pt x="408" y="1331"/>
                    <a:pt x="629" y="1442"/>
                  </a:cubicBezTo>
                  <a:cubicBezTo>
                    <a:pt x="814" y="1516"/>
                    <a:pt x="1073" y="1664"/>
                    <a:pt x="1369" y="1775"/>
                  </a:cubicBezTo>
                  <a:cubicBezTo>
                    <a:pt x="1517" y="1812"/>
                    <a:pt x="1702" y="1886"/>
                    <a:pt x="1886" y="1923"/>
                  </a:cubicBezTo>
                  <a:cubicBezTo>
                    <a:pt x="2034" y="1997"/>
                    <a:pt x="2219" y="2034"/>
                    <a:pt x="2441" y="2071"/>
                  </a:cubicBezTo>
                  <a:cubicBezTo>
                    <a:pt x="2811" y="2145"/>
                    <a:pt x="3254" y="2182"/>
                    <a:pt x="3698" y="2219"/>
                  </a:cubicBezTo>
                  <a:cubicBezTo>
                    <a:pt x="4142" y="2219"/>
                    <a:pt x="4659" y="2219"/>
                    <a:pt x="5103" y="2182"/>
                  </a:cubicBezTo>
                  <a:cubicBezTo>
                    <a:pt x="5621" y="2145"/>
                    <a:pt x="6101" y="2108"/>
                    <a:pt x="6582" y="2034"/>
                  </a:cubicBezTo>
                  <a:cubicBezTo>
                    <a:pt x="7099" y="1997"/>
                    <a:pt x="7580" y="1923"/>
                    <a:pt x="8061" y="1849"/>
                  </a:cubicBezTo>
                  <a:cubicBezTo>
                    <a:pt x="8504" y="1775"/>
                    <a:pt x="8948" y="1701"/>
                    <a:pt x="9429" y="1664"/>
                  </a:cubicBezTo>
                  <a:cubicBezTo>
                    <a:pt x="9687" y="1664"/>
                    <a:pt x="9946" y="1664"/>
                    <a:pt x="10168" y="1627"/>
                  </a:cubicBezTo>
                  <a:lnTo>
                    <a:pt x="10575" y="1627"/>
                  </a:lnTo>
                  <a:lnTo>
                    <a:pt x="10612" y="1590"/>
                  </a:lnTo>
                  <a:lnTo>
                    <a:pt x="10649" y="1590"/>
                  </a:lnTo>
                  <a:lnTo>
                    <a:pt x="10833" y="1627"/>
                  </a:lnTo>
                  <a:lnTo>
                    <a:pt x="11462" y="1627"/>
                  </a:lnTo>
                  <a:cubicBezTo>
                    <a:pt x="11647" y="1664"/>
                    <a:pt x="11869" y="1664"/>
                    <a:pt x="12053" y="1701"/>
                  </a:cubicBezTo>
                  <a:cubicBezTo>
                    <a:pt x="12423" y="1775"/>
                    <a:pt x="12793" y="1849"/>
                    <a:pt x="13126" y="1960"/>
                  </a:cubicBezTo>
                  <a:cubicBezTo>
                    <a:pt x="13310" y="2034"/>
                    <a:pt x="13458" y="2071"/>
                    <a:pt x="13606" y="2108"/>
                  </a:cubicBezTo>
                  <a:cubicBezTo>
                    <a:pt x="13754" y="2182"/>
                    <a:pt x="13902" y="2256"/>
                    <a:pt x="14013" y="2330"/>
                  </a:cubicBezTo>
                  <a:cubicBezTo>
                    <a:pt x="14309" y="2440"/>
                    <a:pt x="14493" y="2588"/>
                    <a:pt x="14678" y="2699"/>
                  </a:cubicBezTo>
                  <a:cubicBezTo>
                    <a:pt x="15048" y="2958"/>
                    <a:pt x="15233" y="3143"/>
                    <a:pt x="15233" y="3143"/>
                  </a:cubicBezTo>
                  <a:cubicBezTo>
                    <a:pt x="15233" y="3143"/>
                    <a:pt x="15233" y="3069"/>
                    <a:pt x="15159" y="2958"/>
                  </a:cubicBezTo>
                  <a:cubicBezTo>
                    <a:pt x="15122" y="2847"/>
                    <a:pt x="15048" y="2662"/>
                    <a:pt x="14937" y="2477"/>
                  </a:cubicBezTo>
                  <a:cubicBezTo>
                    <a:pt x="14826" y="2293"/>
                    <a:pt x="14678" y="2034"/>
                    <a:pt x="14420" y="1812"/>
                  </a:cubicBezTo>
                  <a:cubicBezTo>
                    <a:pt x="14309" y="1664"/>
                    <a:pt x="14198" y="1553"/>
                    <a:pt x="14050" y="1442"/>
                  </a:cubicBezTo>
                  <a:cubicBezTo>
                    <a:pt x="13902" y="1294"/>
                    <a:pt x="13754" y="1183"/>
                    <a:pt x="13569" y="1073"/>
                  </a:cubicBezTo>
                  <a:cubicBezTo>
                    <a:pt x="13236" y="851"/>
                    <a:pt x="12830" y="629"/>
                    <a:pt x="12386" y="481"/>
                  </a:cubicBezTo>
                  <a:cubicBezTo>
                    <a:pt x="12164" y="370"/>
                    <a:pt x="11943" y="333"/>
                    <a:pt x="11684" y="259"/>
                  </a:cubicBezTo>
                  <a:cubicBezTo>
                    <a:pt x="11462" y="185"/>
                    <a:pt x="11203" y="148"/>
                    <a:pt x="10944" y="111"/>
                  </a:cubicBezTo>
                  <a:lnTo>
                    <a:pt x="10759" y="74"/>
                  </a:lnTo>
                  <a:lnTo>
                    <a:pt x="10649" y="74"/>
                  </a:lnTo>
                  <a:lnTo>
                    <a:pt x="10538" y="37"/>
                  </a:lnTo>
                  <a:lnTo>
                    <a:pt x="10168" y="37"/>
                  </a:lnTo>
                  <a:cubicBezTo>
                    <a:pt x="9909" y="37"/>
                    <a:pt x="9687" y="37"/>
                    <a:pt x="9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21"/>
          <p:cNvGrpSpPr/>
          <p:nvPr/>
        </p:nvGrpSpPr>
        <p:grpSpPr>
          <a:xfrm rot="10800000">
            <a:off x="333137" y="4045225"/>
            <a:ext cx="825375" cy="830200"/>
            <a:chOff x="619250" y="3977825"/>
            <a:chExt cx="825375" cy="830200"/>
          </a:xfrm>
        </p:grpSpPr>
        <p:sp>
          <p:nvSpPr>
            <p:cNvPr id="748" name="Google Shape;748;p21"/>
            <p:cNvSpPr/>
            <p:nvPr/>
          </p:nvSpPr>
          <p:spPr>
            <a:xfrm>
              <a:off x="1271775" y="4452325"/>
              <a:ext cx="119250" cy="44300"/>
            </a:xfrm>
            <a:custGeom>
              <a:avLst/>
              <a:gdLst/>
              <a:ahLst/>
              <a:cxnLst/>
              <a:rect l="l" t="t" r="r" b="b"/>
              <a:pathLst>
                <a:path w="4770" h="1772" extrusionOk="0">
                  <a:moveTo>
                    <a:pt x="1915" y="1"/>
                  </a:moveTo>
                  <a:cubicBezTo>
                    <a:pt x="856" y="1"/>
                    <a:pt x="0" y="467"/>
                    <a:pt x="0" y="467"/>
                  </a:cubicBezTo>
                  <a:cubicBezTo>
                    <a:pt x="0" y="467"/>
                    <a:pt x="925" y="1465"/>
                    <a:pt x="2256" y="1724"/>
                  </a:cubicBezTo>
                  <a:cubicBezTo>
                    <a:pt x="2450" y="1757"/>
                    <a:pt x="2642" y="1771"/>
                    <a:pt x="2829" y="1771"/>
                  </a:cubicBezTo>
                  <a:cubicBezTo>
                    <a:pt x="3888" y="1771"/>
                    <a:pt x="4770" y="1317"/>
                    <a:pt x="4770" y="1317"/>
                  </a:cubicBezTo>
                  <a:cubicBezTo>
                    <a:pt x="4770" y="1317"/>
                    <a:pt x="3845" y="282"/>
                    <a:pt x="2551" y="60"/>
                  </a:cubicBezTo>
                  <a:cubicBezTo>
                    <a:pt x="2335" y="18"/>
                    <a:pt x="2121" y="1"/>
                    <a:pt x="1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1"/>
            <p:cNvSpPr/>
            <p:nvPr/>
          </p:nvSpPr>
          <p:spPr>
            <a:xfrm>
              <a:off x="927025" y="4036050"/>
              <a:ext cx="53625" cy="119250"/>
            </a:xfrm>
            <a:custGeom>
              <a:avLst/>
              <a:gdLst/>
              <a:ahLst/>
              <a:cxnLst/>
              <a:rect l="l" t="t" r="r" b="b"/>
              <a:pathLst>
                <a:path w="2145" h="4770" extrusionOk="0">
                  <a:moveTo>
                    <a:pt x="629" y="1"/>
                  </a:moveTo>
                  <a:cubicBezTo>
                    <a:pt x="629" y="1"/>
                    <a:pt x="0" y="1221"/>
                    <a:pt x="222" y="2552"/>
                  </a:cubicBezTo>
                  <a:cubicBezTo>
                    <a:pt x="444" y="3846"/>
                    <a:pt x="1479" y="4770"/>
                    <a:pt x="1479" y="4770"/>
                  </a:cubicBezTo>
                  <a:cubicBezTo>
                    <a:pt x="1479" y="4770"/>
                    <a:pt x="2145" y="3550"/>
                    <a:pt x="1886" y="2256"/>
                  </a:cubicBezTo>
                  <a:cubicBezTo>
                    <a:pt x="1664" y="925"/>
                    <a:pt x="62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1"/>
            <p:cNvSpPr/>
            <p:nvPr/>
          </p:nvSpPr>
          <p:spPr>
            <a:xfrm>
              <a:off x="619250" y="4018500"/>
              <a:ext cx="604475" cy="252250"/>
            </a:xfrm>
            <a:custGeom>
              <a:avLst/>
              <a:gdLst/>
              <a:ahLst/>
              <a:cxnLst/>
              <a:rect l="l" t="t" r="r" b="b"/>
              <a:pathLst>
                <a:path w="24179" h="10090" extrusionOk="0">
                  <a:moveTo>
                    <a:pt x="17968" y="4215"/>
                  </a:moveTo>
                  <a:cubicBezTo>
                    <a:pt x="17894" y="4289"/>
                    <a:pt x="17857" y="4363"/>
                    <a:pt x="17857" y="4363"/>
                  </a:cubicBezTo>
                  <a:cubicBezTo>
                    <a:pt x="17857" y="4363"/>
                    <a:pt x="17894" y="4326"/>
                    <a:pt x="17968" y="4215"/>
                  </a:cubicBezTo>
                  <a:close/>
                  <a:moveTo>
                    <a:pt x="5694" y="0"/>
                  </a:moveTo>
                  <a:cubicBezTo>
                    <a:pt x="5398" y="0"/>
                    <a:pt x="5102" y="37"/>
                    <a:pt x="4843" y="37"/>
                  </a:cubicBezTo>
                  <a:cubicBezTo>
                    <a:pt x="4548" y="74"/>
                    <a:pt x="4289" y="148"/>
                    <a:pt x="4030" y="222"/>
                  </a:cubicBezTo>
                  <a:cubicBezTo>
                    <a:pt x="2921" y="555"/>
                    <a:pt x="1923" y="1183"/>
                    <a:pt x="1183" y="2034"/>
                  </a:cubicBezTo>
                  <a:cubicBezTo>
                    <a:pt x="814" y="2477"/>
                    <a:pt x="518" y="2995"/>
                    <a:pt x="296" y="3549"/>
                  </a:cubicBezTo>
                  <a:cubicBezTo>
                    <a:pt x="111" y="4067"/>
                    <a:pt x="0" y="4695"/>
                    <a:pt x="37" y="5250"/>
                  </a:cubicBezTo>
                  <a:cubicBezTo>
                    <a:pt x="111" y="6433"/>
                    <a:pt x="592" y="7505"/>
                    <a:pt x="1331" y="8319"/>
                  </a:cubicBezTo>
                  <a:cubicBezTo>
                    <a:pt x="2034" y="9169"/>
                    <a:pt x="2995" y="9760"/>
                    <a:pt x="4067" y="9982"/>
                  </a:cubicBezTo>
                  <a:cubicBezTo>
                    <a:pt x="4418" y="10055"/>
                    <a:pt x="4769" y="10090"/>
                    <a:pt x="5117" y="10090"/>
                  </a:cubicBezTo>
                  <a:cubicBezTo>
                    <a:pt x="6893" y="10090"/>
                    <a:pt x="8556" y="9174"/>
                    <a:pt x="9391" y="7690"/>
                  </a:cubicBezTo>
                  <a:cubicBezTo>
                    <a:pt x="9613" y="7283"/>
                    <a:pt x="9797" y="6803"/>
                    <a:pt x="9871" y="6322"/>
                  </a:cubicBezTo>
                  <a:cubicBezTo>
                    <a:pt x="9908" y="5842"/>
                    <a:pt x="9908" y="5361"/>
                    <a:pt x="9797" y="4917"/>
                  </a:cubicBezTo>
                  <a:cubicBezTo>
                    <a:pt x="9613" y="3993"/>
                    <a:pt x="9132" y="3180"/>
                    <a:pt x="8429" y="2662"/>
                  </a:cubicBezTo>
                  <a:cubicBezTo>
                    <a:pt x="8282" y="2551"/>
                    <a:pt x="8023" y="2403"/>
                    <a:pt x="7875" y="2329"/>
                  </a:cubicBezTo>
                  <a:lnTo>
                    <a:pt x="7616" y="2181"/>
                  </a:lnTo>
                  <a:cubicBezTo>
                    <a:pt x="7505" y="2181"/>
                    <a:pt x="7394" y="2144"/>
                    <a:pt x="7320" y="2107"/>
                  </a:cubicBezTo>
                  <a:cubicBezTo>
                    <a:pt x="6914" y="1997"/>
                    <a:pt x="6544" y="1923"/>
                    <a:pt x="6137" y="1923"/>
                  </a:cubicBezTo>
                  <a:cubicBezTo>
                    <a:pt x="5398" y="1960"/>
                    <a:pt x="4695" y="2144"/>
                    <a:pt x="4104" y="2514"/>
                  </a:cubicBezTo>
                  <a:cubicBezTo>
                    <a:pt x="3549" y="2884"/>
                    <a:pt x="3106" y="3364"/>
                    <a:pt x="2884" y="3919"/>
                  </a:cubicBezTo>
                  <a:cubicBezTo>
                    <a:pt x="2810" y="4067"/>
                    <a:pt x="2773" y="4215"/>
                    <a:pt x="2736" y="4326"/>
                  </a:cubicBezTo>
                  <a:cubicBezTo>
                    <a:pt x="2699" y="4400"/>
                    <a:pt x="2699" y="4474"/>
                    <a:pt x="2699" y="4548"/>
                  </a:cubicBezTo>
                  <a:cubicBezTo>
                    <a:pt x="2662" y="4621"/>
                    <a:pt x="2662" y="4658"/>
                    <a:pt x="2662" y="4732"/>
                  </a:cubicBezTo>
                  <a:cubicBezTo>
                    <a:pt x="2662" y="4991"/>
                    <a:pt x="2662" y="5250"/>
                    <a:pt x="2699" y="5509"/>
                  </a:cubicBezTo>
                  <a:cubicBezTo>
                    <a:pt x="2884" y="6433"/>
                    <a:pt x="3401" y="7025"/>
                    <a:pt x="3808" y="7283"/>
                  </a:cubicBezTo>
                  <a:cubicBezTo>
                    <a:pt x="3993" y="7431"/>
                    <a:pt x="4178" y="7468"/>
                    <a:pt x="4289" y="7542"/>
                  </a:cubicBezTo>
                  <a:cubicBezTo>
                    <a:pt x="4400" y="7579"/>
                    <a:pt x="4474" y="7579"/>
                    <a:pt x="4474" y="7579"/>
                  </a:cubicBezTo>
                  <a:cubicBezTo>
                    <a:pt x="4474" y="7579"/>
                    <a:pt x="4400" y="7542"/>
                    <a:pt x="4326" y="7505"/>
                  </a:cubicBezTo>
                  <a:cubicBezTo>
                    <a:pt x="4215" y="7431"/>
                    <a:pt x="4067" y="7357"/>
                    <a:pt x="3882" y="7172"/>
                  </a:cubicBezTo>
                  <a:cubicBezTo>
                    <a:pt x="3586" y="6877"/>
                    <a:pt x="3180" y="6248"/>
                    <a:pt x="3143" y="5435"/>
                  </a:cubicBezTo>
                  <a:cubicBezTo>
                    <a:pt x="3143" y="5028"/>
                    <a:pt x="3180" y="4585"/>
                    <a:pt x="3401" y="4178"/>
                  </a:cubicBezTo>
                  <a:cubicBezTo>
                    <a:pt x="3586" y="3734"/>
                    <a:pt x="3956" y="3364"/>
                    <a:pt x="4474" y="3106"/>
                  </a:cubicBezTo>
                  <a:cubicBezTo>
                    <a:pt x="4905" y="2873"/>
                    <a:pt x="5426" y="2730"/>
                    <a:pt x="5956" y="2730"/>
                  </a:cubicBezTo>
                  <a:cubicBezTo>
                    <a:pt x="6017" y="2730"/>
                    <a:pt x="6077" y="2732"/>
                    <a:pt x="6137" y="2736"/>
                  </a:cubicBezTo>
                  <a:cubicBezTo>
                    <a:pt x="6433" y="2736"/>
                    <a:pt x="6766" y="2810"/>
                    <a:pt x="7062" y="2921"/>
                  </a:cubicBezTo>
                  <a:cubicBezTo>
                    <a:pt x="7136" y="2921"/>
                    <a:pt x="7209" y="2958"/>
                    <a:pt x="7283" y="2995"/>
                  </a:cubicBezTo>
                  <a:lnTo>
                    <a:pt x="7505" y="3106"/>
                  </a:lnTo>
                  <a:cubicBezTo>
                    <a:pt x="7579" y="3143"/>
                    <a:pt x="7616" y="3180"/>
                    <a:pt x="7690" y="3217"/>
                  </a:cubicBezTo>
                  <a:cubicBezTo>
                    <a:pt x="7764" y="3254"/>
                    <a:pt x="7801" y="3327"/>
                    <a:pt x="7875" y="3364"/>
                  </a:cubicBezTo>
                  <a:cubicBezTo>
                    <a:pt x="8836" y="4178"/>
                    <a:pt x="9206" y="5915"/>
                    <a:pt x="8429" y="7172"/>
                  </a:cubicBezTo>
                  <a:cubicBezTo>
                    <a:pt x="7820" y="8179"/>
                    <a:pt x="6506" y="8858"/>
                    <a:pt x="5193" y="8858"/>
                  </a:cubicBezTo>
                  <a:cubicBezTo>
                    <a:pt x="4914" y="8858"/>
                    <a:pt x="4635" y="8827"/>
                    <a:pt x="4363" y="8762"/>
                  </a:cubicBezTo>
                  <a:cubicBezTo>
                    <a:pt x="2810" y="8392"/>
                    <a:pt x="1479" y="6840"/>
                    <a:pt x="1405" y="5213"/>
                  </a:cubicBezTo>
                  <a:cubicBezTo>
                    <a:pt x="1405" y="4806"/>
                    <a:pt x="1442" y="4400"/>
                    <a:pt x="1590" y="3993"/>
                  </a:cubicBezTo>
                  <a:cubicBezTo>
                    <a:pt x="1738" y="3660"/>
                    <a:pt x="1960" y="3254"/>
                    <a:pt x="2255" y="2958"/>
                  </a:cubicBezTo>
                  <a:cubicBezTo>
                    <a:pt x="2810" y="2292"/>
                    <a:pt x="3586" y="1812"/>
                    <a:pt x="4400" y="1590"/>
                  </a:cubicBezTo>
                  <a:cubicBezTo>
                    <a:pt x="4621" y="1516"/>
                    <a:pt x="4843" y="1479"/>
                    <a:pt x="5028" y="1442"/>
                  </a:cubicBezTo>
                  <a:cubicBezTo>
                    <a:pt x="5287" y="1405"/>
                    <a:pt x="5472" y="1405"/>
                    <a:pt x="5694" y="1405"/>
                  </a:cubicBezTo>
                  <a:cubicBezTo>
                    <a:pt x="6137" y="1405"/>
                    <a:pt x="6581" y="1442"/>
                    <a:pt x="7025" y="1553"/>
                  </a:cubicBezTo>
                  <a:cubicBezTo>
                    <a:pt x="7912" y="1738"/>
                    <a:pt x="8762" y="2144"/>
                    <a:pt x="9502" y="2625"/>
                  </a:cubicBezTo>
                  <a:lnTo>
                    <a:pt x="9797" y="2810"/>
                  </a:lnTo>
                  <a:lnTo>
                    <a:pt x="10056" y="3032"/>
                  </a:lnTo>
                  <a:cubicBezTo>
                    <a:pt x="10278" y="3180"/>
                    <a:pt x="10463" y="3327"/>
                    <a:pt x="10611" y="3475"/>
                  </a:cubicBezTo>
                  <a:cubicBezTo>
                    <a:pt x="10943" y="3771"/>
                    <a:pt x="11313" y="4104"/>
                    <a:pt x="11646" y="4437"/>
                  </a:cubicBezTo>
                  <a:cubicBezTo>
                    <a:pt x="12311" y="5102"/>
                    <a:pt x="12940" y="5842"/>
                    <a:pt x="13605" y="6507"/>
                  </a:cubicBezTo>
                  <a:cubicBezTo>
                    <a:pt x="13938" y="6877"/>
                    <a:pt x="14271" y="7172"/>
                    <a:pt x="14641" y="7505"/>
                  </a:cubicBezTo>
                  <a:cubicBezTo>
                    <a:pt x="14788" y="7690"/>
                    <a:pt x="14973" y="7838"/>
                    <a:pt x="15195" y="7986"/>
                  </a:cubicBezTo>
                  <a:cubicBezTo>
                    <a:pt x="15380" y="8134"/>
                    <a:pt x="15565" y="8282"/>
                    <a:pt x="15750" y="8429"/>
                  </a:cubicBezTo>
                  <a:cubicBezTo>
                    <a:pt x="16526" y="8984"/>
                    <a:pt x="17376" y="9428"/>
                    <a:pt x="18301" y="9686"/>
                  </a:cubicBezTo>
                  <a:cubicBezTo>
                    <a:pt x="18853" y="9848"/>
                    <a:pt x="19434" y="9937"/>
                    <a:pt x="20008" y="9937"/>
                  </a:cubicBezTo>
                  <a:cubicBezTo>
                    <a:pt x="20356" y="9937"/>
                    <a:pt x="20702" y="9904"/>
                    <a:pt x="21036" y="9834"/>
                  </a:cubicBezTo>
                  <a:lnTo>
                    <a:pt x="21184" y="9797"/>
                  </a:lnTo>
                  <a:cubicBezTo>
                    <a:pt x="21295" y="9760"/>
                    <a:pt x="21295" y="9760"/>
                    <a:pt x="21369" y="9760"/>
                  </a:cubicBezTo>
                  <a:lnTo>
                    <a:pt x="21517" y="9723"/>
                  </a:lnTo>
                  <a:lnTo>
                    <a:pt x="21665" y="9649"/>
                  </a:lnTo>
                  <a:cubicBezTo>
                    <a:pt x="21924" y="9576"/>
                    <a:pt x="22109" y="9465"/>
                    <a:pt x="22293" y="9354"/>
                  </a:cubicBezTo>
                  <a:cubicBezTo>
                    <a:pt x="22663" y="9132"/>
                    <a:pt x="22996" y="8836"/>
                    <a:pt x="23292" y="8503"/>
                  </a:cubicBezTo>
                  <a:cubicBezTo>
                    <a:pt x="23846" y="7875"/>
                    <a:pt x="24179" y="7062"/>
                    <a:pt x="24142" y="6248"/>
                  </a:cubicBezTo>
                  <a:lnTo>
                    <a:pt x="24105" y="5952"/>
                  </a:lnTo>
                  <a:lnTo>
                    <a:pt x="24068" y="5694"/>
                  </a:lnTo>
                  <a:cubicBezTo>
                    <a:pt x="23994" y="5509"/>
                    <a:pt x="23957" y="5324"/>
                    <a:pt x="23883" y="5139"/>
                  </a:cubicBezTo>
                  <a:cubicBezTo>
                    <a:pt x="23735" y="4806"/>
                    <a:pt x="23587" y="4511"/>
                    <a:pt x="23366" y="4252"/>
                  </a:cubicBezTo>
                  <a:cubicBezTo>
                    <a:pt x="22922" y="3734"/>
                    <a:pt x="22367" y="3364"/>
                    <a:pt x="21813" y="3217"/>
                  </a:cubicBezTo>
                  <a:cubicBezTo>
                    <a:pt x="21351" y="3063"/>
                    <a:pt x="20914" y="2986"/>
                    <a:pt x="20503" y="2986"/>
                  </a:cubicBezTo>
                  <a:cubicBezTo>
                    <a:pt x="20421" y="2986"/>
                    <a:pt x="20340" y="2989"/>
                    <a:pt x="20260" y="2995"/>
                  </a:cubicBezTo>
                  <a:cubicBezTo>
                    <a:pt x="19336" y="3106"/>
                    <a:pt x="18707" y="3512"/>
                    <a:pt x="18338" y="3808"/>
                  </a:cubicBezTo>
                  <a:cubicBezTo>
                    <a:pt x="18153" y="3956"/>
                    <a:pt x="18042" y="4104"/>
                    <a:pt x="17968" y="4215"/>
                  </a:cubicBezTo>
                  <a:cubicBezTo>
                    <a:pt x="18079" y="4141"/>
                    <a:pt x="18227" y="4030"/>
                    <a:pt x="18412" y="3919"/>
                  </a:cubicBezTo>
                  <a:cubicBezTo>
                    <a:pt x="18792" y="3712"/>
                    <a:pt x="19366" y="3472"/>
                    <a:pt x="20134" y="3472"/>
                  </a:cubicBezTo>
                  <a:cubicBezTo>
                    <a:pt x="20188" y="3472"/>
                    <a:pt x="20242" y="3473"/>
                    <a:pt x="20297" y="3475"/>
                  </a:cubicBezTo>
                  <a:cubicBezTo>
                    <a:pt x="21110" y="3512"/>
                    <a:pt x="22183" y="3771"/>
                    <a:pt x="22811" y="4658"/>
                  </a:cubicBezTo>
                  <a:cubicBezTo>
                    <a:pt x="22959" y="4880"/>
                    <a:pt x="23107" y="5139"/>
                    <a:pt x="23181" y="5398"/>
                  </a:cubicBezTo>
                  <a:cubicBezTo>
                    <a:pt x="23255" y="5546"/>
                    <a:pt x="23255" y="5694"/>
                    <a:pt x="23292" y="5842"/>
                  </a:cubicBezTo>
                  <a:lnTo>
                    <a:pt x="23329" y="6063"/>
                  </a:lnTo>
                  <a:cubicBezTo>
                    <a:pt x="23329" y="6100"/>
                    <a:pt x="23329" y="6211"/>
                    <a:pt x="23329" y="6285"/>
                  </a:cubicBezTo>
                  <a:cubicBezTo>
                    <a:pt x="23329" y="6840"/>
                    <a:pt x="23070" y="7431"/>
                    <a:pt x="22626" y="7912"/>
                  </a:cubicBezTo>
                  <a:cubicBezTo>
                    <a:pt x="22404" y="8134"/>
                    <a:pt x="22109" y="8356"/>
                    <a:pt x="21813" y="8503"/>
                  </a:cubicBezTo>
                  <a:cubicBezTo>
                    <a:pt x="21665" y="8577"/>
                    <a:pt x="21517" y="8651"/>
                    <a:pt x="21369" y="8688"/>
                  </a:cubicBezTo>
                  <a:lnTo>
                    <a:pt x="21258" y="8762"/>
                  </a:lnTo>
                  <a:lnTo>
                    <a:pt x="21110" y="8799"/>
                  </a:lnTo>
                  <a:lnTo>
                    <a:pt x="20963" y="8799"/>
                  </a:lnTo>
                  <a:lnTo>
                    <a:pt x="20852" y="8836"/>
                  </a:lnTo>
                  <a:cubicBezTo>
                    <a:pt x="20641" y="8869"/>
                    <a:pt x="20424" y="8886"/>
                    <a:pt x="20202" y="8886"/>
                  </a:cubicBezTo>
                  <a:cubicBezTo>
                    <a:pt x="19687" y="8886"/>
                    <a:pt x="19151" y="8795"/>
                    <a:pt x="18633" y="8614"/>
                  </a:cubicBezTo>
                  <a:cubicBezTo>
                    <a:pt x="17118" y="8097"/>
                    <a:pt x="15750" y="6988"/>
                    <a:pt x="14530" y="5620"/>
                  </a:cubicBezTo>
                  <a:cubicBezTo>
                    <a:pt x="13901" y="4954"/>
                    <a:pt x="13273" y="4252"/>
                    <a:pt x="12607" y="3512"/>
                  </a:cubicBezTo>
                  <a:cubicBezTo>
                    <a:pt x="12237" y="3143"/>
                    <a:pt x="11905" y="2810"/>
                    <a:pt x="11498" y="2440"/>
                  </a:cubicBezTo>
                  <a:cubicBezTo>
                    <a:pt x="11276" y="2255"/>
                    <a:pt x="11091" y="2107"/>
                    <a:pt x="10907" y="1960"/>
                  </a:cubicBezTo>
                  <a:lnTo>
                    <a:pt x="10611" y="1738"/>
                  </a:lnTo>
                  <a:lnTo>
                    <a:pt x="10278" y="1479"/>
                  </a:lnTo>
                  <a:cubicBezTo>
                    <a:pt x="9391" y="887"/>
                    <a:pt x="8393" y="444"/>
                    <a:pt x="7320" y="185"/>
                  </a:cubicBezTo>
                  <a:cubicBezTo>
                    <a:pt x="6803" y="74"/>
                    <a:pt x="6248"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1"/>
            <p:cNvSpPr/>
            <p:nvPr/>
          </p:nvSpPr>
          <p:spPr>
            <a:xfrm>
              <a:off x="915000" y="4213475"/>
              <a:ext cx="121100" cy="41675"/>
            </a:xfrm>
            <a:custGeom>
              <a:avLst/>
              <a:gdLst/>
              <a:ahLst/>
              <a:cxnLst/>
              <a:rect l="l" t="t" r="r" b="b"/>
              <a:pathLst>
                <a:path w="4844" h="1667" extrusionOk="0">
                  <a:moveTo>
                    <a:pt x="2492" y="1"/>
                  </a:moveTo>
                  <a:cubicBezTo>
                    <a:pt x="2463" y="1"/>
                    <a:pt x="2433" y="1"/>
                    <a:pt x="2404" y="2"/>
                  </a:cubicBezTo>
                  <a:cubicBezTo>
                    <a:pt x="1073" y="39"/>
                    <a:pt x="1" y="889"/>
                    <a:pt x="1" y="889"/>
                  </a:cubicBezTo>
                  <a:cubicBezTo>
                    <a:pt x="1" y="889"/>
                    <a:pt x="1061" y="1667"/>
                    <a:pt x="2352" y="1667"/>
                  </a:cubicBezTo>
                  <a:cubicBezTo>
                    <a:pt x="2382" y="1667"/>
                    <a:pt x="2411" y="1666"/>
                    <a:pt x="2441" y="1666"/>
                  </a:cubicBezTo>
                  <a:cubicBezTo>
                    <a:pt x="3772" y="1666"/>
                    <a:pt x="4844" y="778"/>
                    <a:pt x="4844" y="778"/>
                  </a:cubicBezTo>
                  <a:cubicBezTo>
                    <a:pt x="4844" y="778"/>
                    <a:pt x="3784" y="1"/>
                    <a:pt x="24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1"/>
            <p:cNvSpPr/>
            <p:nvPr/>
          </p:nvSpPr>
          <p:spPr>
            <a:xfrm>
              <a:off x="1147925" y="4205125"/>
              <a:ext cx="260675" cy="602900"/>
            </a:xfrm>
            <a:custGeom>
              <a:avLst/>
              <a:gdLst/>
              <a:ahLst/>
              <a:cxnLst/>
              <a:rect l="l" t="t" r="r" b="b"/>
              <a:pathLst>
                <a:path w="10427" h="24116" extrusionOk="0">
                  <a:moveTo>
                    <a:pt x="4055" y="0"/>
                  </a:moveTo>
                  <a:cubicBezTo>
                    <a:pt x="3283" y="0"/>
                    <a:pt x="2520" y="327"/>
                    <a:pt x="1923" y="854"/>
                  </a:cubicBezTo>
                  <a:cubicBezTo>
                    <a:pt x="1590" y="1149"/>
                    <a:pt x="1294" y="1482"/>
                    <a:pt x="1073" y="1852"/>
                  </a:cubicBezTo>
                  <a:cubicBezTo>
                    <a:pt x="962" y="2037"/>
                    <a:pt x="888" y="2221"/>
                    <a:pt x="777" y="2480"/>
                  </a:cubicBezTo>
                  <a:lnTo>
                    <a:pt x="740" y="2628"/>
                  </a:lnTo>
                  <a:lnTo>
                    <a:pt x="703" y="2776"/>
                  </a:lnTo>
                  <a:cubicBezTo>
                    <a:pt x="666" y="2850"/>
                    <a:pt x="666" y="2850"/>
                    <a:pt x="629" y="2961"/>
                  </a:cubicBezTo>
                  <a:lnTo>
                    <a:pt x="592" y="3109"/>
                  </a:lnTo>
                  <a:cubicBezTo>
                    <a:pt x="407" y="3996"/>
                    <a:pt x="481" y="4957"/>
                    <a:pt x="777" y="5845"/>
                  </a:cubicBezTo>
                  <a:cubicBezTo>
                    <a:pt x="1036" y="6732"/>
                    <a:pt x="1479" y="7582"/>
                    <a:pt x="2034" y="8396"/>
                  </a:cubicBezTo>
                  <a:cubicBezTo>
                    <a:pt x="2145" y="8580"/>
                    <a:pt x="2293" y="8765"/>
                    <a:pt x="2440" y="8950"/>
                  </a:cubicBezTo>
                  <a:cubicBezTo>
                    <a:pt x="2625" y="9172"/>
                    <a:pt x="2773" y="9320"/>
                    <a:pt x="2921" y="9505"/>
                  </a:cubicBezTo>
                  <a:cubicBezTo>
                    <a:pt x="3254" y="9874"/>
                    <a:pt x="3587" y="10207"/>
                    <a:pt x="3919" y="10540"/>
                  </a:cubicBezTo>
                  <a:cubicBezTo>
                    <a:pt x="4622" y="11205"/>
                    <a:pt x="5324" y="11834"/>
                    <a:pt x="5990" y="12499"/>
                  </a:cubicBezTo>
                  <a:cubicBezTo>
                    <a:pt x="6322" y="12832"/>
                    <a:pt x="6655" y="13165"/>
                    <a:pt x="6951" y="13498"/>
                  </a:cubicBezTo>
                  <a:cubicBezTo>
                    <a:pt x="7099" y="13682"/>
                    <a:pt x="7247" y="13867"/>
                    <a:pt x="7395" y="14052"/>
                  </a:cubicBezTo>
                  <a:lnTo>
                    <a:pt x="7616" y="14348"/>
                  </a:lnTo>
                  <a:lnTo>
                    <a:pt x="7801" y="14607"/>
                  </a:lnTo>
                  <a:cubicBezTo>
                    <a:pt x="8319" y="15383"/>
                    <a:pt x="8689" y="16233"/>
                    <a:pt x="8873" y="17121"/>
                  </a:cubicBezTo>
                  <a:cubicBezTo>
                    <a:pt x="8984" y="17564"/>
                    <a:pt x="9021" y="18008"/>
                    <a:pt x="9021" y="18452"/>
                  </a:cubicBezTo>
                  <a:cubicBezTo>
                    <a:pt x="9021" y="18673"/>
                    <a:pt x="9021" y="18821"/>
                    <a:pt x="8984" y="19117"/>
                  </a:cubicBezTo>
                  <a:cubicBezTo>
                    <a:pt x="8947" y="19302"/>
                    <a:pt x="8910" y="19524"/>
                    <a:pt x="8836" y="19746"/>
                  </a:cubicBezTo>
                  <a:cubicBezTo>
                    <a:pt x="8615" y="20559"/>
                    <a:pt x="8134" y="21335"/>
                    <a:pt x="7505" y="21890"/>
                  </a:cubicBezTo>
                  <a:cubicBezTo>
                    <a:pt x="7173" y="22186"/>
                    <a:pt x="6803" y="22407"/>
                    <a:pt x="6433" y="22518"/>
                  </a:cubicBezTo>
                  <a:cubicBezTo>
                    <a:pt x="6027" y="22703"/>
                    <a:pt x="5657" y="22740"/>
                    <a:pt x="5213" y="22740"/>
                  </a:cubicBezTo>
                  <a:cubicBezTo>
                    <a:pt x="3587" y="22666"/>
                    <a:pt x="2034" y="21335"/>
                    <a:pt x="1664" y="19783"/>
                  </a:cubicBezTo>
                  <a:cubicBezTo>
                    <a:pt x="1294" y="18230"/>
                    <a:pt x="2034" y="16455"/>
                    <a:pt x="3254" y="15716"/>
                  </a:cubicBezTo>
                  <a:cubicBezTo>
                    <a:pt x="3734" y="15414"/>
                    <a:pt x="4269" y="15280"/>
                    <a:pt x="4795" y="15280"/>
                  </a:cubicBezTo>
                  <a:cubicBezTo>
                    <a:pt x="5687" y="15280"/>
                    <a:pt x="6550" y="15666"/>
                    <a:pt x="7062" y="16270"/>
                  </a:cubicBezTo>
                  <a:cubicBezTo>
                    <a:pt x="7136" y="16344"/>
                    <a:pt x="7173" y="16381"/>
                    <a:pt x="7210" y="16455"/>
                  </a:cubicBezTo>
                  <a:cubicBezTo>
                    <a:pt x="7247" y="16529"/>
                    <a:pt x="7284" y="16566"/>
                    <a:pt x="7321" y="16640"/>
                  </a:cubicBezTo>
                  <a:lnTo>
                    <a:pt x="7432" y="16862"/>
                  </a:lnTo>
                  <a:cubicBezTo>
                    <a:pt x="7468" y="16936"/>
                    <a:pt x="7505" y="17010"/>
                    <a:pt x="7542" y="17084"/>
                  </a:cubicBezTo>
                  <a:cubicBezTo>
                    <a:pt x="7653" y="17379"/>
                    <a:pt x="7690" y="17712"/>
                    <a:pt x="7690" y="18008"/>
                  </a:cubicBezTo>
                  <a:cubicBezTo>
                    <a:pt x="7727" y="18599"/>
                    <a:pt x="7579" y="19191"/>
                    <a:pt x="7321" y="19672"/>
                  </a:cubicBezTo>
                  <a:cubicBezTo>
                    <a:pt x="7062" y="20152"/>
                    <a:pt x="6692" y="20522"/>
                    <a:pt x="6285" y="20744"/>
                  </a:cubicBezTo>
                  <a:cubicBezTo>
                    <a:pt x="5842" y="20966"/>
                    <a:pt x="5398" y="21003"/>
                    <a:pt x="4991" y="21003"/>
                  </a:cubicBezTo>
                  <a:cubicBezTo>
                    <a:pt x="4178" y="20966"/>
                    <a:pt x="3587" y="20559"/>
                    <a:pt x="3254" y="20263"/>
                  </a:cubicBezTo>
                  <a:cubicBezTo>
                    <a:pt x="3106" y="20078"/>
                    <a:pt x="2995" y="19930"/>
                    <a:pt x="2921" y="19820"/>
                  </a:cubicBezTo>
                  <a:cubicBezTo>
                    <a:pt x="2884" y="19709"/>
                    <a:pt x="2848" y="19672"/>
                    <a:pt x="2847" y="19672"/>
                  </a:cubicBezTo>
                  <a:lnTo>
                    <a:pt x="2847" y="19672"/>
                  </a:lnTo>
                  <a:cubicBezTo>
                    <a:pt x="2848" y="19672"/>
                    <a:pt x="2884" y="19710"/>
                    <a:pt x="2921" y="19856"/>
                  </a:cubicBezTo>
                  <a:cubicBezTo>
                    <a:pt x="2958" y="19967"/>
                    <a:pt x="3032" y="20115"/>
                    <a:pt x="3143" y="20337"/>
                  </a:cubicBezTo>
                  <a:cubicBezTo>
                    <a:pt x="3439" y="20744"/>
                    <a:pt x="3993" y="21261"/>
                    <a:pt x="4954" y="21446"/>
                  </a:cubicBezTo>
                  <a:cubicBezTo>
                    <a:pt x="5176" y="21483"/>
                    <a:pt x="5435" y="21483"/>
                    <a:pt x="5694" y="21483"/>
                  </a:cubicBezTo>
                  <a:cubicBezTo>
                    <a:pt x="5768" y="21483"/>
                    <a:pt x="5805" y="21446"/>
                    <a:pt x="5879" y="21446"/>
                  </a:cubicBezTo>
                  <a:cubicBezTo>
                    <a:pt x="5953" y="21446"/>
                    <a:pt x="6027" y="21409"/>
                    <a:pt x="6101" y="21409"/>
                  </a:cubicBezTo>
                  <a:cubicBezTo>
                    <a:pt x="6248" y="21372"/>
                    <a:pt x="6359" y="21335"/>
                    <a:pt x="6507" y="21261"/>
                  </a:cubicBezTo>
                  <a:cubicBezTo>
                    <a:pt x="7062" y="21040"/>
                    <a:pt x="7542" y="20596"/>
                    <a:pt x="7912" y="20041"/>
                  </a:cubicBezTo>
                  <a:cubicBezTo>
                    <a:pt x="8282" y="19450"/>
                    <a:pt x="8467" y="18747"/>
                    <a:pt x="8504" y="18008"/>
                  </a:cubicBezTo>
                  <a:cubicBezTo>
                    <a:pt x="8504" y="17601"/>
                    <a:pt x="8467" y="17232"/>
                    <a:pt x="8319" y="16825"/>
                  </a:cubicBezTo>
                  <a:cubicBezTo>
                    <a:pt x="8319" y="16714"/>
                    <a:pt x="8282" y="16640"/>
                    <a:pt x="8245" y="16529"/>
                  </a:cubicBezTo>
                  <a:lnTo>
                    <a:pt x="8097" y="16270"/>
                  </a:lnTo>
                  <a:cubicBezTo>
                    <a:pt x="8023" y="16085"/>
                    <a:pt x="7912" y="15864"/>
                    <a:pt x="7764" y="15716"/>
                  </a:cubicBezTo>
                  <a:cubicBezTo>
                    <a:pt x="7247" y="15013"/>
                    <a:pt x="6433" y="14533"/>
                    <a:pt x="5509" y="14348"/>
                  </a:cubicBezTo>
                  <a:cubicBezTo>
                    <a:pt x="5228" y="14278"/>
                    <a:pt x="4932" y="14252"/>
                    <a:pt x="4630" y="14252"/>
                  </a:cubicBezTo>
                  <a:cubicBezTo>
                    <a:pt x="4456" y="14252"/>
                    <a:pt x="4280" y="14260"/>
                    <a:pt x="4104" y="14274"/>
                  </a:cubicBezTo>
                  <a:cubicBezTo>
                    <a:pt x="3661" y="14348"/>
                    <a:pt x="3143" y="14496"/>
                    <a:pt x="2736" y="14755"/>
                  </a:cubicBezTo>
                  <a:cubicBezTo>
                    <a:pt x="962" y="15716"/>
                    <a:pt x="0" y="17934"/>
                    <a:pt x="444" y="20041"/>
                  </a:cubicBezTo>
                  <a:cubicBezTo>
                    <a:pt x="666" y="21150"/>
                    <a:pt x="1294" y="22075"/>
                    <a:pt x="2108" y="22814"/>
                  </a:cubicBezTo>
                  <a:cubicBezTo>
                    <a:pt x="2921" y="23554"/>
                    <a:pt x="3993" y="24034"/>
                    <a:pt x="5176" y="24108"/>
                  </a:cubicBezTo>
                  <a:cubicBezTo>
                    <a:pt x="5248" y="24113"/>
                    <a:pt x="5321" y="24115"/>
                    <a:pt x="5395" y="24115"/>
                  </a:cubicBezTo>
                  <a:cubicBezTo>
                    <a:pt x="5891" y="24115"/>
                    <a:pt x="6426" y="24010"/>
                    <a:pt x="6877" y="23849"/>
                  </a:cubicBezTo>
                  <a:cubicBezTo>
                    <a:pt x="7468" y="23628"/>
                    <a:pt x="7949" y="23332"/>
                    <a:pt x="8393" y="22962"/>
                  </a:cubicBezTo>
                  <a:cubicBezTo>
                    <a:pt x="9280" y="22223"/>
                    <a:pt x="9909" y="21224"/>
                    <a:pt x="10204" y="20115"/>
                  </a:cubicBezTo>
                  <a:cubicBezTo>
                    <a:pt x="10278" y="19856"/>
                    <a:pt x="10352" y="19598"/>
                    <a:pt x="10389" y="19265"/>
                  </a:cubicBezTo>
                  <a:cubicBezTo>
                    <a:pt x="10426" y="19043"/>
                    <a:pt x="10426" y="18710"/>
                    <a:pt x="10426" y="18452"/>
                  </a:cubicBezTo>
                  <a:cubicBezTo>
                    <a:pt x="10426" y="17897"/>
                    <a:pt x="10352" y="17342"/>
                    <a:pt x="10241" y="16788"/>
                  </a:cubicBezTo>
                  <a:cubicBezTo>
                    <a:pt x="9982" y="15753"/>
                    <a:pt x="9539" y="14755"/>
                    <a:pt x="8947" y="13867"/>
                  </a:cubicBezTo>
                  <a:lnTo>
                    <a:pt x="8725" y="13535"/>
                  </a:lnTo>
                  <a:lnTo>
                    <a:pt x="8467" y="13239"/>
                  </a:lnTo>
                  <a:cubicBezTo>
                    <a:pt x="8319" y="13017"/>
                    <a:pt x="8171" y="12832"/>
                    <a:pt x="7986" y="12647"/>
                  </a:cubicBezTo>
                  <a:cubicBezTo>
                    <a:pt x="7653" y="12241"/>
                    <a:pt x="7284" y="11908"/>
                    <a:pt x="6914" y="11538"/>
                  </a:cubicBezTo>
                  <a:cubicBezTo>
                    <a:pt x="6211" y="10873"/>
                    <a:pt x="5472" y="10244"/>
                    <a:pt x="4807" y="9616"/>
                  </a:cubicBezTo>
                  <a:cubicBezTo>
                    <a:pt x="3439" y="8396"/>
                    <a:pt x="2330" y="7028"/>
                    <a:pt x="1812" y="5512"/>
                  </a:cubicBezTo>
                  <a:cubicBezTo>
                    <a:pt x="1553" y="4772"/>
                    <a:pt x="1479" y="3996"/>
                    <a:pt x="1590" y="3294"/>
                  </a:cubicBezTo>
                  <a:lnTo>
                    <a:pt x="1627" y="3183"/>
                  </a:lnTo>
                  <a:cubicBezTo>
                    <a:pt x="1627" y="3146"/>
                    <a:pt x="1627" y="3072"/>
                    <a:pt x="1664" y="3035"/>
                  </a:cubicBezTo>
                  <a:lnTo>
                    <a:pt x="1701" y="2887"/>
                  </a:lnTo>
                  <a:lnTo>
                    <a:pt x="1738" y="2776"/>
                  </a:lnTo>
                  <a:cubicBezTo>
                    <a:pt x="1775" y="2628"/>
                    <a:pt x="1849" y="2480"/>
                    <a:pt x="1923" y="2332"/>
                  </a:cubicBezTo>
                  <a:cubicBezTo>
                    <a:pt x="2071" y="2037"/>
                    <a:pt x="2293" y="1741"/>
                    <a:pt x="2514" y="1519"/>
                  </a:cubicBezTo>
                  <a:cubicBezTo>
                    <a:pt x="2995" y="1075"/>
                    <a:pt x="3587" y="817"/>
                    <a:pt x="4178" y="817"/>
                  </a:cubicBezTo>
                  <a:lnTo>
                    <a:pt x="4363" y="817"/>
                  </a:lnTo>
                  <a:lnTo>
                    <a:pt x="4622" y="854"/>
                  </a:lnTo>
                  <a:cubicBezTo>
                    <a:pt x="4770" y="891"/>
                    <a:pt x="4881" y="891"/>
                    <a:pt x="5028" y="964"/>
                  </a:cubicBezTo>
                  <a:cubicBezTo>
                    <a:pt x="5287" y="1038"/>
                    <a:pt x="5546" y="1186"/>
                    <a:pt x="5768" y="1334"/>
                  </a:cubicBezTo>
                  <a:cubicBezTo>
                    <a:pt x="6655" y="1963"/>
                    <a:pt x="6914" y="3035"/>
                    <a:pt x="6951" y="3848"/>
                  </a:cubicBezTo>
                  <a:cubicBezTo>
                    <a:pt x="6988" y="4662"/>
                    <a:pt x="6729" y="5327"/>
                    <a:pt x="6507" y="5734"/>
                  </a:cubicBezTo>
                  <a:cubicBezTo>
                    <a:pt x="6396" y="5919"/>
                    <a:pt x="6285" y="6066"/>
                    <a:pt x="6211" y="6140"/>
                  </a:cubicBezTo>
                  <a:cubicBezTo>
                    <a:pt x="6138" y="6251"/>
                    <a:pt x="6064" y="6288"/>
                    <a:pt x="6064" y="6288"/>
                  </a:cubicBezTo>
                  <a:cubicBezTo>
                    <a:pt x="6064" y="6288"/>
                    <a:pt x="6138" y="6251"/>
                    <a:pt x="6248" y="6177"/>
                  </a:cubicBezTo>
                  <a:cubicBezTo>
                    <a:pt x="6322" y="6103"/>
                    <a:pt x="6470" y="5992"/>
                    <a:pt x="6618" y="5808"/>
                  </a:cubicBezTo>
                  <a:cubicBezTo>
                    <a:pt x="6951" y="5438"/>
                    <a:pt x="7321" y="4809"/>
                    <a:pt x="7432" y="3848"/>
                  </a:cubicBezTo>
                  <a:cubicBezTo>
                    <a:pt x="7468" y="3405"/>
                    <a:pt x="7395" y="2887"/>
                    <a:pt x="7247" y="2332"/>
                  </a:cubicBezTo>
                  <a:cubicBezTo>
                    <a:pt x="7062" y="1778"/>
                    <a:pt x="6729" y="1223"/>
                    <a:pt x="6175" y="780"/>
                  </a:cubicBezTo>
                  <a:cubicBezTo>
                    <a:pt x="5916" y="558"/>
                    <a:pt x="5620" y="373"/>
                    <a:pt x="5287" y="262"/>
                  </a:cubicBezTo>
                  <a:cubicBezTo>
                    <a:pt x="5102" y="188"/>
                    <a:pt x="4918" y="151"/>
                    <a:pt x="4733" y="77"/>
                  </a:cubicBezTo>
                  <a:lnTo>
                    <a:pt x="4511" y="40"/>
                  </a:lnTo>
                  <a:lnTo>
                    <a:pt x="4178" y="3"/>
                  </a:lnTo>
                  <a:cubicBezTo>
                    <a:pt x="4137" y="1"/>
                    <a:pt x="4096" y="0"/>
                    <a:pt x="4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1"/>
            <p:cNvSpPr/>
            <p:nvPr/>
          </p:nvSpPr>
          <p:spPr>
            <a:xfrm>
              <a:off x="1171025" y="4391900"/>
              <a:ext cx="43475" cy="121100"/>
            </a:xfrm>
            <a:custGeom>
              <a:avLst/>
              <a:gdLst/>
              <a:ahLst/>
              <a:cxnLst/>
              <a:rect l="l" t="t" r="r" b="b"/>
              <a:pathLst>
                <a:path w="1739" h="4844" extrusionOk="0">
                  <a:moveTo>
                    <a:pt x="925" y="0"/>
                  </a:moveTo>
                  <a:cubicBezTo>
                    <a:pt x="925" y="0"/>
                    <a:pt x="75" y="1035"/>
                    <a:pt x="38" y="2403"/>
                  </a:cubicBezTo>
                  <a:cubicBezTo>
                    <a:pt x="1" y="3734"/>
                    <a:pt x="814" y="4843"/>
                    <a:pt x="814" y="4843"/>
                  </a:cubicBezTo>
                  <a:cubicBezTo>
                    <a:pt x="814" y="4843"/>
                    <a:pt x="1701" y="3771"/>
                    <a:pt x="1701" y="2440"/>
                  </a:cubicBezTo>
                  <a:cubicBezTo>
                    <a:pt x="1738" y="1109"/>
                    <a:pt x="925" y="0"/>
                    <a:pt x="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1"/>
            <p:cNvSpPr/>
            <p:nvPr/>
          </p:nvSpPr>
          <p:spPr>
            <a:xfrm>
              <a:off x="1171950" y="3992600"/>
              <a:ext cx="262525" cy="262525"/>
            </a:xfrm>
            <a:custGeom>
              <a:avLst/>
              <a:gdLst/>
              <a:ahLst/>
              <a:cxnLst/>
              <a:rect l="l" t="t" r="r" b="b"/>
              <a:pathLst>
                <a:path w="10501" h="10501" extrusionOk="0">
                  <a:moveTo>
                    <a:pt x="1664" y="1"/>
                  </a:moveTo>
                  <a:cubicBezTo>
                    <a:pt x="4659" y="4400"/>
                    <a:pt x="1442" y="8837"/>
                    <a:pt x="333" y="10131"/>
                  </a:cubicBezTo>
                  <a:lnTo>
                    <a:pt x="1" y="10501"/>
                  </a:lnTo>
                  <a:cubicBezTo>
                    <a:pt x="1" y="10501"/>
                    <a:pt x="75" y="10427"/>
                    <a:pt x="222" y="10279"/>
                  </a:cubicBezTo>
                  <a:lnTo>
                    <a:pt x="222" y="10279"/>
                  </a:lnTo>
                  <a:cubicBezTo>
                    <a:pt x="198" y="10312"/>
                    <a:pt x="173" y="10341"/>
                    <a:pt x="150" y="10366"/>
                  </a:cubicBezTo>
                  <a:lnTo>
                    <a:pt x="150" y="10366"/>
                  </a:lnTo>
                  <a:lnTo>
                    <a:pt x="370" y="10168"/>
                  </a:lnTo>
                  <a:cubicBezTo>
                    <a:pt x="1274" y="9394"/>
                    <a:pt x="3708" y="7610"/>
                    <a:pt x="6593" y="7610"/>
                  </a:cubicBezTo>
                  <a:cubicBezTo>
                    <a:pt x="7840" y="7610"/>
                    <a:pt x="9172" y="7944"/>
                    <a:pt x="10500" y="8837"/>
                  </a:cubicBezTo>
                  <a:cubicBezTo>
                    <a:pt x="10500" y="8837"/>
                    <a:pt x="9479" y="5829"/>
                    <a:pt x="6566" y="5829"/>
                  </a:cubicBezTo>
                  <a:cubicBezTo>
                    <a:pt x="6154" y="5829"/>
                    <a:pt x="5704" y="5890"/>
                    <a:pt x="5214" y="6027"/>
                  </a:cubicBezTo>
                  <a:cubicBezTo>
                    <a:pt x="5214" y="6027"/>
                    <a:pt x="9317" y="4844"/>
                    <a:pt x="9354" y="1147"/>
                  </a:cubicBezTo>
                  <a:lnTo>
                    <a:pt x="9354" y="1147"/>
                  </a:lnTo>
                  <a:cubicBezTo>
                    <a:pt x="5694" y="1184"/>
                    <a:pt x="4511" y="5288"/>
                    <a:pt x="4511" y="5288"/>
                  </a:cubicBezTo>
                  <a:cubicBezTo>
                    <a:pt x="5583" y="1369"/>
                    <a:pt x="1665" y="1"/>
                    <a:pt x="1664" y="1"/>
                  </a:cubicBezTo>
                  <a:close/>
                  <a:moveTo>
                    <a:pt x="150" y="10366"/>
                  </a:moveTo>
                  <a:lnTo>
                    <a:pt x="1" y="10501"/>
                  </a:lnTo>
                  <a:cubicBezTo>
                    <a:pt x="1" y="10501"/>
                    <a:pt x="68" y="10456"/>
                    <a:pt x="150" y="103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1"/>
            <p:cNvSpPr/>
            <p:nvPr/>
          </p:nvSpPr>
          <p:spPr>
            <a:xfrm>
              <a:off x="1366975" y="4203350"/>
              <a:ext cx="77650" cy="380825"/>
            </a:xfrm>
            <a:custGeom>
              <a:avLst/>
              <a:gdLst/>
              <a:ahLst/>
              <a:cxnLst/>
              <a:rect l="l" t="t" r="r" b="b"/>
              <a:pathLst>
                <a:path w="3106" h="15233" extrusionOk="0">
                  <a:moveTo>
                    <a:pt x="0" y="0"/>
                  </a:moveTo>
                  <a:cubicBezTo>
                    <a:pt x="1" y="0"/>
                    <a:pt x="148" y="222"/>
                    <a:pt x="444" y="555"/>
                  </a:cubicBezTo>
                  <a:cubicBezTo>
                    <a:pt x="555" y="777"/>
                    <a:pt x="666" y="962"/>
                    <a:pt x="814" y="1220"/>
                  </a:cubicBezTo>
                  <a:cubicBezTo>
                    <a:pt x="851" y="1368"/>
                    <a:pt x="925" y="1479"/>
                    <a:pt x="999" y="1627"/>
                  </a:cubicBezTo>
                  <a:cubicBezTo>
                    <a:pt x="1036" y="1775"/>
                    <a:pt x="1110" y="1960"/>
                    <a:pt x="1147" y="2108"/>
                  </a:cubicBezTo>
                  <a:cubicBezTo>
                    <a:pt x="1257" y="2440"/>
                    <a:pt x="1368" y="2810"/>
                    <a:pt x="1405" y="3217"/>
                  </a:cubicBezTo>
                  <a:cubicBezTo>
                    <a:pt x="1442" y="3402"/>
                    <a:pt x="1479" y="3586"/>
                    <a:pt x="1479" y="3808"/>
                  </a:cubicBezTo>
                  <a:cubicBezTo>
                    <a:pt x="1516" y="4030"/>
                    <a:pt x="1516" y="4215"/>
                    <a:pt x="1516" y="4437"/>
                  </a:cubicBezTo>
                  <a:lnTo>
                    <a:pt x="1516" y="4585"/>
                  </a:lnTo>
                  <a:lnTo>
                    <a:pt x="1516" y="4696"/>
                  </a:lnTo>
                  <a:lnTo>
                    <a:pt x="1516" y="4733"/>
                  </a:lnTo>
                  <a:cubicBezTo>
                    <a:pt x="1516" y="4843"/>
                    <a:pt x="1479" y="4954"/>
                    <a:pt x="1479" y="5065"/>
                  </a:cubicBezTo>
                  <a:cubicBezTo>
                    <a:pt x="1479" y="5324"/>
                    <a:pt x="1442" y="5583"/>
                    <a:pt x="1442" y="5805"/>
                  </a:cubicBezTo>
                  <a:cubicBezTo>
                    <a:pt x="1405" y="6285"/>
                    <a:pt x="1331" y="6729"/>
                    <a:pt x="1294" y="7210"/>
                  </a:cubicBezTo>
                  <a:cubicBezTo>
                    <a:pt x="1220" y="7690"/>
                    <a:pt x="1147" y="8171"/>
                    <a:pt x="1073" y="8651"/>
                  </a:cubicBezTo>
                  <a:cubicBezTo>
                    <a:pt x="1036" y="9169"/>
                    <a:pt x="962" y="9650"/>
                    <a:pt x="925" y="10130"/>
                  </a:cubicBezTo>
                  <a:cubicBezTo>
                    <a:pt x="888" y="10574"/>
                    <a:pt x="888" y="11091"/>
                    <a:pt x="925" y="11535"/>
                  </a:cubicBezTo>
                  <a:cubicBezTo>
                    <a:pt x="925" y="12016"/>
                    <a:pt x="999" y="12422"/>
                    <a:pt x="1036" y="12829"/>
                  </a:cubicBezTo>
                  <a:cubicBezTo>
                    <a:pt x="1110" y="13014"/>
                    <a:pt x="1147" y="13199"/>
                    <a:pt x="1184" y="13384"/>
                  </a:cubicBezTo>
                  <a:cubicBezTo>
                    <a:pt x="1220" y="13569"/>
                    <a:pt x="1294" y="13716"/>
                    <a:pt x="1331" y="13864"/>
                  </a:cubicBezTo>
                  <a:cubicBezTo>
                    <a:pt x="1442" y="14197"/>
                    <a:pt x="1590" y="14419"/>
                    <a:pt x="1664" y="14641"/>
                  </a:cubicBezTo>
                  <a:cubicBezTo>
                    <a:pt x="1775" y="14826"/>
                    <a:pt x="1886" y="14973"/>
                    <a:pt x="1960" y="15084"/>
                  </a:cubicBezTo>
                  <a:cubicBezTo>
                    <a:pt x="2034" y="15195"/>
                    <a:pt x="2071" y="15232"/>
                    <a:pt x="2071" y="15232"/>
                  </a:cubicBezTo>
                  <a:cubicBezTo>
                    <a:pt x="2071" y="15232"/>
                    <a:pt x="2071" y="14973"/>
                    <a:pt x="1997" y="14530"/>
                  </a:cubicBezTo>
                  <a:cubicBezTo>
                    <a:pt x="1997" y="14308"/>
                    <a:pt x="1997" y="14049"/>
                    <a:pt x="1997" y="13753"/>
                  </a:cubicBezTo>
                  <a:cubicBezTo>
                    <a:pt x="1997" y="13606"/>
                    <a:pt x="1997" y="13458"/>
                    <a:pt x="1997" y="13273"/>
                  </a:cubicBezTo>
                  <a:cubicBezTo>
                    <a:pt x="1997" y="13125"/>
                    <a:pt x="2034" y="12940"/>
                    <a:pt x="2034" y="12755"/>
                  </a:cubicBezTo>
                  <a:cubicBezTo>
                    <a:pt x="2071" y="12422"/>
                    <a:pt x="2108" y="12016"/>
                    <a:pt x="2182" y="11609"/>
                  </a:cubicBezTo>
                  <a:cubicBezTo>
                    <a:pt x="2256" y="11202"/>
                    <a:pt x="2330" y="10796"/>
                    <a:pt x="2441" y="10315"/>
                  </a:cubicBezTo>
                  <a:cubicBezTo>
                    <a:pt x="2514" y="9871"/>
                    <a:pt x="2625" y="9391"/>
                    <a:pt x="2699" y="8910"/>
                  </a:cubicBezTo>
                  <a:cubicBezTo>
                    <a:pt x="2810" y="8430"/>
                    <a:pt x="2884" y="7949"/>
                    <a:pt x="2958" y="7431"/>
                  </a:cubicBezTo>
                  <a:cubicBezTo>
                    <a:pt x="3032" y="6914"/>
                    <a:pt x="3106" y="6322"/>
                    <a:pt x="3106" y="5842"/>
                  </a:cubicBezTo>
                  <a:cubicBezTo>
                    <a:pt x="3106" y="5583"/>
                    <a:pt x="3106" y="5324"/>
                    <a:pt x="3069" y="5102"/>
                  </a:cubicBezTo>
                  <a:cubicBezTo>
                    <a:pt x="3069" y="4954"/>
                    <a:pt x="3069" y="4843"/>
                    <a:pt x="3069" y="4733"/>
                  </a:cubicBezTo>
                  <a:lnTo>
                    <a:pt x="3069" y="4585"/>
                  </a:lnTo>
                  <a:lnTo>
                    <a:pt x="3032" y="4511"/>
                  </a:lnTo>
                  <a:lnTo>
                    <a:pt x="2995" y="4289"/>
                  </a:lnTo>
                  <a:cubicBezTo>
                    <a:pt x="2958" y="4067"/>
                    <a:pt x="2921" y="3808"/>
                    <a:pt x="2847" y="3549"/>
                  </a:cubicBezTo>
                  <a:cubicBezTo>
                    <a:pt x="2810" y="3328"/>
                    <a:pt x="2736" y="3069"/>
                    <a:pt x="2625" y="2884"/>
                  </a:cubicBezTo>
                  <a:cubicBezTo>
                    <a:pt x="2477" y="2440"/>
                    <a:pt x="2256" y="2034"/>
                    <a:pt x="2034" y="1701"/>
                  </a:cubicBezTo>
                  <a:cubicBezTo>
                    <a:pt x="1923" y="1516"/>
                    <a:pt x="1812" y="1368"/>
                    <a:pt x="1701" y="1220"/>
                  </a:cubicBezTo>
                  <a:cubicBezTo>
                    <a:pt x="1553" y="1072"/>
                    <a:pt x="1442" y="962"/>
                    <a:pt x="1331" y="814"/>
                  </a:cubicBezTo>
                  <a:cubicBezTo>
                    <a:pt x="1110" y="592"/>
                    <a:pt x="814" y="444"/>
                    <a:pt x="629" y="296"/>
                  </a:cubicBezTo>
                  <a:cubicBezTo>
                    <a:pt x="444" y="185"/>
                    <a:pt x="259" y="148"/>
                    <a:pt x="148" y="74"/>
                  </a:cubicBezTo>
                  <a:cubicBezTo>
                    <a:pt x="37" y="37"/>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1"/>
            <p:cNvSpPr/>
            <p:nvPr/>
          </p:nvSpPr>
          <p:spPr>
            <a:xfrm>
              <a:off x="845675" y="3977825"/>
              <a:ext cx="380825" cy="78575"/>
            </a:xfrm>
            <a:custGeom>
              <a:avLst/>
              <a:gdLst/>
              <a:ahLst/>
              <a:cxnLst/>
              <a:rect l="l" t="t" r="r" b="b"/>
              <a:pathLst>
                <a:path w="15233" h="3143" extrusionOk="0">
                  <a:moveTo>
                    <a:pt x="9429" y="0"/>
                  </a:moveTo>
                  <a:cubicBezTo>
                    <a:pt x="8911" y="37"/>
                    <a:pt x="8356" y="111"/>
                    <a:pt x="7839" y="148"/>
                  </a:cubicBezTo>
                  <a:cubicBezTo>
                    <a:pt x="7321" y="222"/>
                    <a:pt x="6804" y="296"/>
                    <a:pt x="6323" y="407"/>
                  </a:cubicBezTo>
                  <a:cubicBezTo>
                    <a:pt x="5842" y="481"/>
                    <a:pt x="5362" y="592"/>
                    <a:pt x="4918" y="703"/>
                  </a:cubicBezTo>
                  <a:cubicBezTo>
                    <a:pt x="4437" y="777"/>
                    <a:pt x="4068" y="851"/>
                    <a:pt x="3624" y="925"/>
                  </a:cubicBezTo>
                  <a:cubicBezTo>
                    <a:pt x="3217" y="999"/>
                    <a:pt x="2848" y="1036"/>
                    <a:pt x="2478" y="1073"/>
                  </a:cubicBezTo>
                  <a:cubicBezTo>
                    <a:pt x="2293" y="1110"/>
                    <a:pt x="2145" y="1110"/>
                    <a:pt x="1960" y="1110"/>
                  </a:cubicBezTo>
                  <a:cubicBezTo>
                    <a:pt x="1813" y="1110"/>
                    <a:pt x="1628" y="1147"/>
                    <a:pt x="1480" y="1147"/>
                  </a:cubicBezTo>
                  <a:cubicBezTo>
                    <a:pt x="1184" y="1147"/>
                    <a:pt x="925" y="1110"/>
                    <a:pt x="703" y="1110"/>
                  </a:cubicBezTo>
                  <a:cubicBezTo>
                    <a:pt x="297" y="1073"/>
                    <a:pt x="1" y="1036"/>
                    <a:pt x="1" y="1036"/>
                  </a:cubicBezTo>
                  <a:lnTo>
                    <a:pt x="1" y="1036"/>
                  </a:lnTo>
                  <a:cubicBezTo>
                    <a:pt x="1" y="1036"/>
                    <a:pt x="75" y="1073"/>
                    <a:pt x="149" y="1147"/>
                  </a:cubicBezTo>
                  <a:cubicBezTo>
                    <a:pt x="260" y="1220"/>
                    <a:pt x="408" y="1331"/>
                    <a:pt x="629" y="1442"/>
                  </a:cubicBezTo>
                  <a:cubicBezTo>
                    <a:pt x="814" y="1516"/>
                    <a:pt x="1073" y="1664"/>
                    <a:pt x="1369" y="1775"/>
                  </a:cubicBezTo>
                  <a:cubicBezTo>
                    <a:pt x="1517" y="1812"/>
                    <a:pt x="1702" y="1886"/>
                    <a:pt x="1886" y="1923"/>
                  </a:cubicBezTo>
                  <a:cubicBezTo>
                    <a:pt x="2034" y="1997"/>
                    <a:pt x="2219" y="2034"/>
                    <a:pt x="2441" y="2071"/>
                  </a:cubicBezTo>
                  <a:cubicBezTo>
                    <a:pt x="2811" y="2145"/>
                    <a:pt x="3254" y="2182"/>
                    <a:pt x="3698" y="2219"/>
                  </a:cubicBezTo>
                  <a:cubicBezTo>
                    <a:pt x="4142" y="2219"/>
                    <a:pt x="4659" y="2219"/>
                    <a:pt x="5103" y="2182"/>
                  </a:cubicBezTo>
                  <a:cubicBezTo>
                    <a:pt x="5621" y="2145"/>
                    <a:pt x="6101" y="2108"/>
                    <a:pt x="6582" y="2034"/>
                  </a:cubicBezTo>
                  <a:cubicBezTo>
                    <a:pt x="7099" y="1997"/>
                    <a:pt x="7580" y="1923"/>
                    <a:pt x="8061" y="1849"/>
                  </a:cubicBezTo>
                  <a:cubicBezTo>
                    <a:pt x="8504" y="1775"/>
                    <a:pt x="8948" y="1701"/>
                    <a:pt x="9429" y="1664"/>
                  </a:cubicBezTo>
                  <a:cubicBezTo>
                    <a:pt x="9687" y="1664"/>
                    <a:pt x="9946" y="1664"/>
                    <a:pt x="10168" y="1627"/>
                  </a:cubicBezTo>
                  <a:lnTo>
                    <a:pt x="10575" y="1627"/>
                  </a:lnTo>
                  <a:lnTo>
                    <a:pt x="10612" y="1590"/>
                  </a:lnTo>
                  <a:lnTo>
                    <a:pt x="10649" y="1590"/>
                  </a:lnTo>
                  <a:lnTo>
                    <a:pt x="10833" y="1627"/>
                  </a:lnTo>
                  <a:lnTo>
                    <a:pt x="11462" y="1627"/>
                  </a:lnTo>
                  <a:cubicBezTo>
                    <a:pt x="11647" y="1664"/>
                    <a:pt x="11869" y="1664"/>
                    <a:pt x="12053" y="1701"/>
                  </a:cubicBezTo>
                  <a:cubicBezTo>
                    <a:pt x="12423" y="1775"/>
                    <a:pt x="12793" y="1849"/>
                    <a:pt x="13126" y="1960"/>
                  </a:cubicBezTo>
                  <a:cubicBezTo>
                    <a:pt x="13310" y="2034"/>
                    <a:pt x="13458" y="2071"/>
                    <a:pt x="13606" y="2108"/>
                  </a:cubicBezTo>
                  <a:cubicBezTo>
                    <a:pt x="13754" y="2182"/>
                    <a:pt x="13902" y="2256"/>
                    <a:pt x="14013" y="2330"/>
                  </a:cubicBezTo>
                  <a:cubicBezTo>
                    <a:pt x="14309" y="2440"/>
                    <a:pt x="14493" y="2588"/>
                    <a:pt x="14678" y="2699"/>
                  </a:cubicBezTo>
                  <a:cubicBezTo>
                    <a:pt x="15048" y="2958"/>
                    <a:pt x="15233" y="3143"/>
                    <a:pt x="15233" y="3143"/>
                  </a:cubicBezTo>
                  <a:cubicBezTo>
                    <a:pt x="15233" y="3143"/>
                    <a:pt x="15233" y="3069"/>
                    <a:pt x="15159" y="2958"/>
                  </a:cubicBezTo>
                  <a:cubicBezTo>
                    <a:pt x="15122" y="2847"/>
                    <a:pt x="15048" y="2662"/>
                    <a:pt x="14937" y="2477"/>
                  </a:cubicBezTo>
                  <a:cubicBezTo>
                    <a:pt x="14826" y="2293"/>
                    <a:pt x="14678" y="2034"/>
                    <a:pt x="14420" y="1812"/>
                  </a:cubicBezTo>
                  <a:cubicBezTo>
                    <a:pt x="14309" y="1664"/>
                    <a:pt x="14198" y="1553"/>
                    <a:pt x="14050" y="1442"/>
                  </a:cubicBezTo>
                  <a:cubicBezTo>
                    <a:pt x="13902" y="1294"/>
                    <a:pt x="13754" y="1183"/>
                    <a:pt x="13569" y="1073"/>
                  </a:cubicBezTo>
                  <a:cubicBezTo>
                    <a:pt x="13236" y="851"/>
                    <a:pt x="12830" y="629"/>
                    <a:pt x="12386" y="481"/>
                  </a:cubicBezTo>
                  <a:cubicBezTo>
                    <a:pt x="12164" y="370"/>
                    <a:pt x="11943" y="333"/>
                    <a:pt x="11684" y="259"/>
                  </a:cubicBezTo>
                  <a:cubicBezTo>
                    <a:pt x="11462" y="185"/>
                    <a:pt x="11203" y="148"/>
                    <a:pt x="10944" y="111"/>
                  </a:cubicBezTo>
                  <a:lnTo>
                    <a:pt x="10759" y="74"/>
                  </a:lnTo>
                  <a:lnTo>
                    <a:pt x="10649" y="74"/>
                  </a:lnTo>
                  <a:lnTo>
                    <a:pt x="10538" y="37"/>
                  </a:lnTo>
                  <a:lnTo>
                    <a:pt x="10168" y="37"/>
                  </a:lnTo>
                  <a:cubicBezTo>
                    <a:pt x="9909" y="37"/>
                    <a:pt x="9687" y="37"/>
                    <a:pt x="9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757"/>
        <p:cNvGrpSpPr/>
        <p:nvPr/>
      </p:nvGrpSpPr>
      <p:grpSpPr>
        <a:xfrm>
          <a:off x="0" y="0"/>
          <a:ext cx="0" cy="0"/>
          <a:chOff x="0" y="0"/>
          <a:chExt cx="0" cy="0"/>
        </a:xfrm>
      </p:grpSpPr>
      <p:grpSp>
        <p:nvGrpSpPr>
          <p:cNvPr id="758" name="Google Shape;758;p22"/>
          <p:cNvGrpSpPr/>
          <p:nvPr/>
        </p:nvGrpSpPr>
        <p:grpSpPr>
          <a:xfrm>
            <a:off x="-30750" y="-19650"/>
            <a:ext cx="9205500" cy="5182800"/>
            <a:chOff x="-30750" y="-19650"/>
            <a:chExt cx="9205500" cy="5182800"/>
          </a:xfrm>
        </p:grpSpPr>
        <p:sp>
          <p:nvSpPr>
            <p:cNvPr id="759" name="Google Shape;759;p22"/>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0" name="Google Shape;760;p22"/>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761" name="Google Shape;761;p22"/>
          <p:cNvSpPr txBox="1">
            <a:spLocks noGrp="1"/>
          </p:cNvSpPr>
          <p:nvPr>
            <p:ph type="title" hasCustomPrompt="1"/>
          </p:nvPr>
        </p:nvSpPr>
        <p:spPr>
          <a:xfrm>
            <a:off x="727954" y="2203188"/>
            <a:ext cx="2461500" cy="66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4800"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762" name="Google Shape;762;p22"/>
          <p:cNvSpPr txBox="1">
            <a:spLocks noGrp="1"/>
          </p:cNvSpPr>
          <p:nvPr>
            <p:ph type="subTitle" idx="1"/>
          </p:nvPr>
        </p:nvSpPr>
        <p:spPr>
          <a:xfrm>
            <a:off x="727954" y="2949338"/>
            <a:ext cx="2461500" cy="491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None/>
              <a:defRPr sz="1600">
                <a:solidFill>
                  <a:schemeClr val="dk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3" name="Google Shape;763;p22"/>
          <p:cNvSpPr txBox="1">
            <a:spLocks noGrp="1"/>
          </p:cNvSpPr>
          <p:nvPr>
            <p:ph type="title" idx="2" hasCustomPrompt="1"/>
          </p:nvPr>
        </p:nvSpPr>
        <p:spPr>
          <a:xfrm>
            <a:off x="3341125" y="1745988"/>
            <a:ext cx="2461500" cy="66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4800"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764" name="Google Shape;764;p22"/>
          <p:cNvSpPr txBox="1">
            <a:spLocks noGrp="1"/>
          </p:cNvSpPr>
          <p:nvPr>
            <p:ph type="subTitle" idx="3"/>
          </p:nvPr>
        </p:nvSpPr>
        <p:spPr>
          <a:xfrm>
            <a:off x="3340975" y="2492138"/>
            <a:ext cx="2461800" cy="491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None/>
              <a:defRPr sz="1600">
                <a:solidFill>
                  <a:schemeClr val="dk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5" name="Google Shape;765;p22"/>
          <p:cNvSpPr txBox="1">
            <a:spLocks noGrp="1"/>
          </p:cNvSpPr>
          <p:nvPr>
            <p:ph type="title" idx="4" hasCustomPrompt="1"/>
          </p:nvPr>
        </p:nvSpPr>
        <p:spPr>
          <a:xfrm>
            <a:off x="5954305" y="2203188"/>
            <a:ext cx="2461500" cy="666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4800"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766" name="Google Shape;766;p22"/>
          <p:cNvSpPr txBox="1">
            <a:spLocks noGrp="1"/>
          </p:cNvSpPr>
          <p:nvPr>
            <p:ph type="subTitle" idx="5"/>
          </p:nvPr>
        </p:nvSpPr>
        <p:spPr>
          <a:xfrm>
            <a:off x="5954305" y="2949338"/>
            <a:ext cx="2461500" cy="491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None/>
              <a:defRPr sz="1600">
                <a:solidFill>
                  <a:schemeClr val="dk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767" name="Google Shape;767;p22"/>
          <p:cNvGrpSpPr/>
          <p:nvPr/>
        </p:nvGrpSpPr>
        <p:grpSpPr>
          <a:xfrm>
            <a:off x="492725" y="418813"/>
            <a:ext cx="8158550" cy="4305875"/>
            <a:chOff x="492725" y="417300"/>
            <a:chExt cx="8158550" cy="4305875"/>
          </a:xfrm>
        </p:grpSpPr>
        <p:cxnSp>
          <p:nvCxnSpPr>
            <p:cNvPr id="768" name="Google Shape;768;p22"/>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769" name="Google Shape;769;p22"/>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770" name="Google Shape;770;p22"/>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771" name="Google Shape;771;p22"/>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772" name="Google Shape;772;p22"/>
          <p:cNvGrpSpPr/>
          <p:nvPr/>
        </p:nvGrpSpPr>
        <p:grpSpPr>
          <a:xfrm>
            <a:off x="457200" y="377800"/>
            <a:ext cx="8229600" cy="4387900"/>
            <a:chOff x="457200" y="377800"/>
            <a:chExt cx="8229600" cy="4387900"/>
          </a:xfrm>
        </p:grpSpPr>
        <p:grpSp>
          <p:nvGrpSpPr>
            <p:cNvPr id="773" name="Google Shape;773;p22"/>
            <p:cNvGrpSpPr/>
            <p:nvPr/>
          </p:nvGrpSpPr>
          <p:grpSpPr>
            <a:xfrm>
              <a:off x="7783750" y="377800"/>
              <a:ext cx="903050" cy="913200"/>
              <a:chOff x="7783750" y="377800"/>
              <a:chExt cx="903050" cy="913200"/>
            </a:xfrm>
          </p:grpSpPr>
          <p:sp>
            <p:nvSpPr>
              <p:cNvPr id="774" name="Google Shape;774;p22"/>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2"/>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2"/>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2"/>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2"/>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2"/>
            <p:cNvGrpSpPr/>
            <p:nvPr/>
          </p:nvGrpSpPr>
          <p:grpSpPr>
            <a:xfrm flipH="1">
              <a:off x="457200" y="377800"/>
              <a:ext cx="903050" cy="913200"/>
              <a:chOff x="7783750" y="377800"/>
              <a:chExt cx="903050" cy="913200"/>
            </a:xfrm>
          </p:grpSpPr>
          <p:sp>
            <p:nvSpPr>
              <p:cNvPr id="780" name="Google Shape;780;p22"/>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2"/>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2"/>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2"/>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2"/>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22"/>
            <p:cNvGrpSpPr/>
            <p:nvPr/>
          </p:nvGrpSpPr>
          <p:grpSpPr>
            <a:xfrm rot="10800000">
              <a:off x="457200" y="3852500"/>
              <a:ext cx="903050" cy="913200"/>
              <a:chOff x="7783750" y="377800"/>
              <a:chExt cx="903050" cy="913200"/>
            </a:xfrm>
          </p:grpSpPr>
          <p:sp>
            <p:nvSpPr>
              <p:cNvPr id="786" name="Google Shape;786;p22"/>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2"/>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2"/>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2"/>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2"/>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22"/>
            <p:cNvGrpSpPr/>
            <p:nvPr/>
          </p:nvGrpSpPr>
          <p:grpSpPr>
            <a:xfrm rot="10800000" flipH="1">
              <a:off x="7783750" y="3852500"/>
              <a:ext cx="903050" cy="913200"/>
              <a:chOff x="7783750" y="377800"/>
              <a:chExt cx="903050" cy="913200"/>
            </a:xfrm>
          </p:grpSpPr>
          <p:sp>
            <p:nvSpPr>
              <p:cNvPr id="792" name="Google Shape;792;p22"/>
              <p:cNvSpPr/>
              <p:nvPr/>
            </p:nvSpPr>
            <p:spPr>
              <a:xfrm>
                <a:off x="8438150" y="408300"/>
                <a:ext cx="215375" cy="214450"/>
              </a:xfrm>
              <a:custGeom>
                <a:avLst/>
                <a:gdLst/>
                <a:ahLst/>
                <a:cxnLst/>
                <a:rect l="l" t="t" r="r" b="b"/>
                <a:pathLst>
                  <a:path w="8615" h="8578" extrusionOk="0">
                    <a:moveTo>
                      <a:pt x="850" y="1"/>
                    </a:moveTo>
                    <a:cubicBezTo>
                      <a:pt x="3253" y="3476"/>
                      <a:pt x="1146" y="7025"/>
                      <a:pt x="0" y="8467"/>
                    </a:cubicBezTo>
                    <a:lnTo>
                      <a:pt x="111" y="8578"/>
                    </a:lnTo>
                    <a:cubicBezTo>
                      <a:pt x="1099" y="7837"/>
                      <a:pt x="2995" y="6650"/>
                      <a:pt x="5193" y="6650"/>
                    </a:cubicBezTo>
                    <a:cubicBezTo>
                      <a:pt x="6284" y="6650"/>
                      <a:pt x="7449" y="6942"/>
                      <a:pt x="8614" y="7727"/>
                    </a:cubicBezTo>
                    <a:cubicBezTo>
                      <a:pt x="8614" y="7727"/>
                      <a:pt x="7704" y="5081"/>
                      <a:pt x="5133" y="5081"/>
                    </a:cubicBezTo>
                    <a:cubicBezTo>
                      <a:pt x="4774" y="5081"/>
                      <a:pt x="4382" y="5133"/>
                      <a:pt x="3956" y="5250"/>
                    </a:cubicBezTo>
                    <a:cubicBezTo>
                      <a:pt x="3956" y="5250"/>
                      <a:pt x="7579" y="4215"/>
                      <a:pt x="7616" y="999"/>
                    </a:cubicBezTo>
                    <a:lnTo>
                      <a:pt x="7616" y="999"/>
                    </a:lnTo>
                    <a:cubicBezTo>
                      <a:pt x="4400" y="1036"/>
                      <a:pt x="3364" y="4622"/>
                      <a:pt x="3364" y="4622"/>
                    </a:cubicBezTo>
                    <a:cubicBezTo>
                      <a:pt x="4326" y="1147"/>
                      <a:pt x="851" y="1"/>
                      <a:pt x="8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2"/>
              <p:cNvSpPr/>
              <p:nvPr/>
            </p:nvSpPr>
            <p:spPr>
              <a:xfrm>
                <a:off x="8461250" y="586175"/>
                <a:ext cx="225550" cy="103650"/>
              </a:xfrm>
              <a:custGeom>
                <a:avLst/>
                <a:gdLst/>
                <a:ahLst/>
                <a:cxnLst/>
                <a:rect l="l" t="t" r="r" b="b"/>
                <a:pathLst>
                  <a:path w="9022" h="4146" extrusionOk="0">
                    <a:moveTo>
                      <a:pt x="1820" y="1"/>
                    </a:moveTo>
                    <a:cubicBezTo>
                      <a:pt x="747" y="1"/>
                      <a:pt x="0" y="169"/>
                      <a:pt x="0" y="169"/>
                    </a:cubicBezTo>
                    <a:cubicBezTo>
                      <a:pt x="0" y="169"/>
                      <a:pt x="1405" y="2461"/>
                      <a:pt x="3882" y="3533"/>
                    </a:cubicBezTo>
                    <a:cubicBezTo>
                      <a:pt x="5055" y="4016"/>
                      <a:pt x="6253" y="4145"/>
                      <a:pt x="7196" y="4145"/>
                    </a:cubicBezTo>
                    <a:cubicBezTo>
                      <a:pt x="8275" y="4145"/>
                      <a:pt x="9021" y="3977"/>
                      <a:pt x="9021" y="3977"/>
                    </a:cubicBezTo>
                    <a:cubicBezTo>
                      <a:pt x="9021" y="3977"/>
                      <a:pt x="7616" y="1685"/>
                      <a:pt x="5102" y="612"/>
                    </a:cubicBezTo>
                    <a:cubicBezTo>
                      <a:pt x="3946" y="129"/>
                      <a:pt x="2758" y="1"/>
                      <a:pt x="1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2"/>
              <p:cNvSpPr/>
              <p:nvPr/>
            </p:nvSpPr>
            <p:spPr>
              <a:xfrm>
                <a:off x="8355875" y="377800"/>
                <a:ext cx="125725" cy="225550"/>
              </a:xfrm>
              <a:custGeom>
                <a:avLst/>
                <a:gdLst/>
                <a:ahLst/>
                <a:cxnLst/>
                <a:rect l="l" t="t" r="r" b="b"/>
                <a:pathLst>
                  <a:path w="5029" h="9022" extrusionOk="0">
                    <a:moveTo>
                      <a:pt x="555" y="1"/>
                    </a:moveTo>
                    <a:cubicBezTo>
                      <a:pt x="555" y="1"/>
                      <a:pt x="1" y="2663"/>
                      <a:pt x="1073" y="5139"/>
                    </a:cubicBezTo>
                    <a:cubicBezTo>
                      <a:pt x="2145" y="7617"/>
                      <a:pt x="4437" y="9021"/>
                      <a:pt x="4437" y="9021"/>
                    </a:cubicBezTo>
                    <a:cubicBezTo>
                      <a:pt x="4437" y="9021"/>
                      <a:pt x="5029" y="6396"/>
                      <a:pt x="3957" y="3882"/>
                    </a:cubicBezTo>
                    <a:cubicBezTo>
                      <a:pt x="2884" y="1406"/>
                      <a:pt x="555" y="1"/>
                      <a:pt x="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2"/>
              <p:cNvSpPr/>
              <p:nvPr/>
            </p:nvSpPr>
            <p:spPr>
              <a:xfrm>
                <a:off x="7783750" y="426800"/>
                <a:ext cx="565675" cy="170075"/>
              </a:xfrm>
              <a:custGeom>
                <a:avLst/>
                <a:gdLst/>
                <a:ahLst/>
                <a:cxnLst/>
                <a:rect l="l" t="t" r="r" b="b"/>
                <a:pathLst>
                  <a:path w="22627" h="6803" extrusionOk="0">
                    <a:moveTo>
                      <a:pt x="20827" y="4095"/>
                    </a:moveTo>
                    <a:lnTo>
                      <a:pt x="20815" y="4141"/>
                    </a:lnTo>
                    <a:cubicBezTo>
                      <a:pt x="20809" y="4153"/>
                      <a:pt x="20806" y="4158"/>
                      <a:pt x="20805" y="4158"/>
                    </a:cubicBezTo>
                    <a:cubicBezTo>
                      <a:pt x="20803" y="4158"/>
                      <a:pt x="20815" y="4127"/>
                      <a:pt x="20827" y="4095"/>
                    </a:cubicBezTo>
                    <a:close/>
                    <a:moveTo>
                      <a:pt x="19468" y="4832"/>
                    </a:moveTo>
                    <a:cubicBezTo>
                      <a:pt x="19472" y="4832"/>
                      <a:pt x="19489" y="4838"/>
                      <a:pt x="19507" y="4843"/>
                    </a:cubicBezTo>
                    <a:lnTo>
                      <a:pt x="19484" y="4843"/>
                    </a:lnTo>
                    <a:cubicBezTo>
                      <a:pt x="19469" y="4835"/>
                      <a:pt x="19465" y="4832"/>
                      <a:pt x="19468" y="4832"/>
                    </a:cubicBezTo>
                    <a:close/>
                    <a:moveTo>
                      <a:pt x="1" y="0"/>
                    </a:moveTo>
                    <a:cubicBezTo>
                      <a:pt x="186" y="333"/>
                      <a:pt x="371" y="629"/>
                      <a:pt x="629" y="924"/>
                    </a:cubicBezTo>
                    <a:cubicBezTo>
                      <a:pt x="888" y="1183"/>
                      <a:pt x="1221" y="1405"/>
                      <a:pt x="1517" y="1590"/>
                    </a:cubicBezTo>
                    <a:cubicBezTo>
                      <a:pt x="2182" y="1959"/>
                      <a:pt x="2921" y="2144"/>
                      <a:pt x="3661" y="2255"/>
                    </a:cubicBezTo>
                    <a:cubicBezTo>
                      <a:pt x="4068" y="2292"/>
                      <a:pt x="4437" y="2292"/>
                      <a:pt x="4807" y="2292"/>
                    </a:cubicBezTo>
                    <a:lnTo>
                      <a:pt x="5103" y="2292"/>
                    </a:lnTo>
                    <a:lnTo>
                      <a:pt x="5177" y="2255"/>
                    </a:lnTo>
                    <a:lnTo>
                      <a:pt x="5251" y="2255"/>
                    </a:lnTo>
                    <a:lnTo>
                      <a:pt x="5399" y="2218"/>
                    </a:lnTo>
                    <a:lnTo>
                      <a:pt x="5916" y="2144"/>
                    </a:lnTo>
                    <a:cubicBezTo>
                      <a:pt x="6286" y="2070"/>
                      <a:pt x="6656" y="2033"/>
                      <a:pt x="7025" y="1959"/>
                    </a:cubicBezTo>
                    <a:lnTo>
                      <a:pt x="8134" y="1664"/>
                    </a:lnTo>
                    <a:lnTo>
                      <a:pt x="9170" y="1405"/>
                    </a:lnTo>
                    <a:cubicBezTo>
                      <a:pt x="9539" y="1331"/>
                      <a:pt x="9909" y="1257"/>
                      <a:pt x="10242" y="1220"/>
                    </a:cubicBezTo>
                    <a:lnTo>
                      <a:pt x="10796" y="1109"/>
                    </a:lnTo>
                    <a:lnTo>
                      <a:pt x="10981" y="1109"/>
                    </a:lnTo>
                    <a:lnTo>
                      <a:pt x="11055" y="1072"/>
                    </a:lnTo>
                    <a:lnTo>
                      <a:pt x="11314" y="1072"/>
                    </a:lnTo>
                    <a:cubicBezTo>
                      <a:pt x="11647" y="1072"/>
                      <a:pt x="12016" y="1072"/>
                      <a:pt x="12349" y="1109"/>
                    </a:cubicBezTo>
                    <a:cubicBezTo>
                      <a:pt x="13051" y="1183"/>
                      <a:pt x="13717" y="1368"/>
                      <a:pt x="14308" y="1664"/>
                    </a:cubicBezTo>
                    <a:cubicBezTo>
                      <a:pt x="14567" y="1849"/>
                      <a:pt x="14826" y="2033"/>
                      <a:pt x="15048" y="2255"/>
                    </a:cubicBezTo>
                    <a:cubicBezTo>
                      <a:pt x="15228" y="2435"/>
                      <a:pt x="15384" y="2640"/>
                      <a:pt x="15515" y="2849"/>
                    </a:cubicBezTo>
                    <a:lnTo>
                      <a:pt x="15515" y="2849"/>
                    </a:lnTo>
                    <a:lnTo>
                      <a:pt x="15455" y="3512"/>
                    </a:lnTo>
                    <a:cubicBezTo>
                      <a:pt x="15455" y="3734"/>
                      <a:pt x="15565" y="3993"/>
                      <a:pt x="15787" y="4104"/>
                    </a:cubicBezTo>
                    <a:cubicBezTo>
                      <a:pt x="15868" y="4144"/>
                      <a:pt x="15952" y="4162"/>
                      <a:pt x="16034" y="4162"/>
                    </a:cubicBezTo>
                    <a:cubicBezTo>
                      <a:pt x="16251" y="4162"/>
                      <a:pt x="16456" y="4033"/>
                      <a:pt x="16564" y="3845"/>
                    </a:cubicBezTo>
                    <a:lnTo>
                      <a:pt x="16638" y="3697"/>
                    </a:lnTo>
                    <a:cubicBezTo>
                      <a:pt x="16749" y="3475"/>
                      <a:pt x="16785" y="3216"/>
                      <a:pt x="16970" y="3032"/>
                    </a:cubicBezTo>
                    <a:cubicBezTo>
                      <a:pt x="17081" y="2847"/>
                      <a:pt x="17266" y="2662"/>
                      <a:pt x="17414" y="2514"/>
                    </a:cubicBezTo>
                    <a:cubicBezTo>
                      <a:pt x="17525" y="2440"/>
                      <a:pt x="17636" y="2366"/>
                      <a:pt x="17710" y="2292"/>
                    </a:cubicBezTo>
                    <a:cubicBezTo>
                      <a:pt x="17821" y="2218"/>
                      <a:pt x="17932" y="2181"/>
                      <a:pt x="18042" y="2144"/>
                    </a:cubicBezTo>
                    <a:cubicBezTo>
                      <a:pt x="18264" y="2033"/>
                      <a:pt x="18486" y="1996"/>
                      <a:pt x="18708" y="1959"/>
                    </a:cubicBezTo>
                    <a:cubicBezTo>
                      <a:pt x="18745" y="1947"/>
                      <a:pt x="18782" y="1943"/>
                      <a:pt x="18819" y="1943"/>
                    </a:cubicBezTo>
                    <a:cubicBezTo>
                      <a:pt x="18893" y="1943"/>
                      <a:pt x="18967" y="1959"/>
                      <a:pt x="19041" y="1959"/>
                    </a:cubicBezTo>
                    <a:cubicBezTo>
                      <a:pt x="19090" y="1959"/>
                      <a:pt x="19139" y="1943"/>
                      <a:pt x="19178" y="1943"/>
                    </a:cubicBezTo>
                    <a:cubicBezTo>
                      <a:pt x="19197" y="1943"/>
                      <a:pt x="19213" y="1947"/>
                      <a:pt x="19226" y="1959"/>
                    </a:cubicBezTo>
                    <a:lnTo>
                      <a:pt x="19410" y="1996"/>
                    </a:lnTo>
                    <a:lnTo>
                      <a:pt x="19558" y="2033"/>
                    </a:lnTo>
                    <a:lnTo>
                      <a:pt x="19669" y="2033"/>
                    </a:lnTo>
                    <a:cubicBezTo>
                      <a:pt x="19817" y="2107"/>
                      <a:pt x="19965" y="2144"/>
                      <a:pt x="20076" y="2218"/>
                    </a:cubicBezTo>
                    <a:cubicBezTo>
                      <a:pt x="20150" y="2255"/>
                      <a:pt x="20224" y="2329"/>
                      <a:pt x="20261" y="2366"/>
                    </a:cubicBezTo>
                    <a:lnTo>
                      <a:pt x="20483" y="2588"/>
                    </a:lnTo>
                    <a:cubicBezTo>
                      <a:pt x="20557" y="2662"/>
                      <a:pt x="20593" y="2736"/>
                      <a:pt x="20667" y="2810"/>
                    </a:cubicBezTo>
                    <a:cubicBezTo>
                      <a:pt x="20704" y="2921"/>
                      <a:pt x="20741" y="3032"/>
                      <a:pt x="20778" y="3106"/>
                    </a:cubicBezTo>
                    <a:cubicBezTo>
                      <a:pt x="20852" y="3290"/>
                      <a:pt x="20889" y="3475"/>
                      <a:pt x="20889" y="3697"/>
                    </a:cubicBezTo>
                    <a:cubicBezTo>
                      <a:pt x="20889" y="3771"/>
                      <a:pt x="20852" y="3882"/>
                      <a:pt x="20852" y="3993"/>
                    </a:cubicBezTo>
                    <a:lnTo>
                      <a:pt x="20840" y="4042"/>
                    </a:lnTo>
                    <a:lnTo>
                      <a:pt x="20815" y="4067"/>
                    </a:lnTo>
                    <a:lnTo>
                      <a:pt x="20815" y="4104"/>
                    </a:lnTo>
                    <a:lnTo>
                      <a:pt x="20778" y="4141"/>
                    </a:lnTo>
                    <a:lnTo>
                      <a:pt x="20741" y="4252"/>
                    </a:lnTo>
                    <a:lnTo>
                      <a:pt x="20704" y="4363"/>
                    </a:lnTo>
                    <a:cubicBezTo>
                      <a:pt x="20704" y="4400"/>
                      <a:pt x="20667" y="4436"/>
                      <a:pt x="20667" y="4436"/>
                    </a:cubicBezTo>
                    <a:cubicBezTo>
                      <a:pt x="20630" y="4436"/>
                      <a:pt x="20630" y="4473"/>
                      <a:pt x="20630" y="4473"/>
                    </a:cubicBezTo>
                    <a:cubicBezTo>
                      <a:pt x="20593" y="4510"/>
                      <a:pt x="20520" y="4584"/>
                      <a:pt x="20483" y="4621"/>
                    </a:cubicBezTo>
                    <a:cubicBezTo>
                      <a:pt x="20409" y="4695"/>
                      <a:pt x="20335" y="4732"/>
                      <a:pt x="20261" y="4769"/>
                    </a:cubicBezTo>
                    <a:cubicBezTo>
                      <a:pt x="20187" y="4769"/>
                      <a:pt x="20113" y="4843"/>
                      <a:pt x="20039" y="4843"/>
                    </a:cubicBezTo>
                    <a:cubicBezTo>
                      <a:pt x="19965" y="4843"/>
                      <a:pt x="19891" y="4880"/>
                      <a:pt x="19817" y="4880"/>
                    </a:cubicBezTo>
                    <a:lnTo>
                      <a:pt x="19706" y="4880"/>
                    </a:lnTo>
                    <a:cubicBezTo>
                      <a:pt x="19669" y="4880"/>
                      <a:pt x="19632" y="4843"/>
                      <a:pt x="19595" y="4843"/>
                    </a:cubicBezTo>
                    <a:lnTo>
                      <a:pt x="19558" y="4843"/>
                    </a:lnTo>
                    <a:lnTo>
                      <a:pt x="19336" y="4769"/>
                    </a:lnTo>
                    <a:cubicBezTo>
                      <a:pt x="19226" y="4732"/>
                      <a:pt x="19299" y="4732"/>
                      <a:pt x="19263" y="4695"/>
                    </a:cubicBezTo>
                    <a:cubicBezTo>
                      <a:pt x="19189" y="4621"/>
                      <a:pt x="19152" y="4510"/>
                      <a:pt x="19115" y="4400"/>
                    </a:cubicBezTo>
                    <a:cubicBezTo>
                      <a:pt x="19078" y="4289"/>
                      <a:pt x="19115" y="4215"/>
                      <a:pt x="19115" y="4104"/>
                    </a:cubicBezTo>
                    <a:lnTo>
                      <a:pt x="19152" y="3956"/>
                    </a:lnTo>
                    <a:cubicBezTo>
                      <a:pt x="19226" y="3401"/>
                      <a:pt x="18856" y="2847"/>
                      <a:pt x="18301" y="2736"/>
                    </a:cubicBezTo>
                    <a:cubicBezTo>
                      <a:pt x="18230" y="2723"/>
                      <a:pt x="18160" y="2716"/>
                      <a:pt x="18091" y="2716"/>
                    </a:cubicBezTo>
                    <a:cubicBezTo>
                      <a:pt x="17583" y="2716"/>
                      <a:pt x="17142" y="3061"/>
                      <a:pt x="17044" y="3549"/>
                    </a:cubicBezTo>
                    <a:cubicBezTo>
                      <a:pt x="16933" y="4067"/>
                      <a:pt x="16933" y="4584"/>
                      <a:pt x="17118" y="5065"/>
                    </a:cubicBezTo>
                    <a:cubicBezTo>
                      <a:pt x="17303" y="5509"/>
                      <a:pt x="17562" y="5952"/>
                      <a:pt x="17969" y="6248"/>
                    </a:cubicBezTo>
                    <a:cubicBezTo>
                      <a:pt x="18042" y="6322"/>
                      <a:pt x="18190" y="6396"/>
                      <a:pt x="18301" y="6470"/>
                    </a:cubicBezTo>
                    <a:cubicBezTo>
                      <a:pt x="18449" y="6544"/>
                      <a:pt x="18597" y="6618"/>
                      <a:pt x="18634" y="6618"/>
                    </a:cubicBezTo>
                    <a:lnTo>
                      <a:pt x="18856" y="6692"/>
                    </a:lnTo>
                    <a:lnTo>
                      <a:pt x="19004" y="6729"/>
                    </a:lnTo>
                    <a:lnTo>
                      <a:pt x="19041" y="6766"/>
                    </a:lnTo>
                    <a:lnTo>
                      <a:pt x="19115" y="6766"/>
                    </a:lnTo>
                    <a:lnTo>
                      <a:pt x="19263" y="6803"/>
                    </a:lnTo>
                    <a:lnTo>
                      <a:pt x="19965" y="6803"/>
                    </a:lnTo>
                    <a:cubicBezTo>
                      <a:pt x="20187" y="6803"/>
                      <a:pt x="20409" y="6729"/>
                      <a:pt x="20593" y="6655"/>
                    </a:cubicBezTo>
                    <a:cubicBezTo>
                      <a:pt x="20815" y="6618"/>
                      <a:pt x="21000" y="6470"/>
                      <a:pt x="21222" y="6396"/>
                    </a:cubicBezTo>
                    <a:cubicBezTo>
                      <a:pt x="21407" y="6248"/>
                      <a:pt x="21592" y="6137"/>
                      <a:pt x="21740" y="5989"/>
                    </a:cubicBezTo>
                    <a:cubicBezTo>
                      <a:pt x="21887" y="5804"/>
                      <a:pt x="22035" y="5693"/>
                      <a:pt x="22146" y="5435"/>
                    </a:cubicBezTo>
                    <a:cubicBezTo>
                      <a:pt x="22220" y="5324"/>
                      <a:pt x="22294" y="5213"/>
                      <a:pt x="22331" y="5102"/>
                    </a:cubicBezTo>
                    <a:cubicBezTo>
                      <a:pt x="22368" y="5028"/>
                      <a:pt x="22368" y="5028"/>
                      <a:pt x="22405" y="4991"/>
                    </a:cubicBezTo>
                    <a:lnTo>
                      <a:pt x="22442" y="4880"/>
                    </a:lnTo>
                    <a:lnTo>
                      <a:pt x="22516" y="4547"/>
                    </a:lnTo>
                    <a:lnTo>
                      <a:pt x="22553" y="4252"/>
                    </a:lnTo>
                    <a:cubicBezTo>
                      <a:pt x="22590" y="4067"/>
                      <a:pt x="22627" y="3845"/>
                      <a:pt x="22590" y="3660"/>
                    </a:cubicBezTo>
                    <a:cubicBezTo>
                      <a:pt x="22590" y="3253"/>
                      <a:pt x="22479" y="2847"/>
                      <a:pt x="22331" y="2477"/>
                    </a:cubicBezTo>
                    <a:cubicBezTo>
                      <a:pt x="22257" y="2292"/>
                      <a:pt x="22183" y="2107"/>
                      <a:pt x="22035" y="1959"/>
                    </a:cubicBezTo>
                    <a:cubicBezTo>
                      <a:pt x="21924" y="1775"/>
                      <a:pt x="21814" y="1627"/>
                      <a:pt x="21666" y="1479"/>
                    </a:cubicBezTo>
                    <a:cubicBezTo>
                      <a:pt x="21518" y="1331"/>
                      <a:pt x="21370" y="1220"/>
                      <a:pt x="21222" y="1072"/>
                    </a:cubicBezTo>
                    <a:cubicBezTo>
                      <a:pt x="21037" y="961"/>
                      <a:pt x="20852" y="850"/>
                      <a:pt x="20630" y="776"/>
                    </a:cubicBezTo>
                    <a:cubicBezTo>
                      <a:pt x="20483" y="702"/>
                      <a:pt x="20335" y="665"/>
                      <a:pt x="20224" y="628"/>
                    </a:cubicBezTo>
                    <a:lnTo>
                      <a:pt x="20150" y="592"/>
                    </a:lnTo>
                    <a:cubicBezTo>
                      <a:pt x="20150" y="592"/>
                      <a:pt x="20002" y="555"/>
                      <a:pt x="20076" y="555"/>
                    </a:cubicBezTo>
                    <a:lnTo>
                      <a:pt x="19891" y="555"/>
                    </a:lnTo>
                    <a:lnTo>
                      <a:pt x="19595" y="518"/>
                    </a:lnTo>
                    <a:lnTo>
                      <a:pt x="19336" y="481"/>
                    </a:lnTo>
                    <a:lnTo>
                      <a:pt x="19041" y="481"/>
                    </a:lnTo>
                    <a:cubicBezTo>
                      <a:pt x="18856" y="481"/>
                      <a:pt x="18671" y="518"/>
                      <a:pt x="18486" y="518"/>
                    </a:cubicBezTo>
                    <a:cubicBezTo>
                      <a:pt x="18116" y="628"/>
                      <a:pt x="17747" y="702"/>
                      <a:pt x="17451" y="887"/>
                    </a:cubicBezTo>
                    <a:cubicBezTo>
                      <a:pt x="17266" y="998"/>
                      <a:pt x="17118" y="1072"/>
                      <a:pt x="16970" y="1183"/>
                    </a:cubicBezTo>
                    <a:cubicBezTo>
                      <a:pt x="16822" y="1294"/>
                      <a:pt x="16675" y="1405"/>
                      <a:pt x="16564" y="1516"/>
                    </a:cubicBezTo>
                    <a:cubicBezTo>
                      <a:pt x="16448" y="1648"/>
                      <a:pt x="16332" y="1773"/>
                      <a:pt x="16226" y="1901"/>
                    </a:cubicBezTo>
                    <a:lnTo>
                      <a:pt x="16226" y="1901"/>
                    </a:lnTo>
                    <a:cubicBezTo>
                      <a:pt x="16094" y="1739"/>
                      <a:pt x="15950" y="1586"/>
                      <a:pt x="15787" y="1442"/>
                    </a:cubicBezTo>
                    <a:cubicBezTo>
                      <a:pt x="15492" y="1183"/>
                      <a:pt x="15122" y="961"/>
                      <a:pt x="14752" y="776"/>
                    </a:cubicBezTo>
                    <a:cubicBezTo>
                      <a:pt x="14013" y="444"/>
                      <a:pt x="13199" y="259"/>
                      <a:pt x="12423" y="222"/>
                    </a:cubicBezTo>
                    <a:cubicBezTo>
                      <a:pt x="12016" y="222"/>
                      <a:pt x="11647" y="259"/>
                      <a:pt x="11240" y="296"/>
                    </a:cubicBezTo>
                    <a:lnTo>
                      <a:pt x="10944" y="333"/>
                    </a:lnTo>
                    <a:lnTo>
                      <a:pt x="10796" y="333"/>
                    </a:lnTo>
                    <a:lnTo>
                      <a:pt x="10685" y="370"/>
                    </a:lnTo>
                    <a:lnTo>
                      <a:pt x="10131" y="518"/>
                    </a:lnTo>
                    <a:cubicBezTo>
                      <a:pt x="9761" y="592"/>
                      <a:pt x="9391" y="665"/>
                      <a:pt x="9022" y="776"/>
                    </a:cubicBezTo>
                    <a:lnTo>
                      <a:pt x="7949" y="1109"/>
                    </a:lnTo>
                    <a:lnTo>
                      <a:pt x="6914" y="1442"/>
                    </a:lnTo>
                    <a:cubicBezTo>
                      <a:pt x="6582" y="1590"/>
                      <a:pt x="6212" y="1627"/>
                      <a:pt x="5842" y="1738"/>
                    </a:cubicBezTo>
                    <a:lnTo>
                      <a:pt x="5325" y="1849"/>
                    </a:lnTo>
                    <a:lnTo>
                      <a:pt x="5177" y="1885"/>
                    </a:lnTo>
                    <a:lnTo>
                      <a:pt x="5066" y="1885"/>
                    </a:lnTo>
                    <a:lnTo>
                      <a:pt x="4770" y="1922"/>
                    </a:lnTo>
                    <a:cubicBezTo>
                      <a:pt x="4535" y="1949"/>
                      <a:pt x="4281" y="1975"/>
                      <a:pt x="4022" y="1975"/>
                    </a:cubicBezTo>
                    <a:cubicBezTo>
                      <a:pt x="3914" y="1975"/>
                      <a:pt x="3806" y="1970"/>
                      <a:pt x="3698" y="1959"/>
                    </a:cubicBezTo>
                    <a:cubicBezTo>
                      <a:pt x="2995" y="1922"/>
                      <a:pt x="2256" y="1775"/>
                      <a:pt x="1591" y="1442"/>
                    </a:cubicBezTo>
                    <a:cubicBezTo>
                      <a:pt x="1258" y="1294"/>
                      <a:pt x="962" y="1109"/>
                      <a:pt x="703" y="850"/>
                    </a:cubicBezTo>
                    <a:cubicBezTo>
                      <a:pt x="408" y="592"/>
                      <a:pt x="186" y="33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2"/>
              <p:cNvSpPr/>
              <p:nvPr/>
            </p:nvSpPr>
            <p:spPr>
              <a:xfrm>
                <a:off x="8483425" y="717550"/>
                <a:ext cx="174725" cy="573450"/>
              </a:xfrm>
              <a:custGeom>
                <a:avLst/>
                <a:gdLst/>
                <a:ahLst/>
                <a:cxnLst/>
                <a:rect l="l" t="t" r="r" b="b"/>
                <a:pathLst>
                  <a:path w="6989" h="22938" extrusionOk="0">
                    <a:moveTo>
                      <a:pt x="1961" y="3043"/>
                    </a:moveTo>
                    <a:cubicBezTo>
                      <a:pt x="1961" y="3043"/>
                      <a:pt x="1960" y="3044"/>
                      <a:pt x="1960" y="3047"/>
                    </a:cubicBezTo>
                    <a:lnTo>
                      <a:pt x="1970" y="3057"/>
                    </a:lnTo>
                    <a:lnTo>
                      <a:pt x="1970" y="3057"/>
                    </a:lnTo>
                    <a:cubicBezTo>
                      <a:pt x="1966" y="3049"/>
                      <a:pt x="1963" y="3043"/>
                      <a:pt x="1961" y="3043"/>
                    </a:cubicBezTo>
                    <a:close/>
                    <a:moveTo>
                      <a:pt x="1970" y="3057"/>
                    </a:moveTo>
                    <a:lnTo>
                      <a:pt x="1970" y="3057"/>
                    </a:lnTo>
                    <a:cubicBezTo>
                      <a:pt x="1978" y="3075"/>
                      <a:pt x="1989" y="3106"/>
                      <a:pt x="1997" y="3131"/>
                    </a:cubicBezTo>
                    <a:lnTo>
                      <a:pt x="1997" y="3131"/>
                    </a:lnTo>
                    <a:lnTo>
                      <a:pt x="1997" y="3121"/>
                    </a:lnTo>
                    <a:lnTo>
                      <a:pt x="1997" y="3084"/>
                    </a:lnTo>
                    <a:lnTo>
                      <a:pt x="1970" y="3057"/>
                    </a:lnTo>
                    <a:close/>
                    <a:moveTo>
                      <a:pt x="1997" y="3131"/>
                    </a:moveTo>
                    <a:lnTo>
                      <a:pt x="1997" y="3146"/>
                    </a:lnTo>
                    <a:lnTo>
                      <a:pt x="2005" y="3160"/>
                    </a:lnTo>
                    <a:lnTo>
                      <a:pt x="2005" y="3160"/>
                    </a:lnTo>
                    <a:cubicBezTo>
                      <a:pt x="2003" y="3152"/>
                      <a:pt x="2001" y="3142"/>
                      <a:pt x="1997" y="3131"/>
                    </a:cubicBezTo>
                    <a:close/>
                    <a:moveTo>
                      <a:pt x="2993" y="0"/>
                    </a:moveTo>
                    <a:cubicBezTo>
                      <a:pt x="2847" y="0"/>
                      <a:pt x="2708" y="27"/>
                      <a:pt x="2552" y="53"/>
                    </a:cubicBezTo>
                    <a:lnTo>
                      <a:pt x="2256" y="90"/>
                    </a:lnTo>
                    <a:lnTo>
                      <a:pt x="1960" y="201"/>
                    </a:lnTo>
                    <a:lnTo>
                      <a:pt x="1849" y="238"/>
                    </a:lnTo>
                    <a:cubicBezTo>
                      <a:pt x="1812" y="238"/>
                      <a:pt x="1775" y="238"/>
                      <a:pt x="1701" y="275"/>
                    </a:cubicBezTo>
                    <a:cubicBezTo>
                      <a:pt x="1590" y="349"/>
                      <a:pt x="1479" y="385"/>
                      <a:pt x="1369" y="459"/>
                    </a:cubicBezTo>
                    <a:cubicBezTo>
                      <a:pt x="1147" y="607"/>
                      <a:pt x="999" y="755"/>
                      <a:pt x="851" y="903"/>
                    </a:cubicBezTo>
                    <a:cubicBezTo>
                      <a:pt x="666" y="1051"/>
                      <a:pt x="555" y="1236"/>
                      <a:pt x="444" y="1421"/>
                    </a:cubicBezTo>
                    <a:cubicBezTo>
                      <a:pt x="333" y="1606"/>
                      <a:pt x="222" y="1790"/>
                      <a:pt x="148" y="2012"/>
                    </a:cubicBezTo>
                    <a:cubicBezTo>
                      <a:pt x="112" y="2234"/>
                      <a:pt x="38" y="2456"/>
                      <a:pt x="1" y="2678"/>
                    </a:cubicBezTo>
                    <a:lnTo>
                      <a:pt x="1" y="3010"/>
                    </a:lnTo>
                    <a:cubicBezTo>
                      <a:pt x="1" y="3121"/>
                      <a:pt x="1" y="3232"/>
                      <a:pt x="38" y="3343"/>
                    </a:cubicBezTo>
                    <a:lnTo>
                      <a:pt x="38" y="3491"/>
                    </a:lnTo>
                    <a:lnTo>
                      <a:pt x="75" y="3602"/>
                    </a:lnTo>
                    <a:lnTo>
                      <a:pt x="75" y="3639"/>
                    </a:lnTo>
                    <a:lnTo>
                      <a:pt x="112" y="3750"/>
                    </a:lnTo>
                    <a:lnTo>
                      <a:pt x="185" y="3972"/>
                    </a:lnTo>
                    <a:cubicBezTo>
                      <a:pt x="185" y="4009"/>
                      <a:pt x="259" y="4193"/>
                      <a:pt x="333" y="4304"/>
                    </a:cubicBezTo>
                    <a:cubicBezTo>
                      <a:pt x="407" y="4415"/>
                      <a:pt x="481" y="4563"/>
                      <a:pt x="592" y="4637"/>
                    </a:cubicBezTo>
                    <a:cubicBezTo>
                      <a:pt x="888" y="5044"/>
                      <a:pt x="1295" y="5340"/>
                      <a:pt x="1775" y="5487"/>
                    </a:cubicBezTo>
                    <a:cubicBezTo>
                      <a:pt x="2046" y="5592"/>
                      <a:pt x="2329" y="5637"/>
                      <a:pt x="2610" y="5637"/>
                    </a:cubicBezTo>
                    <a:cubicBezTo>
                      <a:pt x="2827" y="5637"/>
                      <a:pt x="3044" y="5610"/>
                      <a:pt x="3254" y="5561"/>
                    </a:cubicBezTo>
                    <a:cubicBezTo>
                      <a:pt x="3809" y="5450"/>
                      <a:pt x="4178" y="4896"/>
                      <a:pt x="4104" y="4341"/>
                    </a:cubicBezTo>
                    <a:cubicBezTo>
                      <a:pt x="4007" y="3820"/>
                      <a:pt x="3565" y="3471"/>
                      <a:pt x="3057" y="3471"/>
                    </a:cubicBezTo>
                    <a:cubicBezTo>
                      <a:pt x="2988" y="3471"/>
                      <a:pt x="2918" y="3478"/>
                      <a:pt x="2847" y="3491"/>
                    </a:cubicBezTo>
                    <a:lnTo>
                      <a:pt x="2699" y="3491"/>
                    </a:lnTo>
                    <a:cubicBezTo>
                      <a:pt x="2647" y="3517"/>
                      <a:pt x="2576" y="3543"/>
                      <a:pt x="2500" y="3543"/>
                    </a:cubicBezTo>
                    <a:cubicBezTo>
                      <a:pt x="2469" y="3543"/>
                      <a:pt x="2436" y="3539"/>
                      <a:pt x="2404" y="3528"/>
                    </a:cubicBezTo>
                    <a:cubicBezTo>
                      <a:pt x="2330" y="3491"/>
                      <a:pt x="2219" y="3454"/>
                      <a:pt x="2145" y="3380"/>
                    </a:cubicBezTo>
                    <a:cubicBezTo>
                      <a:pt x="2108" y="3343"/>
                      <a:pt x="2108" y="3343"/>
                      <a:pt x="2108" y="3343"/>
                    </a:cubicBezTo>
                    <a:cubicBezTo>
                      <a:pt x="2108" y="3343"/>
                      <a:pt x="2102" y="3349"/>
                      <a:pt x="2095" y="3349"/>
                    </a:cubicBezTo>
                    <a:cubicBezTo>
                      <a:pt x="2084" y="3349"/>
                      <a:pt x="2071" y="3336"/>
                      <a:pt x="2071" y="3269"/>
                    </a:cubicBezTo>
                    <a:lnTo>
                      <a:pt x="2005" y="3160"/>
                    </a:lnTo>
                    <a:lnTo>
                      <a:pt x="2005" y="3160"/>
                    </a:lnTo>
                    <a:cubicBezTo>
                      <a:pt x="2007" y="3168"/>
                      <a:pt x="2008" y="3173"/>
                      <a:pt x="2007" y="3173"/>
                    </a:cubicBezTo>
                    <a:cubicBezTo>
                      <a:pt x="2005" y="3173"/>
                      <a:pt x="2002" y="3169"/>
                      <a:pt x="1997" y="3158"/>
                    </a:cubicBezTo>
                    <a:lnTo>
                      <a:pt x="1997" y="3146"/>
                    </a:lnTo>
                    <a:lnTo>
                      <a:pt x="1960" y="3084"/>
                    </a:lnTo>
                    <a:lnTo>
                      <a:pt x="1960" y="3047"/>
                    </a:lnTo>
                    <a:cubicBezTo>
                      <a:pt x="1960" y="3010"/>
                      <a:pt x="1960" y="2973"/>
                      <a:pt x="1960" y="2936"/>
                    </a:cubicBezTo>
                    <a:cubicBezTo>
                      <a:pt x="1960" y="2899"/>
                      <a:pt x="1960" y="2863"/>
                      <a:pt x="1960" y="2826"/>
                    </a:cubicBezTo>
                    <a:cubicBezTo>
                      <a:pt x="1923" y="2752"/>
                      <a:pt x="1960" y="2678"/>
                      <a:pt x="1960" y="2567"/>
                    </a:cubicBezTo>
                    <a:cubicBezTo>
                      <a:pt x="1997" y="2493"/>
                      <a:pt x="2034" y="2419"/>
                      <a:pt x="2034" y="2345"/>
                    </a:cubicBezTo>
                    <a:cubicBezTo>
                      <a:pt x="2108" y="2308"/>
                      <a:pt x="2145" y="2234"/>
                      <a:pt x="2182" y="2160"/>
                    </a:cubicBezTo>
                    <a:cubicBezTo>
                      <a:pt x="2256" y="2123"/>
                      <a:pt x="2293" y="2012"/>
                      <a:pt x="2330" y="2012"/>
                    </a:cubicBezTo>
                    <a:cubicBezTo>
                      <a:pt x="2367" y="1975"/>
                      <a:pt x="2367" y="1975"/>
                      <a:pt x="2404" y="1938"/>
                    </a:cubicBezTo>
                    <a:cubicBezTo>
                      <a:pt x="2404" y="1938"/>
                      <a:pt x="2441" y="1938"/>
                      <a:pt x="2478" y="1901"/>
                    </a:cubicBezTo>
                    <a:lnTo>
                      <a:pt x="2589" y="1864"/>
                    </a:lnTo>
                    <a:lnTo>
                      <a:pt x="2663" y="1827"/>
                    </a:lnTo>
                    <a:lnTo>
                      <a:pt x="2736" y="1790"/>
                    </a:lnTo>
                    <a:lnTo>
                      <a:pt x="2773" y="1790"/>
                    </a:lnTo>
                    <a:cubicBezTo>
                      <a:pt x="2810" y="1790"/>
                      <a:pt x="2626" y="1827"/>
                      <a:pt x="2699" y="1827"/>
                    </a:cubicBezTo>
                    <a:lnTo>
                      <a:pt x="2847" y="1790"/>
                    </a:lnTo>
                    <a:cubicBezTo>
                      <a:pt x="2921" y="1753"/>
                      <a:pt x="3032" y="1753"/>
                      <a:pt x="3143" y="1753"/>
                    </a:cubicBezTo>
                    <a:cubicBezTo>
                      <a:pt x="3328" y="1753"/>
                      <a:pt x="3513" y="1790"/>
                      <a:pt x="3698" y="1827"/>
                    </a:cubicBezTo>
                    <a:cubicBezTo>
                      <a:pt x="3809" y="1901"/>
                      <a:pt x="3920" y="1901"/>
                      <a:pt x="3993" y="1975"/>
                    </a:cubicBezTo>
                    <a:cubicBezTo>
                      <a:pt x="4067" y="2012"/>
                      <a:pt x="4178" y="2049"/>
                      <a:pt x="4252" y="2123"/>
                    </a:cubicBezTo>
                    <a:lnTo>
                      <a:pt x="4474" y="2345"/>
                    </a:lnTo>
                    <a:cubicBezTo>
                      <a:pt x="4511" y="2419"/>
                      <a:pt x="4548" y="2456"/>
                      <a:pt x="4622" y="2530"/>
                    </a:cubicBezTo>
                    <a:cubicBezTo>
                      <a:pt x="4659" y="2641"/>
                      <a:pt x="4733" y="2826"/>
                      <a:pt x="4770" y="2936"/>
                    </a:cubicBezTo>
                    <a:lnTo>
                      <a:pt x="4770" y="2973"/>
                    </a:lnTo>
                    <a:lnTo>
                      <a:pt x="4807" y="3047"/>
                    </a:lnTo>
                    <a:lnTo>
                      <a:pt x="4844" y="3232"/>
                    </a:lnTo>
                    <a:lnTo>
                      <a:pt x="4881" y="3380"/>
                    </a:lnTo>
                    <a:cubicBezTo>
                      <a:pt x="4881" y="3454"/>
                      <a:pt x="4881" y="3491"/>
                      <a:pt x="4881" y="3565"/>
                    </a:cubicBezTo>
                    <a:cubicBezTo>
                      <a:pt x="4881" y="3676"/>
                      <a:pt x="4881" y="3787"/>
                      <a:pt x="4881" y="3898"/>
                    </a:cubicBezTo>
                    <a:cubicBezTo>
                      <a:pt x="4807" y="4120"/>
                      <a:pt x="4770" y="4378"/>
                      <a:pt x="4659" y="4563"/>
                    </a:cubicBezTo>
                    <a:cubicBezTo>
                      <a:pt x="4622" y="4674"/>
                      <a:pt x="4585" y="4785"/>
                      <a:pt x="4511" y="4896"/>
                    </a:cubicBezTo>
                    <a:cubicBezTo>
                      <a:pt x="4437" y="5007"/>
                      <a:pt x="4400" y="5081"/>
                      <a:pt x="4326" y="5192"/>
                    </a:cubicBezTo>
                    <a:cubicBezTo>
                      <a:pt x="4141" y="5340"/>
                      <a:pt x="3993" y="5524"/>
                      <a:pt x="3772" y="5672"/>
                    </a:cubicBezTo>
                    <a:cubicBezTo>
                      <a:pt x="3587" y="5820"/>
                      <a:pt x="3328" y="5857"/>
                      <a:pt x="3106" y="5968"/>
                    </a:cubicBezTo>
                    <a:lnTo>
                      <a:pt x="2995" y="6042"/>
                    </a:lnTo>
                    <a:cubicBezTo>
                      <a:pt x="2847" y="6116"/>
                      <a:pt x="2736" y="6264"/>
                      <a:pt x="2699" y="6412"/>
                    </a:cubicBezTo>
                    <a:cubicBezTo>
                      <a:pt x="2589" y="6744"/>
                      <a:pt x="2773" y="7040"/>
                      <a:pt x="3106" y="7151"/>
                    </a:cubicBezTo>
                    <a:lnTo>
                      <a:pt x="4038" y="7393"/>
                    </a:lnTo>
                    <a:lnTo>
                      <a:pt x="4038" y="7393"/>
                    </a:lnTo>
                    <a:cubicBezTo>
                      <a:pt x="4282" y="7505"/>
                      <a:pt x="4524" y="7681"/>
                      <a:pt x="4733" y="7891"/>
                    </a:cubicBezTo>
                    <a:cubicBezTo>
                      <a:pt x="4955" y="8112"/>
                      <a:pt x="5140" y="8371"/>
                      <a:pt x="5287" y="8667"/>
                    </a:cubicBezTo>
                    <a:cubicBezTo>
                      <a:pt x="5620" y="9258"/>
                      <a:pt x="5805" y="9924"/>
                      <a:pt x="5879" y="10589"/>
                    </a:cubicBezTo>
                    <a:cubicBezTo>
                      <a:pt x="5916" y="10959"/>
                      <a:pt x="5916" y="11292"/>
                      <a:pt x="5916" y="11625"/>
                    </a:cubicBezTo>
                    <a:lnTo>
                      <a:pt x="5879" y="11920"/>
                    </a:lnTo>
                    <a:lnTo>
                      <a:pt x="5879" y="11994"/>
                    </a:lnTo>
                    <a:cubicBezTo>
                      <a:pt x="5879" y="11994"/>
                      <a:pt x="5879" y="12031"/>
                      <a:pt x="5879" y="12031"/>
                    </a:cubicBezTo>
                    <a:lnTo>
                      <a:pt x="5842" y="12179"/>
                    </a:lnTo>
                    <a:lnTo>
                      <a:pt x="5768" y="12697"/>
                    </a:lnTo>
                    <a:cubicBezTo>
                      <a:pt x="5694" y="13066"/>
                      <a:pt x="5657" y="13399"/>
                      <a:pt x="5546" y="13769"/>
                    </a:cubicBezTo>
                    <a:lnTo>
                      <a:pt x="5287" y="14841"/>
                    </a:lnTo>
                    <a:lnTo>
                      <a:pt x="5029" y="15950"/>
                    </a:lnTo>
                    <a:cubicBezTo>
                      <a:pt x="4918" y="16283"/>
                      <a:pt x="4881" y="16653"/>
                      <a:pt x="4844" y="17022"/>
                    </a:cubicBezTo>
                    <a:lnTo>
                      <a:pt x="4733" y="17577"/>
                    </a:lnTo>
                    <a:lnTo>
                      <a:pt x="4733" y="17725"/>
                    </a:lnTo>
                    <a:cubicBezTo>
                      <a:pt x="4733" y="17725"/>
                      <a:pt x="4696" y="17762"/>
                      <a:pt x="4696" y="17799"/>
                    </a:cubicBezTo>
                    <a:lnTo>
                      <a:pt x="4696" y="17873"/>
                    </a:lnTo>
                    <a:lnTo>
                      <a:pt x="4696" y="18131"/>
                    </a:lnTo>
                    <a:cubicBezTo>
                      <a:pt x="4659" y="18538"/>
                      <a:pt x="4696" y="18908"/>
                      <a:pt x="4733" y="19278"/>
                    </a:cubicBezTo>
                    <a:cubicBezTo>
                      <a:pt x="4807" y="20017"/>
                      <a:pt x="5029" y="20756"/>
                      <a:pt x="5398" y="21422"/>
                    </a:cubicBezTo>
                    <a:cubicBezTo>
                      <a:pt x="5583" y="21755"/>
                      <a:pt x="5805" y="22050"/>
                      <a:pt x="6064" y="22309"/>
                    </a:cubicBezTo>
                    <a:cubicBezTo>
                      <a:pt x="6323" y="22568"/>
                      <a:pt x="6655" y="22790"/>
                      <a:pt x="6988" y="22938"/>
                    </a:cubicBezTo>
                    <a:cubicBezTo>
                      <a:pt x="6655" y="22753"/>
                      <a:pt x="6360" y="22531"/>
                      <a:pt x="6138" y="22272"/>
                    </a:cubicBezTo>
                    <a:cubicBezTo>
                      <a:pt x="5879" y="21976"/>
                      <a:pt x="5694" y="21681"/>
                      <a:pt x="5509" y="21348"/>
                    </a:cubicBezTo>
                    <a:cubicBezTo>
                      <a:pt x="5213" y="20682"/>
                      <a:pt x="5066" y="19980"/>
                      <a:pt x="4992" y="19241"/>
                    </a:cubicBezTo>
                    <a:cubicBezTo>
                      <a:pt x="4992" y="18908"/>
                      <a:pt x="4992" y="18538"/>
                      <a:pt x="5029" y="18168"/>
                    </a:cubicBezTo>
                    <a:lnTo>
                      <a:pt x="5066" y="17910"/>
                    </a:lnTo>
                    <a:lnTo>
                      <a:pt x="5066" y="17836"/>
                    </a:lnTo>
                    <a:cubicBezTo>
                      <a:pt x="5066" y="17836"/>
                      <a:pt x="5103" y="17799"/>
                      <a:pt x="5103" y="17799"/>
                    </a:cubicBezTo>
                    <a:lnTo>
                      <a:pt x="5140" y="17651"/>
                    </a:lnTo>
                    <a:lnTo>
                      <a:pt x="5250" y="17096"/>
                    </a:lnTo>
                    <a:cubicBezTo>
                      <a:pt x="5324" y="16763"/>
                      <a:pt x="5398" y="16394"/>
                      <a:pt x="5509" y="16024"/>
                    </a:cubicBezTo>
                    <a:lnTo>
                      <a:pt x="5842" y="14989"/>
                    </a:lnTo>
                    <a:lnTo>
                      <a:pt x="6175" y="13917"/>
                    </a:lnTo>
                    <a:cubicBezTo>
                      <a:pt x="6286" y="13584"/>
                      <a:pt x="6360" y="13214"/>
                      <a:pt x="6470" y="12845"/>
                    </a:cubicBezTo>
                    <a:lnTo>
                      <a:pt x="6581" y="12290"/>
                    </a:lnTo>
                    <a:lnTo>
                      <a:pt x="6618" y="12142"/>
                    </a:lnTo>
                    <a:cubicBezTo>
                      <a:pt x="6618" y="12105"/>
                      <a:pt x="6655" y="12105"/>
                      <a:pt x="6655" y="12068"/>
                    </a:cubicBezTo>
                    <a:lnTo>
                      <a:pt x="6655" y="11994"/>
                    </a:lnTo>
                    <a:lnTo>
                      <a:pt x="6692" y="11735"/>
                    </a:lnTo>
                    <a:cubicBezTo>
                      <a:pt x="6729" y="11329"/>
                      <a:pt x="6766" y="10922"/>
                      <a:pt x="6729" y="10552"/>
                    </a:cubicBezTo>
                    <a:cubicBezTo>
                      <a:pt x="6692" y="9739"/>
                      <a:pt x="6544" y="8963"/>
                      <a:pt x="6212" y="8223"/>
                    </a:cubicBezTo>
                    <a:cubicBezTo>
                      <a:pt x="6027" y="7854"/>
                      <a:pt x="5805" y="7484"/>
                      <a:pt x="5509" y="7151"/>
                    </a:cubicBezTo>
                    <a:cubicBezTo>
                      <a:pt x="5316" y="6930"/>
                      <a:pt x="5060" y="6708"/>
                      <a:pt x="4788" y="6518"/>
                    </a:cubicBezTo>
                    <a:lnTo>
                      <a:pt x="4788" y="6518"/>
                    </a:lnTo>
                    <a:cubicBezTo>
                      <a:pt x="4966" y="6386"/>
                      <a:pt x="5127" y="6240"/>
                      <a:pt x="5287" y="6079"/>
                    </a:cubicBezTo>
                    <a:cubicBezTo>
                      <a:pt x="5435" y="5931"/>
                      <a:pt x="5509" y="5783"/>
                      <a:pt x="5620" y="5635"/>
                    </a:cubicBezTo>
                    <a:cubicBezTo>
                      <a:pt x="5768" y="5524"/>
                      <a:pt x="5842" y="5340"/>
                      <a:pt x="5916" y="5192"/>
                    </a:cubicBezTo>
                    <a:cubicBezTo>
                      <a:pt x="6101" y="4859"/>
                      <a:pt x="6175" y="4489"/>
                      <a:pt x="6286" y="4120"/>
                    </a:cubicBezTo>
                    <a:cubicBezTo>
                      <a:pt x="6323" y="3972"/>
                      <a:pt x="6323" y="3750"/>
                      <a:pt x="6323" y="3565"/>
                    </a:cubicBezTo>
                    <a:cubicBezTo>
                      <a:pt x="6360" y="3491"/>
                      <a:pt x="6360" y="3380"/>
                      <a:pt x="6360" y="3306"/>
                    </a:cubicBezTo>
                    <a:lnTo>
                      <a:pt x="6323" y="3010"/>
                    </a:lnTo>
                    <a:lnTo>
                      <a:pt x="6286" y="2752"/>
                    </a:lnTo>
                    <a:lnTo>
                      <a:pt x="6249" y="2604"/>
                    </a:lnTo>
                    <a:lnTo>
                      <a:pt x="6249" y="2567"/>
                    </a:lnTo>
                    <a:cubicBezTo>
                      <a:pt x="6255" y="2579"/>
                      <a:pt x="6258" y="2584"/>
                      <a:pt x="6259" y="2584"/>
                    </a:cubicBezTo>
                    <a:cubicBezTo>
                      <a:pt x="6263" y="2584"/>
                      <a:pt x="6228" y="2488"/>
                      <a:pt x="6241" y="2488"/>
                    </a:cubicBezTo>
                    <a:cubicBezTo>
                      <a:pt x="6243" y="2488"/>
                      <a:pt x="6245" y="2489"/>
                      <a:pt x="6249" y="2493"/>
                    </a:cubicBezTo>
                    <a:lnTo>
                      <a:pt x="6212" y="2456"/>
                    </a:lnTo>
                    <a:lnTo>
                      <a:pt x="6212" y="2419"/>
                    </a:lnTo>
                    <a:cubicBezTo>
                      <a:pt x="6175" y="2271"/>
                      <a:pt x="6101" y="2123"/>
                      <a:pt x="6064" y="1975"/>
                    </a:cubicBezTo>
                    <a:cubicBezTo>
                      <a:pt x="5953" y="1790"/>
                      <a:pt x="5842" y="1569"/>
                      <a:pt x="5731" y="1384"/>
                    </a:cubicBezTo>
                    <a:cubicBezTo>
                      <a:pt x="5620" y="1236"/>
                      <a:pt x="5472" y="1088"/>
                      <a:pt x="5324" y="940"/>
                    </a:cubicBezTo>
                    <a:cubicBezTo>
                      <a:pt x="5177" y="792"/>
                      <a:pt x="5029" y="681"/>
                      <a:pt x="4881" y="570"/>
                    </a:cubicBezTo>
                    <a:cubicBezTo>
                      <a:pt x="4696" y="459"/>
                      <a:pt x="4511" y="385"/>
                      <a:pt x="4326" y="275"/>
                    </a:cubicBezTo>
                    <a:cubicBezTo>
                      <a:pt x="3956" y="127"/>
                      <a:pt x="3587" y="16"/>
                      <a:pt x="3180" y="16"/>
                    </a:cubicBezTo>
                    <a:cubicBezTo>
                      <a:pt x="3115" y="5"/>
                      <a:pt x="3053"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985"/>
        <p:cNvGrpSpPr/>
        <p:nvPr/>
      </p:nvGrpSpPr>
      <p:grpSpPr>
        <a:xfrm>
          <a:off x="0" y="0"/>
          <a:ext cx="0" cy="0"/>
          <a:chOff x="0" y="0"/>
          <a:chExt cx="0" cy="0"/>
        </a:xfrm>
      </p:grpSpPr>
      <p:grpSp>
        <p:nvGrpSpPr>
          <p:cNvPr id="986" name="Google Shape;986;p28"/>
          <p:cNvGrpSpPr/>
          <p:nvPr/>
        </p:nvGrpSpPr>
        <p:grpSpPr>
          <a:xfrm>
            <a:off x="-30750" y="-19650"/>
            <a:ext cx="9205500" cy="5182800"/>
            <a:chOff x="-30750" y="-19650"/>
            <a:chExt cx="9205500" cy="5182800"/>
          </a:xfrm>
        </p:grpSpPr>
        <p:sp>
          <p:nvSpPr>
            <p:cNvPr id="987" name="Google Shape;987;p28"/>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88" name="Google Shape;988;p28"/>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grpSp>
        <p:nvGrpSpPr>
          <p:cNvPr id="989" name="Google Shape;989;p28"/>
          <p:cNvGrpSpPr/>
          <p:nvPr/>
        </p:nvGrpSpPr>
        <p:grpSpPr>
          <a:xfrm>
            <a:off x="492725" y="418813"/>
            <a:ext cx="8158550" cy="4305875"/>
            <a:chOff x="492725" y="417300"/>
            <a:chExt cx="8158550" cy="4305875"/>
          </a:xfrm>
        </p:grpSpPr>
        <p:cxnSp>
          <p:nvCxnSpPr>
            <p:cNvPr id="990" name="Google Shape;990;p28"/>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991" name="Google Shape;991;p28"/>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992" name="Google Shape;992;p28"/>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993" name="Google Shape;993;p28"/>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994" name="Google Shape;994;p28"/>
          <p:cNvGrpSpPr/>
          <p:nvPr/>
        </p:nvGrpSpPr>
        <p:grpSpPr>
          <a:xfrm>
            <a:off x="474217" y="406162"/>
            <a:ext cx="8195565" cy="4331175"/>
            <a:chOff x="474217" y="406162"/>
            <a:chExt cx="8195565" cy="4331175"/>
          </a:xfrm>
        </p:grpSpPr>
        <p:grpSp>
          <p:nvGrpSpPr>
            <p:cNvPr id="995" name="Google Shape;995;p28"/>
            <p:cNvGrpSpPr/>
            <p:nvPr/>
          </p:nvGrpSpPr>
          <p:grpSpPr>
            <a:xfrm>
              <a:off x="7883208" y="406162"/>
              <a:ext cx="786575" cy="816150"/>
              <a:chOff x="3033425" y="1686575"/>
              <a:chExt cx="786575" cy="816150"/>
            </a:xfrm>
          </p:grpSpPr>
          <p:sp>
            <p:nvSpPr>
              <p:cNvPr id="996" name="Google Shape;996;p28"/>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8"/>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8"/>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28"/>
            <p:cNvGrpSpPr/>
            <p:nvPr/>
          </p:nvGrpSpPr>
          <p:grpSpPr>
            <a:xfrm flipH="1">
              <a:off x="474217" y="406162"/>
              <a:ext cx="786575" cy="816150"/>
              <a:chOff x="3033425" y="1686575"/>
              <a:chExt cx="786575" cy="816150"/>
            </a:xfrm>
          </p:grpSpPr>
          <p:sp>
            <p:nvSpPr>
              <p:cNvPr id="1011" name="Google Shape;1011;p28"/>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8"/>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8"/>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8"/>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8"/>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8"/>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8"/>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28"/>
            <p:cNvGrpSpPr/>
            <p:nvPr/>
          </p:nvGrpSpPr>
          <p:grpSpPr>
            <a:xfrm rot="10800000" flipH="1">
              <a:off x="7883208" y="3915515"/>
              <a:ext cx="786575" cy="816150"/>
              <a:chOff x="3033425" y="1686575"/>
              <a:chExt cx="786575" cy="816150"/>
            </a:xfrm>
          </p:grpSpPr>
          <p:sp>
            <p:nvSpPr>
              <p:cNvPr id="1026" name="Google Shape;1026;p28"/>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8"/>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28"/>
            <p:cNvGrpSpPr/>
            <p:nvPr/>
          </p:nvGrpSpPr>
          <p:grpSpPr>
            <a:xfrm rot="10800000">
              <a:off x="474217" y="3921188"/>
              <a:ext cx="786575" cy="816150"/>
              <a:chOff x="3033425" y="1686575"/>
              <a:chExt cx="786575" cy="816150"/>
            </a:xfrm>
          </p:grpSpPr>
          <p:sp>
            <p:nvSpPr>
              <p:cNvPr id="1041" name="Google Shape;1041;p28"/>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8"/>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8"/>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5" name="Google Shape;1055;p28"/>
          <p:cNvSpPr/>
          <p:nvPr/>
        </p:nvSpPr>
        <p:spPr>
          <a:xfrm rot="5400000">
            <a:off x="6530708" y="1634654"/>
            <a:ext cx="1936539" cy="1219321"/>
          </a:xfrm>
          <a:custGeom>
            <a:avLst/>
            <a:gdLst/>
            <a:ahLst/>
            <a:cxnLst/>
            <a:rect l="l" t="t" r="r" b="b"/>
            <a:pathLst>
              <a:path w="102816" h="64737" extrusionOk="0">
                <a:moveTo>
                  <a:pt x="72241" y="17895"/>
                </a:moveTo>
                <a:lnTo>
                  <a:pt x="72278" y="17932"/>
                </a:lnTo>
                <a:lnTo>
                  <a:pt x="72278" y="17895"/>
                </a:lnTo>
                <a:close/>
                <a:moveTo>
                  <a:pt x="28616" y="21887"/>
                </a:moveTo>
                <a:lnTo>
                  <a:pt x="28616" y="21924"/>
                </a:lnTo>
                <a:lnTo>
                  <a:pt x="28653" y="21924"/>
                </a:lnTo>
                <a:lnTo>
                  <a:pt x="28616" y="21887"/>
                </a:lnTo>
                <a:close/>
                <a:moveTo>
                  <a:pt x="19521" y="26435"/>
                </a:moveTo>
                <a:lnTo>
                  <a:pt x="19521" y="26472"/>
                </a:lnTo>
                <a:lnTo>
                  <a:pt x="19558" y="26472"/>
                </a:lnTo>
                <a:lnTo>
                  <a:pt x="19521" y="26435"/>
                </a:lnTo>
                <a:close/>
                <a:moveTo>
                  <a:pt x="21146" y="36022"/>
                </a:moveTo>
                <a:lnTo>
                  <a:pt x="21146" y="36022"/>
                </a:lnTo>
                <a:cubicBezTo>
                  <a:pt x="21139" y="36047"/>
                  <a:pt x="21110" y="36047"/>
                  <a:pt x="21110" y="36047"/>
                </a:cubicBezTo>
                <a:cubicBezTo>
                  <a:pt x="21122" y="36039"/>
                  <a:pt x="21134" y="36030"/>
                  <a:pt x="21146" y="36022"/>
                </a:cubicBezTo>
                <a:close/>
                <a:moveTo>
                  <a:pt x="34013" y="34642"/>
                </a:moveTo>
                <a:cubicBezTo>
                  <a:pt x="33865" y="35308"/>
                  <a:pt x="33754" y="35973"/>
                  <a:pt x="33718" y="36639"/>
                </a:cubicBezTo>
                <a:cubicBezTo>
                  <a:pt x="33681" y="38007"/>
                  <a:pt x="33902" y="39153"/>
                  <a:pt x="34383" y="39929"/>
                </a:cubicBezTo>
                <a:cubicBezTo>
                  <a:pt x="34605" y="40299"/>
                  <a:pt x="34901" y="40632"/>
                  <a:pt x="35233" y="40853"/>
                </a:cubicBezTo>
                <a:cubicBezTo>
                  <a:pt x="35492" y="41001"/>
                  <a:pt x="35788" y="41075"/>
                  <a:pt x="36121" y="41149"/>
                </a:cubicBezTo>
                <a:cubicBezTo>
                  <a:pt x="36490" y="41186"/>
                  <a:pt x="36712" y="41186"/>
                  <a:pt x="36823" y="41186"/>
                </a:cubicBezTo>
                <a:lnTo>
                  <a:pt x="36860" y="41149"/>
                </a:lnTo>
                <a:cubicBezTo>
                  <a:pt x="36860" y="41112"/>
                  <a:pt x="36860" y="41112"/>
                  <a:pt x="36860" y="41112"/>
                </a:cubicBezTo>
                <a:lnTo>
                  <a:pt x="36823" y="41112"/>
                </a:lnTo>
                <a:cubicBezTo>
                  <a:pt x="36712" y="41112"/>
                  <a:pt x="36490" y="41112"/>
                  <a:pt x="36121" y="41038"/>
                </a:cubicBezTo>
                <a:cubicBezTo>
                  <a:pt x="35936" y="41001"/>
                  <a:pt x="35640" y="40927"/>
                  <a:pt x="35344" y="40705"/>
                </a:cubicBezTo>
                <a:cubicBezTo>
                  <a:pt x="35048" y="40521"/>
                  <a:pt x="34790" y="40225"/>
                  <a:pt x="34605" y="39855"/>
                </a:cubicBezTo>
                <a:cubicBezTo>
                  <a:pt x="34198" y="39116"/>
                  <a:pt x="34050" y="38007"/>
                  <a:pt x="34161" y="36713"/>
                </a:cubicBezTo>
                <a:cubicBezTo>
                  <a:pt x="34161" y="36565"/>
                  <a:pt x="34198" y="36417"/>
                  <a:pt x="34235" y="36269"/>
                </a:cubicBezTo>
                <a:cubicBezTo>
                  <a:pt x="34457" y="37526"/>
                  <a:pt x="34901" y="38376"/>
                  <a:pt x="35233" y="38857"/>
                </a:cubicBezTo>
                <a:cubicBezTo>
                  <a:pt x="35640" y="39411"/>
                  <a:pt x="36158" y="39855"/>
                  <a:pt x="36638" y="39966"/>
                </a:cubicBezTo>
                <a:cubicBezTo>
                  <a:pt x="36816" y="40033"/>
                  <a:pt x="36966" y="40046"/>
                  <a:pt x="37075" y="40046"/>
                </a:cubicBezTo>
                <a:cubicBezTo>
                  <a:pt x="37147" y="40046"/>
                  <a:pt x="37200" y="40040"/>
                  <a:pt x="37230" y="40040"/>
                </a:cubicBezTo>
                <a:lnTo>
                  <a:pt x="37267" y="40040"/>
                </a:lnTo>
                <a:lnTo>
                  <a:pt x="37267" y="40003"/>
                </a:lnTo>
                <a:lnTo>
                  <a:pt x="37230" y="40003"/>
                </a:lnTo>
                <a:cubicBezTo>
                  <a:pt x="37156" y="40003"/>
                  <a:pt x="36971" y="40003"/>
                  <a:pt x="36675" y="39892"/>
                </a:cubicBezTo>
                <a:cubicBezTo>
                  <a:pt x="36232" y="39744"/>
                  <a:pt x="35788" y="39301"/>
                  <a:pt x="35455" y="38746"/>
                </a:cubicBezTo>
                <a:cubicBezTo>
                  <a:pt x="35196" y="38265"/>
                  <a:pt x="34790" y="37452"/>
                  <a:pt x="34642" y="36195"/>
                </a:cubicBezTo>
                <a:cubicBezTo>
                  <a:pt x="34642" y="36092"/>
                  <a:pt x="34642" y="35957"/>
                  <a:pt x="34612" y="35819"/>
                </a:cubicBezTo>
                <a:lnTo>
                  <a:pt x="34612" y="35819"/>
                </a:lnTo>
                <a:cubicBezTo>
                  <a:pt x="34722" y="36286"/>
                  <a:pt x="34868" y="36684"/>
                  <a:pt x="35085" y="37045"/>
                </a:cubicBezTo>
                <a:cubicBezTo>
                  <a:pt x="35418" y="37600"/>
                  <a:pt x="35899" y="38044"/>
                  <a:pt x="36453" y="38339"/>
                </a:cubicBezTo>
                <a:cubicBezTo>
                  <a:pt x="36934" y="38598"/>
                  <a:pt x="37525" y="38746"/>
                  <a:pt x="38117" y="38746"/>
                </a:cubicBezTo>
                <a:cubicBezTo>
                  <a:pt x="38226" y="38756"/>
                  <a:pt x="38335" y="38761"/>
                  <a:pt x="38445" y="38761"/>
                </a:cubicBezTo>
                <a:cubicBezTo>
                  <a:pt x="38744" y="38761"/>
                  <a:pt x="39049" y="38726"/>
                  <a:pt x="39374" y="38672"/>
                </a:cubicBezTo>
                <a:lnTo>
                  <a:pt x="39374" y="38672"/>
                </a:lnTo>
                <a:cubicBezTo>
                  <a:pt x="39300" y="38746"/>
                  <a:pt x="39226" y="38783"/>
                  <a:pt x="39152" y="38857"/>
                </a:cubicBezTo>
                <a:cubicBezTo>
                  <a:pt x="38746" y="39264"/>
                  <a:pt x="38413" y="39781"/>
                  <a:pt x="38154" y="40410"/>
                </a:cubicBezTo>
                <a:cubicBezTo>
                  <a:pt x="37932" y="40964"/>
                  <a:pt x="37747" y="41630"/>
                  <a:pt x="37673" y="42406"/>
                </a:cubicBezTo>
                <a:cubicBezTo>
                  <a:pt x="37599" y="42961"/>
                  <a:pt x="37562" y="43589"/>
                  <a:pt x="37599" y="44255"/>
                </a:cubicBezTo>
                <a:cubicBezTo>
                  <a:pt x="36934" y="44218"/>
                  <a:pt x="36305" y="44070"/>
                  <a:pt x="35751" y="43848"/>
                </a:cubicBezTo>
                <a:cubicBezTo>
                  <a:pt x="34901" y="43515"/>
                  <a:pt x="34161" y="42961"/>
                  <a:pt x="33607" y="42258"/>
                </a:cubicBezTo>
                <a:cubicBezTo>
                  <a:pt x="33089" y="41593"/>
                  <a:pt x="32719" y="40816"/>
                  <a:pt x="32534" y="39966"/>
                </a:cubicBezTo>
                <a:cubicBezTo>
                  <a:pt x="32350" y="39227"/>
                  <a:pt x="32313" y="38413"/>
                  <a:pt x="32424" y="37674"/>
                </a:cubicBezTo>
                <a:cubicBezTo>
                  <a:pt x="32497" y="37304"/>
                  <a:pt x="32571" y="36971"/>
                  <a:pt x="32719" y="36639"/>
                </a:cubicBezTo>
                <a:cubicBezTo>
                  <a:pt x="32756" y="36528"/>
                  <a:pt x="32793" y="36417"/>
                  <a:pt x="32867" y="36306"/>
                </a:cubicBezTo>
                <a:lnTo>
                  <a:pt x="32867" y="36306"/>
                </a:lnTo>
                <a:cubicBezTo>
                  <a:pt x="32830" y="36491"/>
                  <a:pt x="32793" y="36676"/>
                  <a:pt x="32793" y="36861"/>
                </a:cubicBezTo>
                <a:cubicBezTo>
                  <a:pt x="32682" y="37637"/>
                  <a:pt x="32867" y="38339"/>
                  <a:pt x="33015" y="38931"/>
                </a:cubicBezTo>
                <a:cubicBezTo>
                  <a:pt x="33163" y="39522"/>
                  <a:pt x="33385" y="40077"/>
                  <a:pt x="33644" y="40558"/>
                </a:cubicBezTo>
                <a:cubicBezTo>
                  <a:pt x="34087" y="41371"/>
                  <a:pt x="34716" y="42036"/>
                  <a:pt x="35344" y="42295"/>
                </a:cubicBezTo>
                <a:cubicBezTo>
                  <a:pt x="35751" y="42480"/>
                  <a:pt x="36047" y="42480"/>
                  <a:pt x="36121" y="42480"/>
                </a:cubicBezTo>
                <a:lnTo>
                  <a:pt x="36158" y="42480"/>
                </a:lnTo>
                <a:lnTo>
                  <a:pt x="36195" y="42443"/>
                </a:lnTo>
                <a:lnTo>
                  <a:pt x="36121" y="42443"/>
                </a:lnTo>
                <a:cubicBezTo>
                  <a:pt x="36047" y="42406"/>
                  <a:pt x="35788" y="42406"/>
                  <a:pt x="35381" y="42184"/>
                </a:cubicBezTo>
                <a:cubicBezTo>
                  <a:pt x="34827" y="41926"/>
                  <a:pt x="34272" y="41297"/>
                  <a:pt x="33902" y="40484"/>
                </a:cubicBezTo>
                <a:cubicBezTo>
                  <a:pt x="33681" y="40003"/>
                  <a:pt x="33496" y="39485"/>
                  <a:pt x="33348" y="38894"/>
                </a:cubicBezTo>
                <a:cubicBezTo>
                  <a:pt x="33237" y="38339"/>
                  <a:pt x="33089" y="37674"/>
                  <a:pt x="33200" y="36934"/>
                </a:cubicBezTo>
                <a:cubicBezTo>
                  <a:pt x="33274" y="36232"/>
                  <a:pt x="33533" y="35530"/>
                  <a:pt x="33902" y="34790"/>
                </a:cubicBezTo>
                <a:cubicBezTo>
                  <a:pt x="33939" y="34753"/>
                  <a:pt x="33976" y="34679"/>
                  <a:pt x="34013" y="34642"/>
                </a:cubicBezTo>
                <a:close/>
                <a:moveTo>
                  <a:pt x="40557" y="1110"/>
                </a:moveTo>
                <a:cubicBezTo>
                  <a:pt x="39670" y="1369"/>
                  <a:pt x="38819" y="1775"/>
                  <a:pt x="38006" y="2219"/>
                </a:cubicBezTo>
                <a:cubicBezTo>
                  <a:pt x="36675" y="2995"/>
                  <a:pt x="35492" y="3994"/>
                  <a:pt x="34457" y="5214"/>
                </a:cubicBezTo>
                <a:cubicBezTo>
                  <a:pt x="33607" y="6212"/>
                  <a:pt x="33089" y="7062"/>
                  <a:pt x="32793" y="7617"/>
                </a:cubicBezTo>
                <a:cubicBezTo>
                  <a:pt x="32497" y="8060"/>
                  <a:pt x="32387" y="8356"/>
                  <a:pt x="32313" y="8467"/>
                </a:cubicBezTo>
                <a:cubicBezTo>
                  <a:pt x="32313" y="8504"/>
                  <a:pt x="32313" y="8504"/>
                  <a:pt x="32313" y="8504"/>
                </a:cubicBezTo>
                <a:lnTo>
                  <a:pt x="32350" y="8541"/>
                </a:lnTo>
                <a:cubicBezTo>
                  <a:pt x="32350" y="8541"/>
                  <a:pt x="32350" y="8541"/>
                  <a:pt x="32350" y="8504"/>
                </a:cubicBezTo>
                <a:cubicBezTo>
                  <a:pt x="32424" y="8393"/>
                  <a:pt x="32571" y="8134"/>
                  <a:pt x="32867" y="7691"/>
                </a:cubicBezTo>
                <a:cubicBezTo>
                  <a:pt x="33200" y="7136"/>
                  <a:pt x="33754" y="6323"/>
                  <a:pt x="34605" y="5398"/>
                </a:cubicBezTo>
                <a:cubicBezTo>
                  <a:pt x="35677" y="4252"/>
                  <a:pt x="36823" y="3365"/>
                  <a:pt x="38154" y="2663"/>
                </a:cubicBezTo>
                <a:cubicBezTo>
                  <a:pt x="39411" y="1960"/>
                  <a:pt x="40742" y="1517"/>
                  <a:pt x="42110" y="1332"/>
                </a:cubicBezTo>
                <a:lnTo>
                  <a:pt x="42110" y="1332"/>
                </a:lnTo>
                <a:cubicBezTo>
                  <a:pt x="41814" y="1480"/>
                  <a:pt x="41481" y="1627"/>
                  <a:pt x="41112" y="1849"/>
                </a:cubicBezTo>
                <a:cubicBezTo>
                  <a:pt x="40261" y="2293"/>
                  <a:pt x="39448" y="2847"/>
                  <a:pt x="38672" y="3439"/>
                </a:cubicBezTo>
                <a:cubicBezTo>
                  <a:pt x="38524" y="3587"/>
                  <a:pt x="38339" y="3698"/>
                  <a:pt x="38154" y="3846"/>
                </a:cubicBezTo>
                <a:cubicBezTo>
                  <a:pt x="38006" y="3957"/>
                  <a:pt x="37821" y="4104"/>
                  <a:pt x="37673" y="4215"/>
                </a:cubicBezTo>
                <a:cubicBezTo>
                  <a:pt x="37378" y="4474"/>
                  <a:pt x="37045" y="4770"/>
                  <a:pt x="36786" y="5029"/>
                </a:cubicBezTo>
                <a:cubicBezTo>
                  <a:pt x="36195" y="5620"/>
                  <a:pt x="35714" y="6212"/>
                  <a:pt x="35418" y="6655"/>
                </a:cubicBezTo>
                <a:cubicBezTo>
                  <a:pt x="35085" y="7099"/>
                  <a:pt x="34790" y="7543"/>
                  <a:pt x="34531" y="7875"/>
                </a:cubicBezTo>
                <a:cubicBezTo>
                  <a:pt x="34198" y="8356"/>
                  <a:pt x="33939" y="8726"/>
                  <a:pt x="33718" y="9022"/>
                </a:cubicBezTo>
                <a:cubicBezTo>
                  <a:pt x="33385" y="9428"/>
                  <a:pt x="33200" y="9687"/>
                  <a:pt x="33126" y="9761"/>
                </a:cubicBezTo>
                <a:cubicBezTo>
                  <a:pt x="33089" y="9798"/>
                  <a:pt x="33089" y="9835"/>
                  <a:pt x="33052" y="9835"/>
                </a:cubicBezTo>
                <a:lnTo>
                  <a:pt x="33126" y="9835"/>
                </a:lnTo>
                <a:cubicBezTo>
                  <a:pt x="33126" y="9835"/>
                  <a:pt x="33126" y="9835"/>
                  <a:pt x="33126" y="9798"/>
                </a:cubicBezTo>
                <a:cubicBezTo>
                  <a:pt x="33237" y="9724"/>
                  <a:pt x="33422" y="9502"/>
                  <a:pt x="33754" y="9096"/>
                </a:cubicBezTo>
                <a:cubicBezTo>
                  <a:pt x="34050" y="8800"/>
                  <a:pt x="34383" y="8356"/>
                  <a:pt x="34790" y="7839"/>
                </a:cubicBezTo>
                <a:cubicBezTo>
                  <a:pt x="35011" y="7543"/>
                  <a:pt x="35270" y="7210"/>
                  <a:pt x="35566" y="6840"/>
                </a:cubicBezTo>
                <a:cubicBezTo>
                  <a:pt x="35899" y="6434"/>
                  <a:pt x="36379" y="5879"/>
                  <a:pt x="36971" y="5324"/>
                </a:cubicBezTo>
                <a:cubicBezTo>
                  <a:pt x="37230" y="5066"/>
                  <a:pt x="37525" y="4807"/>
                  <a:pt x="37858" y="4585"/>
                </a:cubicBezTo>
                <a:cubicBezTo>
                  <a:pt x="38006" y="4474"/>
                  <a:pt x="38154" y="4326"/>
                  <a:pt x="38376" y="4215"/>
                </a:cubicBezTo>
                <a:cubicBezTo>
                  <a:pt x="38524" y="4104"/>
                  <a:pt x="38672" y="3994"/>
                  <a:pt x="38819" y="3883"/>
                </a:cubicBezTo>
                <a:lnTo>
                  <a:pt x="38893" y="3809"/>
                </a:lnTo>
                <a:cubicBezTo>
                  <a:pt x="39670" y="3254"/>
                  <a:pt x="40483" y="2774"/>
                  <a:pt x="41297" y="2330"/>
                </a:cubicBezTo>
                <a:cubicBezTo>
                  <a:pt x="41777" y="2108"/>
                  <a:pt x="42184" y="1923"/>
                  <a:pt x="42554" y="1775"/>
                </a:cubicBezTo>
                <a:lnTo>
                  <a:pt x="42554" y="1775"/>
                </a:lnTo>
                <a:cubicBezTo>
                  <a:pt x="42147" y="2071"/>
                  <a:pt x="41777" y="2404"/>
                  <a:pt x="41407" y="2774"/>
                </a:cubicBezTo>
                <a:cubicBezTo>
                  <a:pt x="40557" y="3698"/>
                  <a:pt x="39966" y="4659"/>
                  <a:pt x="39485" y="5398"/>
                </a:cubicBezTo>
                <a:cubicBezTo>
                  <a:pt x="37969" y="6397"/>
                  <a:pt x="36897" y="7358"/>
                  <a:pt x="36305" y="8023"/>
                </a:cubicBezTo>
                <a:cubicBezTo>
                  <a:pt x="35492" y="8837"/>
                  <a:pt x="35048" y="9428"/>
                  <a:pt x="34938" y="9613"/>
                </a:cubicBezTo>
                <a:lnTo>
                  <a:pt x="34901" y="9650"/>
                </a:lnTo>
                <a:cubicBezTo>
                  <a:pt x="34864" y="9687"/>
                  <a:pt x="34827" y="9761"/>
                  <a:pt x="34827" y="9798"/>
                </a:cubicBezTo>
                <a:cubicBezTo>
                  <a:pt x="34864" y="9909"/>
                  <a:pt x="34975" y="9946"/>
                  <a:pt x="35048" y="9946"/>
                </a:cubicBezTo>
                <a:lnTo>
                  <a:pt x="35085" y="9946"/>
                </a:lnTo>
                <a:cubicBezTo>
                  <a:pt x="35122" y="9909"/>
                  <a:pt x="35122" y="9909"/>
                  <a:pt x="35122" y="9909"/>
                </a:cubicBezTo>
                <a:cubicBezTo>
                  <a:pt x="35159" y="9872"/>
                  <a:pt x="35159" y="9872"/>
                  <a:pt x="35196" y="9835"/>
                </a:cubicBezTo>
                <a:cubicBezTo>
                  <a:pt x="35344" y="9650"/>
                  <a:pt x="35788" y="9096"/>
                  <a:pt x="36638" y="8356"/>
                </a:cubicBezTo>
                <a:cubicBezTo>
                  <a:pt x="37156" y="7839"/>
                  <a:pt x="38080" y="7099"/>
                  <a:pt x="39374" y="6249"/>
                </a:cubicBezTo>
                <a:cubicBezTo>
                  <a:pt x="39633" y="6064"/>
                  <a:pt x="39966" y="5879"/>
                  <a:pt x="40298" y="5694"/>
                </a:cubicBezTo>
                <a:cubicBezTo>
                  <a:pt x="40705" y="5472"/>
                  <a:pt x="41038" y="5288"/>
                  <a:pt x="41370" y="5103"/>
                </a:cubicBezTo>
                <a:cubicBezTo>
                  <a:pt x="41888" y="4844"/>
                  <a:pt x="42443" y="4585"/>
                  <a:pt x="43034" y="4326"/>
                </a:cubicBezTo>
                <a:lnTo>
                  <a:pt x="43034" y="4326"/>
                </a:lnTo>
                <a:cubicBezTo>
                  <a:pt x="42775" y="4548"/>
                  <a:pt x="42480" y="4770"/>
                  <a:pt x="42184" y="4992"/>
                </a:cubicBezTo>
                <a:cubicBezTo>
                  <a:pt x="41186" y="5879"/>
                  <a:pt x="40224" y="6729"/>
                  <a:pt x="39411" y="7543"/>
                </a:cubicBezTo>
                <a:lnTo>
                  <a:pt x="37119" y="9872"/>
                </a:lnTo>
                <a:lnTo>
                  <a:pt x="37156" y="9872"/>
                </a:lnTo>
                <a:lnTo>
                  <a:pt x="37784" y="9354"/>
                </a:lnTo>
                <a:lnTo>
                  <a:pt x="39522" y="7765"/>
                </a:lnTo>
                <a:cubicBezTo>
                  <a:pt x="40409" y="6988"/>
                  <a:pt x="41370" y="6175"/>
                  <a:pt x="42443" y="5398"/>
                </a:cubicBezTo>
                <a:cubicBezTo>
                  <a:pt x="42923" y="4992"/>
                  <a:pt x="43589" y="4511"/>
                  <a:pt x="44365" y="4067"/>
                </a:cubicBezTo>
                <a:cubicBezTo>
                  <a:pt x="44883" y="3772"/>
                  <a:pt x="45659" y="3402"/>
                  <a:pt x="46509" y="3254"/>
                </a:cubicBezTo>
                <a:lnTo>
                  <a:pt x="46509" y="3254"/>
                </a:lnTo>
                <a:cubicBezTo>
                  <a:pt x="46398" y="3328"/>
                  <a:pt x="46251" y="3402"/>
                  <a:pt x="46140" y="3476"/>
                </a:cubicBezTo>
                <a:cubicBezTo>
                  <a:pt x="45031" y="4215"/>
                  <a:pt x="44069" y="5103"/>
                  <a:pt x="43108" y="6175"/>
                </a:cubicBezTo>
                <a:cubicBezTo>
                  <a:pt x="42406" y="7062"/>
                  <a:pt x="41925" y="7802"/>
                  <a:pt x="41629" y="8282"/>
                </a:cubicBezTo>
                <a:cubicBezTo>
                  <a:pt x="41370" y="8689"/>
                  <a:pt x="41223" y="8911"/>
                  <a:pt x="41186" y="9022"/>
                </a:cubicBezTo>
                <a:lnTo>
                  <a:pt x="41149" y="9022"/>
                </a:lnTo>
                <a:lnTo>
                  <a:pt x="41186" y="9059"/>
                </a:lnTo>
                <a:cubicBezTo>
                  <a:pt x="41223" y="9059"/>
                  <a:pt x="41223" y="9059"/>
                  <a:pt x="41223" y="9022"/>
                </a:cubicBezTo>
                <a:cubicBezTo>
                  <a:pt x="41260" y="8948"/>
                  <a:pt x="41407" y="8726"/>
                  <a:pt x="41703" y="8356"/>
                </a:cubicBezTo>
                <a:cubicBezTo>
                  <a:pt x="42036" y="7839"/>
                  <a:pt x="42554" y="7173"/>
                  <a:pt x="43256" y="6397"/>
                </a:cubicBezTo>
                <a:cubicBezTo>
                  <a:pt x="44217" y="5398"/>
                  <a:pt x="45215" y="4548"/>
                  <a:pt x="46325" y="3883"/>
                </a:cubicBezTo>
                <a:cubicBezTo>
                  <a:pt x="47397" y="3217"/>
                  <a:pt x="48543" y="2737"/>
                  <a:pt x="49726" y="2441"/>
                </a:cubicBezTo>
                <a:cubicBezTo>
                  <a:pt x="50096" y="2367"/>
                  <a:pt x="50502" y="2330"/>
                  <a:pt x="50872" y="2293"/>
                </a:cubicBezTo>
                <a:cubicBezTo>
                  <a:pt x="51463" y="2219"/>
                  <a:pt x="52055" y="2145"/>
                  <a:pt x="52683" y="2108"/>
                </a:cubicBezTo>
                <a:lnTo>
                  <a:pt x="52683" y="2108"/>
                </a:lnTo>
                <a:cubicBezTo>
                  <a:pt x="52277" y="2293"/>
                  <a:pt x="51796" y="2515"/>
                  <a:pt x="51316" y="2810"/>
                </a:cubicBezTo>
                <a:cubicBezTo>
                  <a:pt x="49652" y="3809"/>
                  <a:pt x="48247" y="4807"/>
                  <a:pt x="47212" y="5731"/>
                </a:cubicBezTo>
                <a:cubicBezTo>
                  <a:pt x="46140" y="6655"/>
                  <a:pt x="45437" y="7506"/>
                  <a:pt x="45031" y="8060"/>
                </a:cubicBezTo>
                <a:cubicBezTo>
                  <a:pt x="44698" y="8541"/>
                  <a:pt x="44513" y="8837"/>
                  <a:pt x="44439" y="8948"/>
                </a:cubicBezTo>
                <a:cubicBezTo>
                  <a:pt x="44439" y="8985"/>
                  <a:pt x="44439" y="8985"/>
                  <a:pt x="44439" y="8985"/>
                </a:cubicBezTo>
                <a:lnTo>
                  <a:pt x="44439" y="9022"/>
                </a:lnTo>
                <a:lnTo>
                  <a:pt x="44476" y="9022"/>
                </a:lnTo>
                <a:cubicBezTo>
                  <a:pt x="44476" y="9022"/>
                  <a:pt x="44476" y="9022"/>
                  <a:pt x="44476" y="8985"/>
                </a:cubicBezTo>
                <a:cubicBezTo>
                  <a:pt x="44550" y="8874"/>
                  <a:pt x="44772" y="8578"/>
                  <a:pt x="45104" y="8134"/>
                </a:cubicBezTo>
                <a:cubicBezTo>
                  <a:pt x="45511" y="7654"/>
                  <a:pt x="46251" y="6840"/>
                  <a:pt x="47323" y="5953"/>
                </a:cubicBezTo>
                <a:cubicBezTo>
                  <a:pt x="48395" y="5103"/>
                  <a:pt x="49800" y="4178"/>
                  <a:pt x="51463" y="3217"/>
                </a:cubicBezTo>
                <a:cubicBezTo>
                  <a:pt x="51870" y="2995"/>
                  <a:pt x="52277" y="2774"/>
                  <a:pt x="52794" y="2589"/>
                </a:cubicBezTo>
                <a:cubicBezTo>
                  <a:pt x="53238" y="2441"/>
                  <a:pt x="53756" y="2330"/>
                  <a:pt x="54310" y="2293"/>
                </a:cubicBezTo>
                <a:cubicBezTo>
                  <a:pt x="55050" y="2219"/>
                  <a:pt x="55789" y="2219"/>
                  <a:pt x="56602" y="2219"/>
                </a:cubicBezTo>
                <a:lnTo>
                  <a:pt x="56898" y="2219"/>
                </a:lnTo>
                <a:cubicBezTo>
                  <a:pt x="57896" y="2330"/>
                  <a:pt x="58895" y="2515"/>
                  <a:pt x="59782" y="2737"/>
                </a:cubicBezTo>
                <a:cubicBezTo>
                  <a:pt x="59412" y="2718"/>
                  <a:pt x="59052" y="2709"/>
                  <a:pt x="58700" y="2709"/>
                </a:cubicBezTo>
                <a:cubicBezTo>
                  <a:pt x="58349" y="2709"/>
                  <a:pt x="58007" y="2718"/>
                  <a:pt x="57675" y="2737"/>
                </a:cubicBezTo>
                <a:cubicBezTo>
                  <a:pt x="56602" y="2847"/>
                  <a:pt x="55456" y="3143"/>
                  <a:pt x="54273" y="3698"/>
                </a:cubicBezTo>
                <a:cubicBezTo>
                  <a:pt x="53386" y="4141"/>
                  <a:pt x="52536" y="4622"/>
                  <a:pt x="51685" y="5251"/>
                </a:cubicBezTo>
                <a:cubicBezTo>
                  <a:pt x="51057" y="5731"/>
                  <a:pt x="50428" y="6249"/>
                  <a:pt x="49911" y="6803"/>
                </a:cubicBezTo>
                <a:cubicBezTo>
                  <a:pt x="49430" y="7284"/>
                  <a:pt x="49023" y="7728"/>
                  <a:pt x="48728" y="8097"/>
                </a:cubicBezTo>
                <a:cubicBezTo>
                  <a:pt x="48247" y="8689"/>
                  <a:pt x="47988" y="9096"/>
                  <a:pt x="47914" y="9206"/>
                </a:cubicBezTo>
                <a:cubicBezTo>
                  <a:pt x="47877" y="9243"/>
                  <a:pt x="47877" y="9243"/>
                  <a:pt x="47877" y="9243"/>
                </a:cubicBezTo>
                <a:lnTo>
                  <a:pt x="47914" y="9280"/>
                </a:lnTo>
                <a:cubicBezTo>
                  <a:pt x="47914" y="9280"/>
                  <a:pt x="47914" y="9280"/>
                  <a:pt x="47951" y="9243"/>
                </a:cubicBezTo>
                <a:cubicBezTo>
                  <a:pt x="48025" y="9132"/>
                  <a:pt x="48284" y="8726"/>
                  <a:pt x="48765" y="8171"/>
                </a:cubicBezTo>
                <a:cubicBezTo>
                  <a:pt x="49134" y="7765"/>
                  <a:pt x="49541" y="7358"/>
                  <a:pt x="49985" y="6988"/>
                </a:cubicBezTo>
                <a:cubicBezTo>
                  <a:pt x="50502" y="6434"/>
                  <a:pt x="51131" y="5953"/>
                  <a:pt x="51759" y="5509"/>
                </a:cubicBezTo>
                <a:cubicBezTo>
                  <a:pt x="52610" y="4918"/>
                  <a:pt x="53423" y="4437"/>
                  <a:pt x="54310" y="4067"/>
                </a:cubicBezTo>
                <a:cubicBezTo>
                  <a:pt x="55493" y="3550"/>
                  <a:pt x="56565" y="3254"/>
                  <a:pt x="57638" y="3180"/>
                </a:cubicBezTo>
                <a:cubicBezTo>
                  <a:pt x="57887" y="3165"/>
                  <a:pt x="58142" y="3158"/>
                  <a:pt x="58402" y="3158"/>
                </a:cubicBezTo>
                <a:cubicBezTo>
                  <a:pt x="59416" y="3158"/>
                  <a:pt x="60505" y="3270"/>
                  <a:pt x="61593" y="3476"/>
                </a:cubicBezTo>
                <a:cubicBezTo>
                  <a:pt x="61926" y="3550"/>
                  <a:pt x="62259" y="3624"/>
                  <a:pt x="62555" y="3698"/>
                </a:cubicBezTo>
                <a:lnTo>
                  <a:pt x="62370" y="3698"/>
                </a:lnTo>
                <a:cubicBezTo>
                  <a:pt x="61926" y="3698"/>
                  <a:pt x="61446" y="3735"/>
                  <a:pt x="60965" y="3772"/>
                </a:cubicBezTo>
                <a:cubicBezTo>
                  <a:pt x="60373" y="3846"/>
                  <a:pt x="59782" y="3957"/>
                  <a:pt x="59079" y="4141"/>
                </a:cubicBezTo>
                <a:cubicBezTo>
                  <a:pt x="57379" y="4585"/>
                  <a:pt x="55678" y="5288"/>
                  <a:pt x="54088" y="6323"/>
                </a:cubicBezTo>
                <a:cubicBezTo>
                  <a:pt x="52647" y="7247"/>
                  <a:pt x="51685" y="8171"/>
                  <a:pt x="51131" y="8800"/>
                </a:cubicBezTo>
                <a:cubicBezTo>
                  <a:pt x="50502" y="9539"/>
                  <a:pt x="50169" y="10131"/>
                  <a:pt x="49948" y="10500"/>
                </a:cubicBezTo>
                <a:cubicBezTo>
                  <a:pt x="49874" y="10648"/>
                  <a:pt x="49800" y="10722"/>
                  <a:pt x="49800" y="10722"/>
                </a:cubicBezTo>
                <a:lnTo>
                  <a:pt x="49800" y="10759"/>
                </a:lnTo>
                <a:cubicBezTo>
                  <a:pt x="49837" y="10759"/>
                  <a:pt x="49911" y="10685"/>
                  <a:pt x="49985" y="10537"/>
                </a:cubicBezTo>
                <a:lnTo>
                  <a:pt x="50022" y="10537"/>
                </a:lnTo>
                <a:cubicBezTo>
                  <a:pt x="50169" y="10279"/>
                  <a:pt x="50539" y="9687"/>
                  <a:pt x="51242" y="8948"/>
                </a:cubicBezTo>
                <a:cubicBezTo>
                  <a:pt x="51796" y="8356"/>
                  <a:pt x="52720" y="7469"/>
                  <a:pt x="54162" y="6618"/>
                </a:cubicBezTo>
                <a:cubicBezTo>
                  <a:pt x="55752" y="5657"/>
                  <a:pt x="57416" y="4992"/>
                  <a:pt x="59116" y="4585"/>
                </a:cubicBezTo>
                <a:cubicBezTo>
                  <a:pt x="59708" y="4474"/>
                  <a:pt x="60226" y="4363"/>
                  <a:pt x="60706" y="4326"/>
                </a:cubicBezTo>
                <a:cubicBezTo>
                  <a:pt x="61139" y="4272"/>
                  <a:pt x="61533" y="4238"/>
                  <a:pt x="61915" y="4238"/>
                </a:cubicBezTo>
                <a:cubicBezTo>
                  <a:pt x="62055" y="4238"/>
                  <a:pt x="62194" y="4242"/>
                  <a:pt x="62333" y="4252"/>
                </a:cubicBezTo>
                <a:cubicBezTo>
                  <a:pt x="63078" y="4288"/>
                  <a:pt x="63754" y="4425"/>
                  <a:pt x="64330" y="4697"/>
                </a:cubicBezTo>
                <a:lnTo>
                  <a:pt x="64330" y="4697"/>
                </a:lnTo>
                <a:cubicBezTo>
                  <a:pt x="64318" y="4696"/>
                  <a:pt x="64305" y="4696"/>
                  <a:pt x="64292" y="4696"/>
                </a:cubicBezTo>
                <a:cubicBezTo>
                  <a:pt x="63738" y="4696"/>
                  <a:pt x="63257" y="4733"/>
                  <a:pt x="62887" y="4770"/>
                </a:cubicBezTo>
                <a:cubicBezTo>
                  <a:pt x="62074" y="4881"/>
                  <a:pt x="61261" y="5029"/>
                  <a:pt x="60373" y="5251"/>
                </a:cubicBezTo>
                <a:cubicBezTo>
                  <a:pt x="59486" y="5472"/>
                  <a:pt x="58784" y="5879"/>
                  <a:pt x="58303" y="6138"/>
                </a:cubicBezTo>
                <a:cubicBezTo>
                  <a:pt x="57785" y="6434"/>
                  <a:pt x="57305" y="6766"/>
                  <a:pt x="56750" y="7210"/>
                </a:cubicBezTo>
                <a:cubicBezTo>
                  <a:pt x="55826" y="7912"/>
                  <a:pt x="55161" y="8578"/>
                  <a:pt x="54828" y="8911"/>
                </a:cubicBezTo>
                <a:cubicBezTo>
                  <a:pt x="54606" y="9132"/>
                  <a:pt x="54384" y="9317"/>
                  <a:pt x="54236" y="9502"/>
                </a:cubicBezTo>
                <a:cubicBezTo>
                  <a:pt x="54199" y="9539"/>
                  <a:pt x="54199" y="9539"/>
                  <a:pt x="54199" y="9539"/>
                </a:cubicBezTo>
                <a:lnTo>
                  <a:pt x="54199" y="9576"/>
                </a:lnTo>
                <a:lnTo>
                  <a:pt x="54236" y="9576"/>
                </a:lnTo>
                <a:cubicBezTo>
                  <a:pt x="54236" y="9576"/>
                  <a:pt x="54236" y="9539"/>
                  <a:pt x="54273" y="9539"/>
                </a:cubicBezTo>
                <a:cubicBezTo>
                  <a:pt x="54347" y="9465"/>
                  <a:pt x="54532" y="9280"/>
                  <a:pt x="54902" y="8985"/>
                </a:cubicBezTo>
                <a:cubicBezTo>
                  <a:pt x="55234" y="8689"/>
                  <a:pt x="55937" y="8097"/>
                  <a:pt x="56861" y="7432"/>
                </a:cubicBezTo>
                <a:cubicBezTo>
                  <a:pt x="57416" y="7062"/>
                  <a:pt x="57896" y="6729"/>
                  <a:pt x="58414" y="6471"/>
                </a:cubicBezTo>
                <a:cubicBezTo>
                  <a:pt x="59116" y="6101"/>
                  <a:pt x="59782" y="5842"/>
                  <a:pt x="60410" y="5694"/>
                </a:cubicBezTo>
                <a:cubicBezTo>
                  <a:pt x="61261" y="5509"/>
                  <a:pt x="62111" y="5398"/>
                  <a:pt x="62887" y="5324"/>
                </a:cubicBezTo>
                <a:cubicBezTo>
                  <a:pt x="63123" y="5298"/>
                  <a:pt x="63450" y="5272"/>
                  <a:pt x="63792" y="5272"/>
                </a:cubicBezTo>
                <a:cubicBezTo>
                  <a:pt x="63934" y="5272"/>
                  <a:pt x="64078" y="5277"/>
                  <a:pt x="64218" y="5288"/>
                </a:cubicBezTo>
                <a:cubicBezTo>
                  <a:pt x="64292" y="5288"/>
                  <a:pt x="64366" y="5288"/>
                  <a:pt x="64403" y="5324"/>
                </a:cubicBezTo>
                <a:lnTo>
                  <a:pt x="64329" y="5324"/>
                </a:lnTo>
                <a:cubicBezTo>
                  <a:pt x="64218" y="5398"/>
                  <a:pt x="64144" y="5435"/>
                  <a:pt x="64033" y="5472"/>
                </a:cubicBezTo>
                <a:lnTo>
                  <a:pt x="63997" y="5472"/>
                </a:lnTo>
                <a:cubicBezTo>
                  <a:pt x="63849" y="5509"/>
                  <a:pt x="63701" y="5546"/>
                  <a:pt x="63516" y="5583"/>
                </a:cubicBezTo>
                <a:cubicBezTo>
                  <a:pt x="63405" y="5583"/>
                  <a:pt x="63331" y="5620"/>
                  <a:pt x="63220" y="5657"/>
                </a:cubicBezTo>
                <a:cubicBezTo>
                  <a:pt x="62703" y="5731"/>
                  <a:pt x="62074" y="5879"/>
                  <a:pt x="61556" y="6138"/>
                </a:cubicBezTo>
                <a:cubicBezTo>
                  <a:pt x="60632" y="6655"/>
                  <a:pt x="59819" y="7099"/>
                  <a:pt x="59227" y="7543"/>
                </a:cubicBezTo>
                <a:cubicBezTo>
                  <a:pt x="58229" y="8245"/>
                  <a:pt x="57711" y="8800"/>
                  <a:pt x="57527" y="8985"/>
                </a:cubicBezTo>
                <a:cubicBezTo>
                  <a:pt x="57490" y="9022"/>
                  <a:pt x="57490" y="9059"/>
                  <a:pt x="57453" y="9059"/>
                </a:cubicBezTo>
                <a:lnTo>
                  <a:pt x="57490" y="9059"/>
                </a:lnTo>
                <a:lnTo>
                  <a:pt x="57453" y="9096"/>
                </a:lnTo>
                <a:lnTo>
                  <a:pt x="57490" y="9096"/>
                </a:lnTo>
                <a:cubicBezTo>
                  <a:pt x="57490" y="9096"/>
                  <a:pt x="57490" y="9096"/>
                  <a:pt x="57564" y="9022"/>
                </a:cubicBezTo>
                <a:cubicBezTo>
                  <a:pt x="57748" y="8874"/>
                  <a:pt x="58340" y="8393"/>
                  <a:pt x="59338" y="7765"/>
                </a:cubicBezTo>
                <a:cubicBezTo>
                  <a:pt x="59930" y="7395"/>
                  <a:pt x="60743" y="6988"/>
                  <a:pt x="61704" y="6582"/>
                </a:cubicBezTo>
                <a:cubicBezTo>
                  <a:pt x="61963" y="6471"/>
                  <a:pt x="62222" y="6360"/>
                  <a:pt x="62592" y="6286"/>
                </a:cubicBezTo>
                <a:lnTo>
                  <a:pt x="62592" y="6286"/>
                </a:lnTo>
                <a:cubicBezTo>
                  <a:pt x="62555" y="6323"/>
                  <a:pt x="62518" y="6360"/>
                  <a:pt x="62481" y="6360"/>
                </a:cubicBezTo>
                <a:cubicBezTo>
                  <a:pt x="61446" y="7062"/>
                  <a:pt x="60558" y="7802"/>
                  <a:pt x="59671" y="8504"/>
                </a:cubicBezTo>
                <a:lnTo>
                  <a:pt x="59449" y="8689"/>
                </a:lnTo>
                <a:cubicBezTo>
                  <a:pt x="59301" y="8837"/>
                  <a:pt x="59153" y="8948"/>
                  <a:pt x="59005" y="9059"/>
                </a:cubicBezTo>
                <a:lnTo>
                  <a:pt x="58932" y="9132"/>
                </a:lnTo>
                <a:cubicBezTo>
                  <a:pt x="58340" y="9243"/>
                  <a:pt x="57822" y="9354"/>
                  <a:pt x="57379" y="9465"/>
                </a:cubicBezTo>
                <a:cubicBezTo>
                  <a:pt x="54643" y="10131"/>
                  <a:pt x="52536" y="11055"/>
                  <a:pt x="51168" y="11720"/>
                </a:cubicBezTo>
                <a:cubicBezTo>
                  <a:pt x="50059" y="12238"/>
                  <a:pt x="49356" y="12645"/>
                  <a:pt x="49134" y="12793"/>
                </a:cubicBezTo>
                <a:cubicBezTo>
                  <a:pt x="49097" y="12793"/>
                  <a:pt x="49060" y="12830"/>
                  <a:pt x="49060" y="12830"/>
                </a:cubicBezTo>
                <a:cubicBezTo>
                  <a:pt x="48986" y="12867"/>
                  <a:pt x="48949" y="12940"/>
                  <a:pt x="48949" y="13014"/>
                </a:cubicBezTo>
                <a:cubicBezTo>
                  <a:pt x="48986" y="13088"/>
                  <a:pt x="49060" y="13162"/>
                  <a:pt x="49171" y="13162"/>
                </a:cubicBezTo>
                <a:lnTo>
                  <a:pt x="49208" y="13162"/>
                </a:lnTo>
                <a:cubicBezTo>
                  <a:pt x="49208" y="13125"/>
                  <a:pt x="49245" y="13125"/>
                  <a:pt x="49319" y="13088"/>
                </a:cubicBezTo>
                <a:cubicBezTo>
                  <a:pt x="49541" y="12977"/>
                  <a:pt x="50280" y="12608"/>
                  <a:pt x="51390" y="12127"/>
                </a:cubicBezTo>
                <a:cubicBezTo>
                  <a:pt x="52868" y="11499"/>
                  <a:pt x="54902" y="10722"/>
                  <a:pt x="57564" y="10168"/>
                </a:cubicBezTo>
                <a:cubicBezTo>
                  <a:pt x="57785" y="10131"/>
                  <a:pt x="58044" y="10094"/>
                  <a:pt x="58303" y="10020"/>
                </a:cubicBezTo>
                <a:lnTo>
                  <a:pt x="58340" y="10020"/>
                </a:lnTo>
                <a:cubicBezTo>
                  <a:pt x="58636" y="9983"/>
                  <a:pt x="58969" y="9946"/>
                  <a:pt x="59338" y="9872"/>
                </a:cubicBezTo>
                <a:cubicBezTo>
                  <a:pt x="59523" y="9835"/>
                  <a:pt x="59708" y="9835"/>
                  <a:pt x="59930" y="9798"/>
                </a:cubicBezTo>
                <a:cubicBezTo>
                  <a:pt x="60632" y="9724"/>
                  <a:pt x="61298" y="9650"/>
                  <a:pt x="61963" y="9650"/>
                </a:cubicBezTo>
                <a:cubicBezTo>
                  <a:pt x="62374" y="9631"/>
                  <a:pt x="62794" y="9622"/>
                  <a:pt x="63223" y="9622"/>
                </a:cubicBezTo>
                <a:cubicBezTo>
                  <a:pt x="64453" y="9622"/>
                  <a:pt x="65749" y="9698"/>
                  <a:pt x="67065" y="9835"/>
                </a:cubicBezTo>
                <a:cubicBezTo>
                  <a:pt x="67509" y="9872"/>
                  <a:pt x="67952" y="9946"/>
                  <a:pt x="68433" y="10020"/>
                </a:cubicBezTo>
                <a:cubicBezTo>
                  <a:pt x="68877" y="10094"/>
                  <a:pt x="69357" y="10168"/>
                  <a:pt x="69838" y="10205"/>
                </a:cubicBezTo>
                <a:cubicBezTo>
                  <a:pt x="70466" y="10279"/>
                  <a:pt x="71132" y="10316"/>
                  <a:pt x="71908" y="10353"/>
                </a:cubicBezTo>
                <a:cubicBezTo>
                  <a:pt x="71576" y="10389"/>
                  <a:pt x="71280" y="10463"/>
                  <a:pt x="70984" y="10537"/>
                </a:cubicBezTo>
                <a:cubicBezTo>
                  <a:pt x="70540" y="10611"/>
                  <a:pt x="70097" y="10722"/>
                  <a:pt x="69653" y="10833"/>
                </a:cubicBezTo>
                <a:cubicBezTo>
                  <a:pt x="68951" y="10981"/>
                  <a:pt x="68322" y="11129"/>
                  <a:pt x="67841" y="11240"/>
                </a:cubicBezTo>
                <a:cubicBezTo>
                  <a:pt x="67509" y="11277"/>
                  <a:pt x="67213" y="11351"/>
                  <a:pt x="66954" y="11351"/>
                </a:cubicBezTo>
                <a:cubicBezTo>
                  <a:pt x="66732" y="11388"/>
                  <a:pt x="66584" y="11388"/>
                  <a:pt x="66547" y="11425"/>
                </a:cubicBezTo>
                <a:lnTo>
                  <a:pt x="66511" y="11425"/>
                </a:lnTo>
                <a:lnTo>
                  <a:pt x="66363" y="11462"/>
                </a:lnTo>
                <a:lnTo>
                  <a:pt x="66511" y="11462"/>
                </a:lnTo>
                <a:cubicBezTo>
                  <a:pt x="66917" y="11536"/>
                  <a:pt x="67361" y="11573"/>
                  <a:pt x="67841" y="11573"/>
                </a:cubicBezTo>
                <a:cubicBezTo>
                  <a:pt x="68248" y="11573"/>
                  <a:pt x="68655" y="11536"/>
                  <a:pt x="69172" y="11499"/>
                </a:cubicBezTo>
                <a:cubicBezTo>
                  <a:pt x="69764" y="11425"/>
                  <a:pt x="70429" y="11314"/>
                  <a:pt x="71132" y="11166"/>
                </a:cubicBezTo>
                <a:lnTo>
                  <a:pt x="72869" y="10759"/>
                </a:lnTo>
                <a:cubicBezTo>
                  <a:pt x="73313" y="10648"/>
                  <a:pt x="73720" y="10537"/>
                  <a:pt x="74200" y="10389"/>
                </a:cubicBezTo>
                <a:cubicBezTo>
                  <a:pt x="75162" y="10353"/>
                  <a:pt x="76049" y="10279"/>
                  <a:pt x="76899" y="10205"/>
                </a:cubicBezTo>
                <a:cubicBezTo>
                  <a:pt x="77639" y="10094"/>
                  <a:pt x="78378" y="9983"/>
                  <a:pt x="79081" y="9835"/>
                </a:cubicBezTo>
                <a:cubicBezTo>
                  <a:pt x="79635" y="9724"/>
                  <a:pt x="80190" y="9576"/>
                  <a:pt x="80670" y="9428"/>
                </a:cubicBezTo>
                <a:lnTo>
                  <a:pt x="80670" y="9428"/>
                </a:lnTo>
                <a:cubicBezTo>
                  <a:pt x="79746" y="9872"/>
                  <a:pt x="78748" y="10316"/>
                  <a:pt x="77565" y="10685"/>
                </a:cubicBezTo>
                <a:cubicBezTo>
                  <a:pt x="76714" y="10981"/>
                  <a:pt x="75901" y="11203"/>
                  <a:pt x="75125" y="11425"/>
                </a:cubicBezTo>
                <a:cubicBezTo>
                  <a:pt x="74940" y="11462"/>
                  <a:pt x="74792" y="11499"/>
                  <a:pt x="74607" y="11573"/>
                </a:cubicBezTo>
                <a:lnTo>
                  <a:pt x="74459" y="11610"/>
                </a:lnTo>
                <a:cubicBezTo>
                  <a:pt x="73609" y="11831"/>
                  <a:pt x="72796" y="12053"/>
                  <a:pt x="72093" y="12238"/>
                </a:cubicBezTo>
                <a:cubicBezTo>
                  <a:pt x="70725" y="12645"/>
                  <a:pt x="69505" y="13051"/>
                  <a:pt x="68655" y="13458"/>
                </a:cubicBezTo>
                <a:cubicBezTo>
                  <a:pt x="68026" y="13754"/>
                  <a:pt x="67657" y="13939"/>
                  <a:pt x="67546" y="14013"/>
                </a:cubicBezTo>
                <a:cubicBezTo>
                  <a:pt x="67546" y="14013"/>
                  <a:pt x="67509" y="14050"/>
                  <a:pt x="67509" y="14050"/>
                </a:cubicBezTo>
                <a:lnTo>
                  <a:pt x="67398" y="14050"/>
                </a:lnTo>
                <a:lnTo>
                  <a:pt x="67509" y="14087"/>
                </a:lnTo>
                <a:lnTo>
                  <a:pt x="67546" y="14087"/>
                </a:lnTo>
                <a:lnTo>
                  <a:pt x="67546" y="14050"/>
                </a:lnTo>
                <a:cubicBezTo>
                  <a:pt x="67952" y="13865"/>
                  <a:pt x="69468" y="13125"/>
                  <a:pt x="72056" y="12497"/>
                </a:cubicBezTo>
                <a:cubicBezTo>
                  <a:pt x="72796" y="12312"/>
                  <a:pt x="73609" y="12127"/>
                  <a:pt x="74459" y="11942"/>
                </a:cubicBezTo>
                <a:lnTo>
                  <a:pt x="74607" y="11905"/>
                </a:lnTo>
                <a:cubicBezTo>
                  <a:pt x="74755" y="11868"/>
                  <a:pt x="74940" y="11831"/>
                  <a:pt x="75088" y="11794"/>
                </a:cubicBezTo>
                <a:cubicBezTo>
                  <a:pt x="75901" y="11610"/>
                  <a:pt x="76751" y="11425"/>
                  <a:pt x="77639" y="11129"/>
                </a:cubicBezTo>
                <a:cubicBezTo>
                  <a:pt x="78933" y="10722"/>
                  <a:pt x="80005" y="10316"/>
                  <a:pt x="81003" y="9872"/>
                </a:cubicBezTo>
                <a:cubicBezTo>
                  <a:pt x="81072" y="9837"/>
                  <a:pt x="81142" y="9802"/>
                  <a:pt x="81181" y="9768"/>
                </a:cubicBezTo>
                <a:lnTo>
                  <a:pt x="81181" y="9768"/>
                </a:lnTo>
                <a:cubicBezTo>
                  <a:pt x="80517" y="10393"/>
                  <a:pt x="79818" y="10946"/>
                  <a:pt x="79155" y="11425"/>
                </a:cubicBezTo>
                <a:cubicBezTo>
                  <a:pt x="77565" y="12608"/>
                  <a:pt x="76049" y="13458"/>
                  <a:pt x="74755" y="14124"/>
                </a:cubicBezTo>
                <a:cubicBezTo>
                  <a:pt x="72906" y="15122"/>
                  <a:pt x="71649" y="15750"/>
                  <a:pt x="71095" y="16009"/>
                </a:cubicBezTo>
                <a:cubicBezTo>
                  <a:pt x="70947" y="16083"/>
                  <a:pt x="70873" y="16120"/>
                  <a:pt x="70836" y="16157"/>
                </a:cubicBezTo>
                <a:lnTo>
                  <a:pt x="70836" y="16194"/>
                </a:lnTo>
                <a:cubicBezTo>
                  <a:pt x="70836" y="16157"/>
                  <a:pt x="70947" y="16120"/>
                  <a:pt x="71058" y="16083"/>
                </a:cubicBezTo>
                <a:cubicBezTo>
                  <a:pt x="71576" y="15861"/>
                  <a:pt x="72869" y="15307"/>
                  <a:pt x="74829" y="14382"/>
                </a:cubicBezTo>
                <a:cubicBezTo>
                  <a:pt x="76123" y="13754"/>
                  <a:pt x="77676" y="12977"/>
                  <a:pt x="79339" y="11831"/>
                </a:cubicBezTo>
                <a:cubicBezTo>
                  <a:pt x="80559" y="11018"/>
                  <a:pt x="81705" y="10057"/>
                  <a:pt x="82815" y="9022"/>
                </a:cubicBezTo>
                <a:lnTo>
                  <a:pt x="82815" y="9022"/>
                </a:lnTo>
                <a:cubicBezTo>
                  <a:pt x="82667" y="9243"/>
                  <a:pt x="82519" y="9465"/>
                  <a:pt x="82371" y="9687"/>
                </a:cubicBezTo>
                <a:cubicBezTo>
                  <a:pt x="82075" y="10131"/>
                  <a:pt x="81742" y="10611"/>
                  <a:pt x="81410" y="11055"/>
                </a:cubicBezTo>
                <a:cubicBezTo>
                  <a:pt x="81225" y="11277"/>
                  <a:pt x="81077" y="11499"/>
                  <a:pt x="80892" y="11720"/>
                </a:cubicBezTo>
                <a:cubicBezTo>
                  <a:pt x="80855" y="11757"/>
                  <a:pt x="80818" y="11794"/>
                  <a:pt x="80818" y="11831"/>
                </a:cubicBezTo>
                <a:cubicBezTo>
                  <a:pt x="80744" y="11905"/>
                  <a:pt x="80707" y="11942"/>
                  <a:pt x="80633" y="12016"/>
                </a:cubicBezTo>
                <a:lnTo>
                  <a:pt x="80375" y="12312"/>
                </a:lnTo>
                <a:cubicBezTo>
                  <a:pt x="79709" y="13014"/>
                  <a:pt x="79007" y="13754"/>
                  <a:pt x="78304" y="14308"/>
                </a:cubicBezTo>
                <a:cubicBezTo>
                  <a:pt x="78045" y="14530"/>
                  <a:pt x="77787" y="14715"/>
                  <a:pt x="77528" y="14863"/>
                </a:cubicBezTo>
                <a:cubicBezTo>
                  <a:pt x="77417" y="14937"/>
                  <a:pt x="77343" y="14974"/>
                  <a:pt x="77269" y="15048"/>
                </a:cubicBezTo>
                <a:lnTo>
                  <a:pt x="76271" y="15676"/>
                </a:lnTo>
                <a:cubicBezTo>
                  <a:pt x="74903" y="16564"/>
                  <a:pt x="73609" y="17303"/>
                  <a:pt x="72389" y="17821"/>
                </a:cubicBezTo>
                <a:cubicBezTo>
                  <a:pt x="72315" y="17858"/>
                  <a:pt x="72278" y="17895"/>
                  <a:pt x="72278" y="17895"/>
                </a:cubicBezTo>
                <a:lnTo>
                  <a:pt x="72315" y="17932"/>
                </a:lnTo>
                <a:cubicBezTo>
                  <a:pt x="72315" y="17932"/>
                  <a:pt x="72352" y="17895"/>
                  <a:pt x="72389" y="17895"/>
                </a:cubicBezTo>
                <a:cubicBezTo>
                  <a:pt x="73609" y="17414"/>
                  <a:pt x="74940" y="16748"/>
                  <a:pt x="76345" y="15935"/>
                </a:cubicBezTo>
                <a:lnTo>
                  <a:pt x="77343" y="15307"/>
                </a:lnTo>
                <a:cubicBezTo>
                  <a:pt x="77454" y="15270"/>
                  <a:pt x="77565" y="15196"/>
                  <a:pt x="77676" y="15122"/>
                </a:cubicBezTo>
                <a:cubicBezTo>
                  <a:pt x="77934" y="14974"/>
                  <a:pt x="78193" y="14826"/>
                  <a:pt x="78452" y="14641"/>
                </a:cubicBezTo>
                <a:cubicBezTo>
                  <a:pt x="79191" y="14087"/>
                  <a:pt x="79857" y="13421"/>
                  <a:pt x="80633" y="12645"/>
                </a:cubicBezTo>
                <a:lnTo>
                  <a:pt x="80929" y="12386"/>
                </a:lnTo>
                <a:cubicBezTo>
                  <a:pt x="80929" y="12349"/>
                  <a:pt x="80929" y="12349"/>
                  <a:pt x="80966" y="12312"/>
                </a:cubicBezTo>
                <a:cubicBezTo>
                  <a:pt x="81003" y="12312"/>
                  <a:pt x="81003" y="12275"/>
                  <a:pt x="81077" y="12238"/>
                </a:cubicBezTo>
                <a:lnTo>
                  <a:pt x="81188" y="12053"/>
                </a:lnTo>
                <a:cubicBezTo>
                  <a:pt x="81373" y="11868"/>
                  <a:pt x="81558" y="11646"/>
                  <a:pt x="81742" y="11425"/>
                </a:cubicBezTo>
                <a:cubicBezTo>
                  <a:pt x="82112" y="10944"/>
                  <a:pt x="82482" y="10500"/>
                  <a:pt x="82778" y="10020"/>
                </a:cubicBezTo>
                <a:cubicBezTo>
                  <a:pt x="83295" y="9354"/>
                  <a:pt x="83739" y="8615"/>
                  <a:pt x="84146" y="7875"/>
                </a:cubicBezTo>
                <a:lnTo>
                  <a:pt x="84146" y="7875"/>
                </a:lnTo>
                <a:cubicBezTo>
                  <a:pt x="84035" y="8393"/>
                  <a:pt x="83887" y="8948"/>
                  <a:pt x="83628" y="9539"/>
                </a:cubicBezTo>
                <a:cubicBezTo>
                  <a:pt x="83258" y="10389"/>
                  <a:pt x="82815" y="11166"/>
                  <a:pt x="82408" y="11942"/>
                </a:cubicBezTo>
                <a:cubicBezTo>
                  <a:pt x="82334" y="12016"/>
                  <a:pt x="82297" y="12127"/>
                  <a:pt x="82223" y="12238"/>
                </a:cubicBezTo>
                <a:cubicBezTo>
                  <a:pt x="82112" y="12423"/>
                  <a:pt x="82001" y="12608"/>
                  <a:pt x="81890" y="12793"/>
                </a:cubicBezTo>
                <a:cubicBezTo>
                  <a:pt x="81521" y="13384"/>
                  <a:pt x="81188" y="13939"/>
                  <a:pt x="80855" y="14456"/>
                </a:cubicBezTo>
                <a:cubicBezTo>
                  <a:pt x="80412" y="15085"/>
                  <a:pt x="79968" y="15639"/>
                  <a:pt x="79450" y="16157"/>
                </a:cubicBezTo>
                <a:cubicBezTo>
                  <a:pt x="78637" y="17044"/>
                  <a:pt x="77787" y="17747"/>
                  <a:pt x="77158" y="18190"/>
                </a:cubicBezTo>
                <a:cubicBezTo>
                  <a:pt x="76825" y="18412"/>
                  <a:pt x="76530" y="18597"/>
                  <a:pt x="76234" y="18708"/>
                </a:cubicBezTo>
                <a:cubicBezTo>
                  <a:pt x="76234" y="18708"/>
                  <a:pt x="76197" y="18708"/>
                  <a:pt x="76197" y="18745"/>
                </a:cubicBezTo>
                <a:lnTo>
                  <a:pt x="76234" y="18745"/>
                </a:lnTo>
                <a:cubicBezTo>
                  <a:pt x="76530" y="18671"/>
                  <a:pt x="76825" y="18486"/>
                  <a:pt x="77158" y="18301"/>
                </a:cubicBezTo>
                <a:cubicBezTo>
                  <a:pt x="77861" y="17895"/>
                  <a:pt x="78711" y="17192"/>
                  <a:pt x="79561" y="16379"/>
                </a:cubicBezTo>
                <a:cubicBezTo>
                  <a:pt x="80153" y="15861"/>
                  <a:pt x="80633" y="15307"/>
                  <a:pt x="81077" y="14715"/>
                </a:cubicBezTo>
                <a:cubicBezTo>
                  <a:pt x="81484" y="14160"/>
                  <a:pt x="81890" y="13569"/>
                  <a:pt x="82297" y="12903"/>
                </a:cubicBezTo>
                <a:cubicBezTo>
                  <a:pt x="82408" y="12793"/>
                  <a:pt x="82482" y="12645"/>
                  <a:pt x="82556" y="12497"/>
                </a:cubicBezTo>
                <a:lnTo>
                  <a:pt x="82704" y="12312"/>
                </a:lnTo>
                <a:cubicBezTo>
                  <a:pt x="83147" y="11536"/>
                  <a:pt x="83665" y="10759"/>
                  <a:pt x="84072" y="9798"/>
                </a:cubicBezTo>
                <a:cubicBezTo>
                  <a:pt x="84146" y="9724"/>
                  <a:pt x="84183" y="9576"/>
                  <a:pt x="84219" y="9465"/>
                </a:cubicBezTo>
                <a:lnTo>
                  <a:pt x="84219" y="9465"/>
                </a:lnTo>
                <a:cubicBezTo>
                  <a:pt x="84183" y="9798"/>
                  <a:pt x="84109" y="10094"/>
                  <a:pt x="84072" y="10426"/>
                </a:cubicBezTo>
                <a:cubicBezTo>
                  <a:pt x="83739" y="11868"/>
                  <a:pt x="83295" y="13273"/>
                  <a:pt x="82704" y="14567"/>
                </a:cubicBezTo>
                <a:cubicBezTo>
                  <a:pt x="81484" y="17229"/>
                  <a:pt x="79894" y="18930"/>
                  <a:pt x="78785" y="19854"/>
                </a:cubicBezTo>
                <a:cubicBezTo>
                  <a:pt x="77549" y="19545"/>
                  <a:pt x="76271" y="19407"/>
                  <a:pt x="75031" y="19407"/>
                </a:cubicBezTo>
                <a:cubicBezTo>
                  <a:pt x="74638" y="19407"/>
                  <a:pt x="74250" y="19421"/>
                  <a:pt x="73868" y="19447"/>
                </a:cubicBezTo>
                <a:cubicBezTo>
                  <a:pt x="73683" y="19484"/>
                  <a:pt x="73535" y="19484"/>
                  <a:pt x="73387" y="19521"/>
                </a:cubicBezTo>
                <a:cubicBezTo>
                  <a:pt x="71982" y="19669"/>
                  <a:pt x="70577" y="20039"/>
                  <a:pt x="69209" y="20593"/>
                </a:cubicBezTo>
                <a:cubicBezTo>
                  <a:pt x="68211" y="20963"/>
                  <a:pt x="67287" y="21444"/>
                  <a:pt x="66326" y="22035"/>
                </a:cubicBezTo>
                <a:cubicBezTo>
                  <a:pt x="65993" y="22257"/>
                  <a:pt x="65660" y="22442"/>
                  <a:pt x="65401" y="22627"/>
                </a:cubicBezTo>
                <a:lnTo>
                  <a:pt x="65364" y="22664"/>
                </a:lnTo>
                <a:cubicBezTo>
                  <a:pt x="65290" y="22701"/>
                  <a:pt x="65290" y="22775"/>
                  <a:pt x="65290" y="22812"/>
                </a:cubicBezTo>
                <a:cubicBezTo>
                  <a:pt x="65290" y="22923"/>
                  <a:pt x="65364" y="22996"/>
                  <a:pt x="65475" y="22996"/>
                </a:cubicBezTo>
                <a:cubicBezTo>
                  <a:pt x="65475" y="22996"/>
                  <a:pt x="65512" y="22960"/>
                  <a:pt x="65512" y="22960"/>
                </a:cubicBezTo>
                <a:lnTo>
                  <a:pt x="65586" y="22960"/>
                </a:lnTo>
                <a:lnTo>
                  <a:pt x="65586" y="22923"/>
                </a:lnTo>
                <a:cubicBezTo>
                  <a:pt x="65697" y="22886"/>
                  <a:pt x="66030" y="22701"/>
                  <a:pt x="66547" y="22442"/>
                </a:cubicBezTo>
                <a:cubicBezTo>
                  <a:pt x="67176" y="22146"/>
                  <a:pt x="68174" y="21703"/>
                  <a:pt x="69431" y="21296"/>
                </a:cubicBezTo>
                <a:cubicBezTo>
                  <a:pt x="70540" y="20926"/>
                  <a:pt x="71649" y="20704"/>
                  <a:pt x="72759" y="20556"/>
                </a:cubicBezTo>
                <a:cubicBezTo>
                  <a:pt x="73128" y="20519"/>
                  <a:pt x="73535" y="20482"/>
                  <a:pt x="73905" y="20482"/>
                </a:cubicBezTo>
                <a:cubicBezTo>
                  <a:pt x="74173" y="20468"/>
                  <a:pt x="74441" y="20461"/>
                  <a:pt x="74709" y="20461"/>
                </a:cubicBezTo>
                <a:cubicBezTo>
                  <a:pt x="75808" y="20461"/>
                  <a:pt x="76902" y="20585"/>
                  <a:pt x="77971" y="20852"/>
                </a:cubicBezTo>
                <a:cubicBezTo>
                  <a:pt x="78045" y="20852"/>
                  <a:pt x="78156" y="20889"/>
                  <a:pt x="78230" y="20889"/>
                </a:cubicBezTo>
                <a:lnTo>
                  <a:pt x="78341" y="20926"/>
                </a:lnTo>
                <a:cubicBezTo>
                  <a:pt x="78748" y="21037"/>
                  <a:pt x="79044" y="21111"/>
                  <a:pt x="79339" y="21222"/>
                </a:cubicBezTo>
                <a:cubicBezTo>
                  <a:pt x="81040" y="21776"/>
                  <a:pt x="82704" y="22627"/>
                  <a:pt x="84256" y="23773"/>
                </a:cubicBezTo>
                <a:cubicBezTo>
                  <a:pt x="85107" y="24401"/>
                  <a:pt x="85920" y="25141"/>
                  <a:pt x="86734" y="25917"/>
                </a:cubicBezTo>
                <a:cubicBezTo>
                  <a:pt x="86290" y="25954"/>
                  <a:pt x="85883" y="25954"/>
                  <a:pt x="85513" y="26028"/>
                </a:cubicBezTo>
                <a:lnTo>
                  <a:pt x="85440" y="26028"/>
                </a:lnTo>
                <a:cubicBezTo>
                  <a:pt x="85329" y="26028"/>
                  <a:pt x="85218" y="26065"/>
                  <a:pt x="85107" y="26065"/>
                </a:cubicBezTo>
                <a:cubicBezTo>
                  <a:pt x="84330" y="25289"/>
                  <a:pt x="83406" y="24586"/>
                  <a:pt x="82408" y="23958"/>
                </a:cubicBezTo>
                <a:cubicBezTo>
                  <a:pt x="81484" y="23440"/>
                  <a:pt x="80485" y="22960"/>
                  <a:pt x="79487" y="22627"/>
                </a:cubicBezTo>
                <a:cubicBezTo>
                  <a:pt x="77579" y="21947"/>
                  <a:pt x="75981" y="21806"/>
                  <a:pt x="74844" y="21806"/>
                </a:cubicBezTo>
                <a:cubicBezTo>
                  <a:pt x="74682" y="21806"/>
                  <a:pt x="74529" y="21809"/>
                  <a:pt x="74385" y="21813"/>
                </a:cubicBezTo>
                <a:cubicBezTo>
                  <a:pt x="74090" y="21813"/>
                  <a:pt x="73831" y="21850"/>
                  <a:pt x="73535" y="21887"/>
                </a:cubicBezTo>
                <a:cubicBezTo>
                  <a:pt x="72685" y="21961"/>
                  <a:pt x="71908" y="22146"/>
                  <a:pt x="71206" y="22442"/>
                </a:cubicBezTo>
                <a:cubicBezTo>
                  <a:pt x="70651" y="22664"/>
                  <a:pt x="70319" y="22849"/>
                  <a:pt x="70208" y="22923"/>
                </a:cubicBezTo>
                <a:lnTo>
                  <a:pt x="70208" y="22960"/>
                </a:lnTo>
                <a:lnTo>
                  <a:pt x="70171" y="22960"/>
                </a:lnTo>
                <a:lnTo>
                  <a:pt x="70171" y="22996"/>
                </a:lnTo>
                <a:lnTo>
                  <a:pt x="70208" y="22996"/>
                </a:lnTo>
                <a:cubicBezTo>
                  <a:pt x="70208" y="22960"/>
                  <a:pt x="70208" y="22960"/>
                  <a:pt x="70245" y="22960"/>
                </a:cubicBezTo>
                <a:cubicBezTo>
                  <a:pt x="70355" y="22886"/>
                  <a:pt x="70688" y="22738"/>
                  <a:pt x="71206" y="22553"/>
                </a:cubicBezTo>
                <a:cubicBezTo>
                  <a:pt x="71797" y="22331"/>
                  <a:pt x="72426" y="22220"/>
                  <a:pt x="73091" y="22109"/>
                </a:cubicBezTo>
                <a:cubicBezTo>
                  <a:pt x="73498" y="22072"/>
                  <a:pt x="73905" y="22072"/>
                  <a:pt x="74348" y="22072"/>
                </a:cubicBezTo>
                <a:cubicBezTo>
                  <a:pt x="74432" y="22069"/>
                  <a:pt x="74520" y="22068"/>
                  <a:pt x="74612" y="22068"/>
                </a:cubicBezTo>
                <a:cubicBezTo>
                  <a:pt x="75695" y="22068"/>
                  <a:pt x="77323" y="22281"/>
                  <a:pt x="79265" y="22996"/>
                </a:cubicBezTo>
                <a:cubicBezTo>
                  <a:pt x="80264" y="23366"/>
                  <a:pt x="81188" y="23847"/>
                  <a:pt x="82075" y="24401"/>
                </a:cubicBezTo>
                <a:cubicBezTo>
                  <a:pt x="82926" y="24919"/>
                  <a:pt x="83665" y="25547"/>
                  <a:pt x="84330" y="26176"/>
                </a:cubicBezTo>
                <a:cubicBezTo>
                  <a:pt x="83924" y="26287"/>
                  <a:pt x="83480" y="26361"/>
                  <a:pt x="83036" y="26509"/>
                </a:cubicBezTo>
                <a:cubicBezTo>
                  <a:pt x="82149" y="26028"/>
                  <a:pt x="81373" y="25621"/>
                  <a:pt x="80670" y="25252"/>
                </a:cubicBezTo>
                <a:cubicBezTo>
                  <a:pt x="80190" y="24993"/>
                  <a:pt x="79820" y="24808"/>
                  <a:pt x="79487" y="24660"/>
                </a:cubicBezTo>
                <a:cubicBezTo>
                  <a:pt x="79339" y="24586"/>
                  <a:pt x="79118" y="24512"/>
                  <a:pt x="78896" y="24401"/>
                </a:cubicBezTo>
                <a:cubicBezTo>
                  <a:pt x="78785" y="24364"/>
                  <a:pt x="78711" y="24327"/>
                  <a:pt x="78600" y="24290"/>
                </a:cubicBezTo>
                <a:lnTo>
                  <a:pt x="78304" y="24217"/>
                </a:lnTo>
                <a:cubicBezTo>
                  <a:pt x="76933" y="23948"/>
                  <a:pt x="75730" y="23872"/>
                  <a:pt x="74812" y="23872"/>
                </a:cubicBezTo>
                <a:cubicBezTo>
                  <a:pt x="74591" y="23872"/>
                  <a:pt x="74387" y="23877"/>
                  <a:pt x="74200" y="23884"/>
                </a:cubicBezTo>
                <a:cubicBezTo>
                  <a:pt x="73794" y="23921"/>
                  <a:pt x="73424" y="23921"/>
                  <a:pt x="73017" y="23995"/>
                </a:cubicBezTo>
                <a:cubicBezTo>
                  <a:pt x="71797" y="24143"/>
                  <a:pt x="71058" y="24401"/>
                  <a:pt x="70799" y="24512"/>
                </a:cubicBezTo>
                <a:lnTo>
                  <a:pt x="70688" y="24512"/>
                </a:lnTo>
                <a:lnTo>
                  <a:pt x="70762" y="24549"/>
                </a:lnTo>
                <a:lnTo>
                  <a:pt x="70799" y="24549"/>
                </a:lnTo>
                <a:cubicBezTo>
                  <a:pt x="71058" y="24475"/>
                  <a:pt x="71539" y="24327"/>
                  <a:pt x="72352" y="24217"/>
                </a:cubicBezTo>
                <a:cubicBezTo>
                  <a:pt x="72906" y="24180"/>
                  <a:pt x="73535" y="24143"/>
                  <a:pt x="74163" y="24143"/>
                </a:cubicBezTo>
                <a:cubicBezTo>
                  <a:pt x="75605" y="24180"/>
                  <a:pt x="76862" y="24327"/>
                  <a:pt x="78119" y="24660"/>
                </a:cubicBezTo>
                <a:lnTo>
                  <a:pt x="78230" y="24660"/>
                </a:lnTo>
                <a:cubicBezTo>
                  <a:pt x="78378" y="24697"/>
                  <a:pt x="78526" y="24734"/>
                  <a:pt x="78674" y="24808"/>
                </a:cubicBezTo>
                <a:cubicBezTo>
                  <a:pt x="78822" y="24882"/>
                  <a:pt x="79007" y="24956"/>
                  <a:pt x="79228" y="25067"/>
                </a:cubicBezTo>
                <a:cubicBezTo>
                  <a:pt x="79561" y="25252"/>
                  <a:pt x="79931" y="25437"/>
                  <a:pt x="80375" y="25695"/>
                </a:cubicBezTo>
                <a:cubicBezTo>
                  <a:pt x="80892" y="25991"/>
                  <a:pt x="81484" y="26324"/>
                  <a:pt x="82223" y="26731"/>
                </a:cubicBezTo>
                <a:cubicBezTo>
                  <a:pt x="81779" y="26878"/>
                  <a:pt x="81373" y="27026"/>
                  <a:pt x="80966" y="27211"/>
                </a:cubicBezTo>
                <a:cubicBezTo>
                  <a:pt x="80892" y="27211"/>
                  <a:pt x="80855" y="27248"/>
                  <a:pt x="80818" y="27248"/>
                </a:cubicBezTo>
                <a:cubicBezTo>
                  <a:pt x="80781" y="27285"/>
                  <a:pt x="80744" y="27285"/>
                  <a:pt x="80707" y="27322"/>
                </a:cubicBezTo>
                <a:lnTo>
                  <a:pt x="79524" y="26731"/>
                </a:lnTo>
                <a:lnTo>
                  <a:pt x="79450" y="26694"/>
                </a:lnTo>
                <a:cubicBezTo>
                  <a:pt x="79191" y="26583"/>
                  <a:pt x="78933" y="26472"/>
                  <a:pt x="78637" y="26361"/>
                </a:cubicBezTo>
                <a:cubicBezTo>
                  <a:pt x="78304" y="26287"/>
                  <a:pt x="78008" y="26250"/>
                  <a:pt x="77750" y="26213"/>
                </a:cubicBezTo>
                <a:cubicBezTo>
                  <a:pt x="77266" y="26163"/>
                  <a:pt x="76812" y="26143"/>
                  <a:pt x="76391" y="26143"/>
                </a:cubicBezTo>
                <a:cubicBezTo>
                  <a:pt x="75881" y="26143"/>
                  <a:pt x="75419" y="26172"/>
                  <a:pt x="75014" y="26213"/>
                </a:cubicBezTo>
                <a:lnTo>
                  <a:pt x="74866" y="26213"/>
                </a:lnTo>
                <a:cubicBezTo>
                  <a:pt x="73387" y="26324"/>
                  <a:pt x="72537" y="26361"/>
                  <a:pt x="72463" y="26361"/>
                </a:cubicBezTo>
                <a:lnTo>
                  <a:pt x="72352" y="26176"/>
                </a:lnTo>
                <a:lnTo>
                  <a:pt x="72426" y="26361"/>
                </a:lnTo>
                <a:cubicBezTo>
                  <a:pt x="72426" y="26398"/>
                  <a:pt x="72426" y="26398"/>
                  <a:pt x="72463" y="26398"/>
                </a:cubicBezTo>
                <a:cubicBezTo>
                  <a:pt x="72685" y="26435"/>
                  <a:pt x="73646" y="26472"/>
                  <a:pt x="74829" y="26472"/>
                </a:cubicBezTo>
                <a:lnTo>
                  <a:pt x="75051" y="26472"/>
                </a:lnTo>
                <a:cubicBezTo>
                  <a:pt x="75753" y="26472"/>
                  <a:pt x="76677" y="26472"/>
                  <a:pt x="77639" y="26657"/>
                </a:cubicBezTo>
                <a:cubicBezTo>
                  <a:pt x="77934" y="26694"/>
                  <a:pt x="78230" y="26768"/>
                  <a:pt x="78489" y="26841"/>
                </a:cubicBezTo>
                <a:cubicBezTo>
                  <a:pt x="78711" y="26915"/>
                  <a:pt x="79007" y="27063"/>
                  <a:pt x="79265" y="27211"/>
                </a:cubicBezTo>
                <a:lnTo>
                  <a:pt x="80005" y="27618"/>
                </a:lnTo>
                <a:cubicBezTo>
                  <a:pt x="79450" y="27877"/>
                  <a:pt x="78896" y="28172"/>
                  <a:pt x="78341" y="28468"/>
                </a:cubicBezTo>
                <a:cubicBezTo>
                  <a:pt x="76567" y="28135"/>
                  <a:pt x="75236" y="28061"/>
                  <a:pt x="74385" y="28061"/>
                </a:cubicBezTo>
                <a:cubicBezTo>
                  <a:pt x="73683" y="28061"/>
                  <a:pt x="73165" y="28098"/>
                  <a:pt x="72833" y="28135"/>
                </a:cubicBezTo>
                <a:cubicBezTo>
                  <a:pt x="72759" y="28135"/>
                  <a:pt x="72722" y="28135"/>
                  <a:pt x="72685" y="28172"/>
                </a:cubicBezTo>
                <a:lnTo>
                  <a:pt x="72648" y="28172"/>
                </a:lnTo>
                <a:lnTo>
                  <a:pt x="72611" y="28209"/>
                </a:lnTo>
                <a:lnTo>
                  <a:pt x="72722" y="28209"/>
                </a:lnTo>
                <a:cubicBezTo>
                  <a:pt x="72906" y="28209"/>
                  <a:pt x="73461" y="28209"/>
                  <a:pt x="74348" y="28320"/>
                </a:cubicBezTo>
                <a:cubicBezTo>
                  <a:pt x="75051" y="28394"/>
                  <a:pt x="76160" y="28542"/>
                  <a:pt x="77639" y="28912"/>
                </a:cubicBezTo>
                <a:lnTo>
                  <a:pt x="77602" y="28912"/>
                </a:lnTo>
                <a:cubicBezTo>
                  <a:pt x="77158" y="29171"/>
                  <a:pt x="76714" y="29466"/>
                  <a:pt x="76271" y="29762"/>
                </a:cubicBezTo>
                <a:cubicBezTo>
                  <a:pt x="76160" y="29762"/>
                  <a:pt x="76086" y="29725"/>
                  <a:pt x="75975" y="29725"/>
                </a:cubicBezTo>
                <a:cubicBezTo>
                  <a:pt x="75716" y="29688"/>
                  <a:pt x="75420" y="29651"/>
                  <a:pt x="75125" y="29651"/>
                </a:cubicBezTo>
                <a:cubicBezTo>
                  <a:pt x="74718" y="29651"/>
                  <a:pt x="74348" y="29688"/>
                  <a:pt x="73979" y="29725"/>
                </a:cubicBezTo>
                <a:cubicBezTo>
                  <a:pt x="73905" y="29762"/>
                  <a:pt x="73831" y="29762"/>
                  <a:pt x="73757" y="29762"/>
                </a:cubicBezTo>
                <a:cubicBezTo>
                  <a:pt x="73165" y="29836"/>
                  <a:pt x="72796" y="29947"/>
                  <a:pt x="72648" y="29984"/>
                </a:cubicBezTo>
                <a:lnTo>
                  <a:pt x="72574" y="30021"/>
                </a:lnTo>
                <a:lnTo>
                  <a:pt x="72648" y="30058"/>
                </a:lnTo>
                <a:lnTo>
                  <a:pt x="72685" y="30058"/>
                </a:lnTo>
                <a:cubicBezTo>
                  <a:pt x="72894" y="30032"/>
                  <a:pt x="73140" y="30006"/>
                  <a:pt x="73410" y="30006"/>
                </a:cubicBezTo>
                <a:cubicBezTo>
                  <a:pt x="73522" y="30006"/>
                  <a:pt x="73638" y="30010"/>
                  <a:pt x="73757" y="30021"/>
                </a:cubicBezTo>
                <a:cubicBezTo>
                  <a:pt x="74237" y="30021"/>
                  <a:pt x="74644" y="30058"/>
                  <a:pt x="75051" y="30095"/>
                </a:cubicBezTo>
                <a:cubicBezTo>
                  <a:pt x="75273" y="30132"/>
                  <a:pt x="75457" y="30169"/>
                  <a:pt x="75679" y="30206"/>
                </a:cubicBezTo>
                <a:cubicBezTo>
                  <a:pt x="75531" y="30317"/>
                  <a:pt x="75383" y="30391"/>
                  <a:pt x="75236" y="30502"/>
                </a:cubicBezTo>
                <a:cubicBezTo>
                  <a:pt x="74274" y="31241"/>
                  <a:pt x="73683" y="31759"/>
                  <a:pt x="73461" y="31943"/>
                </a:cubicBezTo>
                <a:cubicBezTo>
                  <a:pt x="73424" y="31943"/>
                  <a:pt x="73424" y="31980"/>
                  <a:pt x="73387" y="31980"/>
                </a:cubicBezTo>
                <a:cubicBezTo>
                  <a:pt x="73350" y="32017"/>
                  <a:pt x="73313" y="32091"/>
                  <a:pt x="73313" y="32165"/>
                </a:cubicBezTo>
                <a:cubicBezTo>
                  <a:pt x="73313" y="32239"/>
                  <a:pt x="73424" y="32313"/>
                  <a:pt x="73535" y="32313"/>
                </a:cubicBezTo>
                <a:lnTo>
                  <a:pt x="73572" y="32313"/>
                </a:lnTo>
                <a:cubicBezTo>
                  <a:pt x="73572" y="32313"/>
                  <a:pt x="73572" y="32276"/>
                  <a:pt x="73572" y="32276"/>
                </a:cubicBezTo>
                <a:cubicBezTo>
                  <a:pt x="73609" y="32276"/>
                  <a:pt x="73646" y="32239"/>
                  <a:pt x="73683" y="32202"/>
                </a:cubicBezTo>
                <a:lnTo>
                  <a:pt x="73720" y="32202"/>
                </a:lnTo>
                <a:cubicBezTo>
                  <a:pt x="73942" y="32017"/>
                  <a:pt x="74570" y="31537"/>
                  <a:pt x="75531" y="30871"/>
                </a:cubicBezTo>
                <a:cubicBezTo>
                  <a:pt x="75753" y="30723"/>
                  <a:pt x="76012" y="30539"/>
                  <a:pt x="76308" y="30391"/>
                </a:cubicBezTo>
                <a:cubicBezTo>
                  <a:pt x="76419" y="30428"/>
                  <a:pt x="76530" y="30465"/>
                  <a:pt x="76641" y="30539"/>
                </a:cubicBezTo>
                <a:lnTo>
                  <a:pt x="76677" y="30539"/>
                </a:lnTo>
                <a:lnTo>
                  <a:pt x="76973" y="29984"/>
                </a:lnTo>
                <a:lnTo>
                  <a:pt x="76936" y="29984"/>
                </a:lnTo>
                <a:cubicBezTo>
                  <a:pt x="77269" y="29762"/>
                  <a:pt x="77565" y="29577"/>
                  <a:pt x="77861" y="29429"/>
                </a:cubicBezTo>
                <a:cubicBezTo>
                  <a:pt x="78045" y="29318"/>
                  <a:pt x="78193" y="29245"/>
                  <a:pt x="78341" y="29171"/>
                </a:cubicBezTo>
                <a:lnTo>
                  <a:pt x="78452" y="29097"/>
                </a:lnTo>
                <a:cubicBezTo>
                  <a:pt x="78600" y="29171"/>
                  <a:pt x="78785" y="29208"/>
                  <a:pt x="79007" y="29282"/>
                </a:cubicBezTo>
                <a:lnTo>
                  <a:pt x="79155" y="28764"/>
                </a:lnTo>
                <a:cubicBezTo>
                  <a:pt x="79709" y="28468"/>
                  <a:pt x="80227" y="28246"/>
                  <a:pt x="80781" y="28025"/>
                </a:cubicBezTo>
                <a:cubicBezTo>
                  <a:pt x="80781" y="28025"/>
                  <a:pt x="80818" y="28025"/>
                  <a:pt x="80818" y="28061"/>
                </a:cubicBezTo>
                <a:cubicBezTo>
                  <a:pt x="80855" y="28061"/>
                  <a:pt x="80892" y="28098"/>
                  <a:pt x="80966" y="28098"/>
                </a:cubicBezTo>
                <a:cubicBezTo>
                  <a:pt x="81003" y="28135"/>
                  <a:pt x="81003" y="28135"/>
                  <a:pt x="81040" y="28135"/>
                </a:cubicBezTo>
                <a:lnTo>
                  <a:pt x="81077" y="28135"/>
                </a:lnTo>
                <a:cubicBezTo>
                  <a:pt x="81095" y="28154"/>
                  <a:pt x="81114" y="28163"/>
                  <a:pt x="81132" y="28163"/>
                </a:cubicBezTo>
                <a:cubicBezTo>
                  <a:pt x="81151" y="28163"/>
                  <a:pt x="81169" y="28154"/>
                  <a:pt x="81188" y="28135"/>
                </a:cubicBezTo>
                <a:lnTo>
                  <a:pt x="81225" y="28135"/>
                </a:lnTo>
                <a:lnTo>
                  <a:pt x="81225" y="27840"/>
                </a:lnTo>
                <a:cubicBezTo>
                  <a:pt x="82519" y="27359"/>
                  <a:pt x="83850" y="27063"/>
                  <a:pt x="85107" y="26915"/>
                </a:cubicBezTo>
                <a:cubicBezTo>
                  <a:pt x="85255" y="26878"/>
                  <a:pt x="85366" y="26878"/>
                  <a:pt x="85513" y="26841"/>
                </a:cubicBezTo>
                <a:cubicBezTo>
                  <a:pt x="85984" y="26815"/>
                  <a:pt x="86473" y="26789"/>
                  <a:pt x="86981" y="26789"/>
                </a:cubicBezTo>
                <a:cubicBezTo>
                  <a:pt x="87191" y="26789"/>
                  <a:pt x="87404" y="26794"/>
                  <a:pt x="87621" y="26804"/>
                </a:cubicBezTo>
                <a:cubicBezTo>
                  <a:pt x="87806" y="26804"/>
                  <a:pt x="87991" y="26841"/>
                  <a:pt x="88175" y="26841"/>
                </a:cubicBezTo>
                <a:cubicBezTo>
                  <a:pt x="88952" y="26915"/>
                  <a:pt x="89765" y="27026"/>
                  <a:pt x="90615" y="27174"/>
                </a:cubicBezTo>
                <a:cubicBezTo>
                  <a:pt x="90985" y="27248"/>
                  <a:pt x="91355" y="27322"/>
                  <a:pt x="91651" y="27396"/>
                </a:cubicBezTo>
                <a:cubicBezTo>
                  <a:pt x="89506" y="27618"/>
                  <a:pt x="87732" y="27877"/>
                  <a:pt x="86105" y="28209"/>
                </a:cubicBezTo>
                <a:cubicBezTo>
                  <a:pt x="83887" y="28653"/>
                  <a:pt x="81927" y="29392"/>
                  <a:pt x="80412" y="30243"/>
                </a:cubicBezTo>
                <a:cubicBezTo>
                  <a:pt x="79265" y="30908"/>
                  <a:pt x="78304" y="31685"/>
                  <a:pt x="77417" y="32609"/>
                </a:cubicBezTo>
                <a:cubicBezTo>
                  <a:pt x="76936" y="33126"/>
                  <a:pt x="76641" y="33496"/>
                  <a:pt x="76567" y="33607"/>
                </a:cubicBezTo>
                <a:cubicBezTo>
                  <a:pt x="76567" y="33607"/>
                  <a:pt x="76530" y="33644"/>
                  <a:pt x="76530" y="33644"/>
                </a:cubicBezTo>
                <a:lnTo>
                  <a:pt x="76567" y="33644"/>
                </a:lnTo>
                <a:lnTo>
                  <a:pt x="76567" y="33681"/>
                </a:lnTo>
                <a:cubicBezTo>
                  <a:pt x="76567" y="33681"/>
                  <a:pt x="76604" y="33644"/>
                  <a:pt x="76604" y="33644"/>
                </a:cubicBezTo>
                <a:cubicBezTo>
                  <a:pt x="76714" y="33533"/>
                  <a:pt x="76973" y="33200"/>
                  <a:pt x="77454" y="32720"/>
                </a:cubicBezTo>
                <a:cubicBezTo>
                  <a:pt x="78378" y="31832"/>
                  <a:pt x="79339" y="31130"/>
                  <a:pt x="80485" y="30502"/>
                </a:cubicBezTo>
                <a:cubicBezTo>
                  <a:pt x="81964" y="29688"/>
                  <a:pt x="83924" y="29060"/>
                  <a:pt x="86105" y="28653"/>
                </a:cubicBezTo>
                <a:cubicBezTo>
                  <a:pt x="86881" y="28505"/>
                  <a:pt x="87732" y="28394"/>
                  <a:pt x="88767" y="28246"/>
                </a:cubicBezTo>
                <a:cubicBezTo>
                  <a:pt x="89765" y="28135"/>
                  <a:pt x="90800" y="28025"/>
                  <a:pt x="91909" y="27951"/>
                </a:cubicBezTo>
                <a:cubicBezTo>
                  <a:pt x="92427" y="27877"/>
                  <a:pt x="92945" y="27840"/>
                  <a:pt x="93499" y="27803"/>
                </a:cubicBezTo>
                <a:cubicBezTo>
                  <a:pt x="93869" y="27877"/>
                  <a:pt x="94276" y="27951"/>
                  <a:pt x="94719" y="28025"/>
                </a:cubicBezTo>
                <a:cubicBezTo>
                  <a:pt x="94276" y="28098"/>
                  <a:pt x="93832" y="28209"/>
                  <a:pt x="93425" y="28283"/>
                </a:cubicBezTo>
                <a:cubicBezTo>
                  <a:pt x="91946" y="28542"/>
                  <a:pt x="90578" y="28838"/>
                  <a:pt x="89284" y="29134"/>
                </a:cubicBezTo>
                <a:cubicBezTo>
                  <a:pt x="87399" y="29614"/>
                  <a:pt x="85587" y="30243"/>
                  <a:pt x="83850" y="31019"/>
                </a:cubicBezTo>
                <a:cubicBezTo>
                  <a:pt x="81410" y="32091"/>
                  <a:pt x="80079" y="33090"/>
                  <a:pt x="79598" y="33496"/>
                </a:cubicBezTo>
                <a:lnTo>
                  <a:pt x="79598" y="33533"/>
                </a:lnTo>
                <a:lnTo>
                  <a:pt x="79635" y="33533"/>
                </a:lnTo>
                <a:cubicBezTo>
                  <a:pt x="80116" y="33163"/>
                  <a:pt x="81484" y="32239"/>
                  <a:pt x="83850" y="31278"/>
                </a:cubicBezTo>
                <a:cubicBezTo>
                  <a:pt x="85624" y="30575"/>
                  <a:pt x="87436" y="30021"/>
                  <a:pt x="89321" y="29577"/>
                </a:cubicBezTo>
                <a:cubicBezTo>
                  <a:pt x="90541" y="29318"/>
                  <a:pt x="91872" y="29097"/>
                  <a:pt x="93314" y="28838"/>
                </a:cubicBezTo>
                <a:cubicBezTo>
                  <a:pt x="94423" y="28653"/>
                  <a:pt x="95606" y="28468"/>
                  <a:pt x="96827" y="28246"/>
                </a:cubicBezTo>
                <a:lnTo>
                  <a:pt x="96863" y="28209"/>
                </a:lnTo>
                <a:cubicBezTo>
                  <a:pt x="97159" y="28209"/>
                  <a:pt x="97492" y="28209"/>
                  <a:pt x="97825" y="28135"/>
                </a:cubicBezTo>
                <a:lnTo>
                  <a:pt x="97825" y="28135"/>
                </a:lnTo>
                <a:cubicBezTo>
                  <a:pt x="97085" y="28579"/>
                  <a:pt x="96346" y="28949"/>
                  <a:pt x="95643" y="29245"/>
                </a:cubicBezTo>
                <a:cubicBezTo>
                  <a:pt x="94719" y="29614"/>
                  <a:pt x="93832" y="29947"/>
                  <a:pt x="93055" y="30280"/>
                </a:cubicBezTo>
                <a:cubicBezTo>
                  <a:pt x="92427" y="30539"/>
                  <a:pt x="91872" y="30797"/>
                  <a:pt x="91318" y="30982"/>
                </a:cubicBezTo>
                <a:cubicBezTo>
                  <a:pt x="90357" y="31352"/>
                  <a:pt x="89469" y="31685"/>
                  <a:pt x="88508" y="31943"/>
                </a:cubicBezTo>
                <a:cubicBezTo>
                  <a:pt x="88027" y="32054"/>
                  <a:pt x="87695" y="32165"/>
                  <a:pt x="87584" y="32165"/>
                </a:cubicBezTo>
                <a:cubicBezTo>
                  <a:pt x="87547" y="32202"/>
                  <a:pt x="87510" y="32202"/>
                  <a:pt x="87510" y="32202"/>
                </a:cubicBezTo>
                <a:lnTo>
                  <a:pt x="87547" y="32239"/>
                </a:lnTo>
                <a:lnTo>
                  <a:pt x="87584" y="32239"/>
                </a:lnTo>
                <a:cubicBezTo>
                  <a:pt x="87695" y="32202"/>
                  <a:pt x="88027" y="32165"/>
                  <a:pt x="88508" y="32054"/>
                </a:cubicBezTo>
                <a:cubicBezTo>
                  <a:pt x="89469" y="31832"/>
                  <a:pt x="90394" y="31574"/>
                  <a:pt x="91355" y="31241"/>
                </a:cubicBezTo>
                <a:cubicBezTo>
                  <a:pt x="91946" y="31056"/>
                  <a:pt x="92612" y="30797"/>
                  <a:pt x="93314" y="30539"/>
                </a:cubicBezTo>
                <a:cubicBezTo>
                  <a:pt x="94054" y="30280"/>
                  <a:pt x="94867" y="29984"/>
                  <a:pt x="95754" y="29651"/>
                </a:cubicBezTo>
                <a:cubicBezTo>
                  <a:pt x="96642" y="29318"/>
                  <a:pt x="97529" y="28912"/>
                  <a:pt x="98416" y="28431"/>
                </a:cubicBezTo>
                <a:cubicBezTo>
                  <a:pt x="98823" y="28172"/>
                  <a:pt x="99230" y="27951"/>
                  <a:pt x="99599" y="27692"/>
                </a:cubicBezTo>
                <a:lnTo>
                  <a:pt x="99599" y="27692"/>
                </a:lnTo>
                <a:cubicBezTo>
                  <a:pt x="99414" y="27914"/>
                  <a:pt x="99267" y="28098"/>
                  <a:pt x="99119" y="28283"/>
                </a:cubicBezTo>
                <a:cubicBezTo>
                  <a:pt x="98564" y="28838"/>
                  <a:pt x="97936" y="29429"/>
                  <a:pt x="97233" y="29984"/>
                </a:cubicBezTo>
                <a:cubicBezTo>
                  <a:pt x="96198" y="30834"/>
                  <a:pt x="95089" y="31574"/>
                  <a:pt x="93869" y="32239"/>
                </a:cubicBezTo>
                <a:cubicBezTo>
                  <a:pt x="93092" y="32646"/>
                  <a:pt x="91909" y="33237"/>
                  <a:pt x="90726" y="33607"/>
                </a:cubicBezTo>
                <a:lnTo>
                  <a:pt x="90615" y="33607"/>
                </a:lnTo>
                <a:lnTo>
                  <a:pt x="90615" y="33644"/>
                </a:lnTo>
                <a:lnTo>
                  <a:pt x="90726" y="33644"/>
                </a:lnTo>
                <a:cubicBezTo>
                  <a:pt x="91909" y="33385"/>
                  <a:pt x="93129" y="32868"/>
                  <a:pt x="93906" y="32461"/>
                </a:cubicBezTo>
                <a:cubicBezTo>
                  <a:pt x="95200" y="31869"/>
                  <a:pt x="96346" y="31167"/>
                  <a:pt x="97455" y="30354"/>
                </a:cubicBezTo>
                <a:cubicBezTo>
                  <a:pt x="97973" y="29984"/>
                  <a:pt x="98453" y="29614"/>
                  <a:pt x="98897" y="29208"/>
                </a:cubicBezTo>
                <a:lnTo>
                  <a:pt x="98897" y="29208"/>
                </a:lnTo>
                <a:cubicBezTo>
                  <a:pt x="98416" y="29836"/>
                  <a:pt x="97936" y="30428"/>
                  <a:pt x="97418" y="31019"/>
                </a:cubicBezTo>
                <a:cubicBezTo>
                  <a:pt x="96309" y="32239"/>
                  <a:pt x="95163" y="33348"/>
                  <a:pt x="94054" y="34162"/>
                </a:cubicBezTo>
                <a:cubicBezTo>
                  <a:pt x="93240" y="34790"/>
                  <a:pt x="91983" y="35604"/>
                  <a:pt x="90652" y="36010"/>
                </a:cubicBezTo>
                <a:cubicBezTo>
                  <a:pt x="90578" y="36047"/>
                  <a:pt x="90578" y="36047"/>
                  <a:pt x="90541" y="36084"/>
                </a:cubicBezTo>
                <a:lnTo>
                  <a:pt x="90615" y="36121"/>
                </a:lnTo>
                <a:lnTo>
                  <a:pt x="90615" y="36084"/>
                </a:lnTo>
                <a:cubicBezTo>
                  <a:pt x="90726" y="36047"/>
                  <a:pt x="91059" y="35973"/>
                  <a:pt x="91540" y="35788"/>
                </a:cubicBezTo>
                <a:cubicBezTo>
                  <a:pt x="92131" y="35567"/>
                  <a:pt x="93055" y="35160"/>
                  <a:pt x="94128" y="34420"/>
                </a:cubicBezTo>
                <a:cubicBezTo>
                  <a:pt x="95311" y="33644"/>
                  <a:pt x="96531" y="32572"/>
                  <a:pt x="97677" y="31352"/>
                </a:cubicBezTo>
                <a:cubicBezTo>
                  <a:pt x="98490" y="30539"/>
                  <a:pt x="99230" y="29651"/>
                  <a:pt x="99895" y="28764"/>
                </a:cubicBezTo>
                <a:lnTo>
                  <a:pt x="99895" y="28764"/>
                </a:lnTo>
                <a:cubicBezTo>
                  <a:pt x="99895" y="28801"/>
                  <a:pt x="99858" y="28838"/>
                  <a:pt x="99858" y="28875"/>
                </a:cubicBezTo>
                <a:cubicBezTo>
                  <a:pt x="99341" y="29873"/>
                  <a:pt x="98897" y="30686"/>
                  <a:pt x="98416" y="31352"/>
                </a:cubicBezTo>
                <a:cubicBezTo>
                  <a:pt x="97751" y="32165"/>
                  <a:pt x="97233" y="32942"/>
                  <a:pt x="96753" y="33681"/>
                </a:cubicBezTo>
                <a:cubicBezTo>
                  <a:pt x="96383" y="34199"/>
                  <a:pt x="96087" y="34716"/>
                  <a:pt x="95754" y="35123"/>
                </a:cubicBezTo>
                <a:cubicBezTo>
                  <a:pt x="95163" y="35936"/>
                  <a:pt x="94497" y="36639"/>
                  <a:pt x="93758" y="37267"/>
                </a:cubicBezTo>
                <a:cubicBezTo>
                  <a:pt x="93388" y="37600"/>
                  <a:pt x="93129" y="37822"/>
                  <a:pt x="93019" y="37896"/>
                </a:cubicBezTo>
                <a:cubicBezTo>
                  <a:pt x="93019" y="37896"/>
                  <a:pt x="92982" y="37896"/>
                  <a:pt x="92982" y="37933"/>
                </a:cubicBezTo>
                <a:lnTo>
                  <a:pt x="93055" y="37933"/>
                </a:lnTo>
                <a:cubicBezTo>
                  <a:pt x="93166" y="37859"/>
                  <a:pt x="93425" y="37674"/>
                  <a:pt x="93832" y="37378"/>
                </a:cubicBezTo>
                <a:cubicBezTo>
                  <a:pt x="94571" y="36787"/>
                  <a:pt x="95274" y="36121"/>
                  <a:pt x="95902" y="35308"/>
                </a:cubicBezTo>
                <a:cubicBezTo>
                  <a:pt x="96272" y="34901"/>
                  <a:pt x="96642" y="34383"/>
                  <a:pt x="97048" y="33829"/>
                </a:cubicBezTo>
                <a:cubicBezTo>
                  <a:pt x="97529" y="33163"/>
                  <a:pt x="98084" y="32424"/>
                  <a:pt x="98712" y="31648"/>
                </a:cubicBezTo>
                <a:cubicBezTo>
                  <a:pt x="99230" y="30982"/>
                  <a:pt x="99747" y="30169"/>
                  <a:pt x="100302" y="29171"/>
                </a:cubicBezTo>
                <a:cubicBezTo>
                  <a:pt x="100450" y="28912"/>
                  <a:pt x="100598" y="28616"/>
                  <a:pt x="100745" y="28320"/>
                </a:cubicBezTo>
                <a:lnTo>
                  <a:pt x="100745" y="28320"/>
                </a:lnTo>
                <a:cubicBezTo>
                  <a:pt x="100376" y="29651"/>
                  <a:pt x="99858" y="30945"/>
                  <a:pt x="99230" y="32276"/>
                </a:cubicBezTo>
                <a:cubicBezTo>
                  <a:pt x="98490" y="33829"/>
                  <a:pt x="97603" y="35271"/>
                  <a:pt x="96642" y="36454"/>
                </a:cubicBezTo>
                <a:cubicBezTo>
                  <a:pt x="95939" y="37304"/>
                  <a:pt x="95200" y="38044"/>
                  <a:pt x="94460" y="38672"/>
                </a:cubicBezTo>
                <a:cubicBezTo>
                  <a:pt x="94017" y="39005"/>
                  <a:pt x="93721" y="39190"/>
                  <a:pt x="93610" y="39264"/>
                </a:cubicBezTo>
                <a:cubicBezTo>
                  <a:pt x="93573" y="39301"/>
                  <a:pt x="93573" y="39301"/>
                  <a:pt x="93573" y="39301"/>
                </a:cubicBezTo>
                <a:lnTo>
                  <a:pt x="93536" y="39301"/>
                </a:lnTo>
                <a:lnTo>
                  <a:pt x="93573" y="39338"/>
                </a:lnTo>
                <a:cubicBezTo>
                  <a:pt x="93610" y="39338"/>
                  <a:pt x="93610" y="39338"/>
                  <a:pt x="93610" y="39301"/>
                </a:cubicBezTo>
                <a:cubicBezTo>
                  <a:pt x="93721" y="39264"/>
                  <a:pt x="94017" y="39079"/>
                  <a:pt x="94497" y="38746"/>
                </a:cubicBezTo>
                <a:cubicBezTo>
                  <a:pt x="95274" y="38191"/>
                  <a:pt x="96050" y="37489"/>
                  <a:pt x="96790" y="36639"/>
                </a:cubicBezTo>
                <a:cubicBezTo>
                  <a:pt x="97825" y="35493"/>
                  <a:pt x="98749" y="34088"/>
                  <a:pt x="99599" y="32535"/>
                </a:cubicBezTo>
                <a:cubicBezTo>
                  <a:pt x="99895" y="31943"/>
                  <a:pt x="100191" y="31352"/>
                  <a:pt x="100450" y="30760"/>
                </a:cubicBezTo>
                <a:lnTo>
                  <a:pt x="100450" y="30760"/>
                </a:lnTo>
                <a:cubicBezTo>
                  <a:pt x="99932" y="32498"/>
                  <a:pt x="99304" y="34051"/>
                  <a:pt x="98527" y="35419"/>
                </a:cubicBezTo>
                <a:cubicBezTo>
                  <a:pt x="97492" y="37378"/>
                  <a:pt x="96087" y="39042"/>
                  <a:pt x="94534" y="40262"/>
                </a:cubicBezTo>
                <a:cubicBezTo>
                  <a:pt x="93055" y="41445"/>
                  <a:pt x="91318" y="42295"/>
                  <a:pt x="89469" y="42776"/>
                </a:cubicBezTo>
                <a:cubicBezTo>
                  <a:pt x="88841" y="42961"/>
                  <a:pt x="88175" y="43072"/>
                  <a:pt x="87510" y="43146"/>
                </a:cubicBezTo>
                <a:cubicBezTo>
                  <a:pt x="87140" y="43183"/>
                  <a:pt x="86770" y="43219"/>
                  <a:pt x="86401" y="43256"/>
                </a:cubicBezTo>
                <a:cubicBezTo>
                  <a:pt x="86031" y="42961"/>
                  <a:pt x="85698" y="42739"/>
                  <a:pt x="85366" y="42517"/>
                </a:cubicBezTo>
                <a:cubicBezTo>
                  <a:pt x="86068" y="42517"/>
                  <a:pt x="86660" y="42480"/>
                  <a:pt x="87177" y="42406"/>
                </a:cubicBezTo>
                <a:lnTo>
                  <a:pt x="87362" y="42406"/>
                </a:lnTo>
                <a:cubicBezTo>
                  <a:pt x="88212" y="42295"/>
                  <a:pt x="89026" y="42073"/>
                  <a:pt x="89765" y="41741"/>
                </a:cubicBezTo>
                <a:cubicBezTo>
                  <a:pt x="90763" y="41297"/>
                  <a:pt x="91355" y="40890"/>
                  <a:pt x="91540" y="40742"/>
                </a:cubicBezTo>
                <a:cubicBezTo>
                  <a:pt x="91577" y="40705"/>
                  <a:pt x="91577" y="40705"/>
                  <a:pt x="91577" y="40705"/>
                </a:cubicBezTo>
                <a:lnTo>
                  <a:pt x="91577" y="40668"/>
                </a:lnTo>
                <a:cubicBezTo>
                  <a:pt x="91577" y="40668"/>
                  <a:pt x="91577" y="40668"/>
                  <a:pt x="91503" y="40705"/>
                </a:cubicBezTo>
                <a:cubicBezTo>
                  <a:pt x="91318" y="40816"/>
                  <a:pt x="90726" y="41149"/>
                  <a:pt x="89691" y="41519"/>
                </a:cubicBezTo>
                <a:cubicBezTo>
                  <a:pt x="88989" y="41741"/>
                  <a:pt x="88175" y="41889"/>
                  <a:pt x="87362" y="41962"/>
                </a:cubicBezTo>
                <a:cubicBezTo>
                  <a:pt x="87078" y="41976"/>
                  <a:pt x="86774" y="41985"/>
                  <a:pt x="86443" y="41985"/>
                </a:cubicBezTo>
                <a:cubicBezTo>
                  <a:pt x="85869" y="41985"/>
                  <a:pt x="85215" y="41959"/>
                  <a:pt x="84441" y="41889"/>
                </a:cubicBezTo>
                <a:cubicBezTo>
                  <a:pt x="84293" y="41778"/>
                  <a:pt x="84183" y="41704"/>
                  <a:pt x="84035" y="41630"/>
                </a:cubicBezTo>
                <a:lnTo>
                  <a:pt x="84478" y="41630"/>
                </a:lnTo>
                <a:cubicBezTo>
                  <a:pt x="84737" y="41630"/>
                  <a:pt x="84996" y="41630"/>
                  <a:pt x="85292" y="41593"/>
                </a:cubicBezTo>
                <a:cubicBezTo>
                  <a:pt x="85661" y="41519"/>
                  <a:pt x="86031" y="41482"/>
                  <a:pt x="86438" y="41371"/>
                </a:cubicBezTo>
                <a:cubicBezTo>
                  <a:pt x="87436" y="41149"/>
                  <a:pt x="88397" y="40816"/>
                  <a:pt x="89395" y="40336"/>
                </a:cubicBezTo>
                <a:cubicBezTo>
                  <a:pt x="90024" y="40077"/>
                  <a:pt x="90911" y="39596"/>
                  <a:pt x="91651" y="39005"/>
                </a:cubicBezTo>
                <a:cubicBezTo>
                  <a:pt x="91688" y="39005"/>
                  <a:pt x="91688" y="38968"/>
                  <a:pt x="91688" y="38968"/>
                </a:cubicBezTo>
                <a:lnTo>
                  <a:pt x="91725" y="38931"/>
                </a:lnTo>
                <a:lnTo>
                  <a:pt x="91688" y="38931"/>
                </a:lnTo>
                <a:cubicBezTo>
                  <a:pt x="91688" y="38931"/>
                  <a:pt x="91651" y="38968"/>
                  <a:pt x="91614" y="38968"/>
                </a:cubicBezTo>
                <a:cubicBezTo>
                  <a:pt x="90985" y="39375"/>
                  <a:pt x="90246" y="39744"/>
                  <a:pt x="89358" y="40114"/>
                </a:cubicBezTo>
                <a:cubicBezTo>
                  <a:pt x="88360" y="40484"/>
                  <a:pt x="87362" y="40779"/>
                  <a:pt x="86401" y="40927"/>
                </a:cubicBezTo>
                <a:cubicBezTo>
                  <a:pt x="86179" y="40964"/>
                  <a:pt x="85957" y="41001"/>
                  <a:pt x="85772" y="41038"/>
                </a:cubicBezTo>
                <a:cubicBezTo>
                  <a:pt x="85329" y="41075"/>
                  <a:pt x="84922" y="41112"/>
                  <a:pt x="84478" y="41112"/>
                </a:cubicBezTo>
                <a:cubicBezTo>
                  <a:pt x="83739" y="41075"/>
                  <a:pt x="83110" y="41001"/>
                  <a:pt x="82556" y="40779"/>
                </a:cubicBezTo>
                <a:cubicBezTo>
                  <a:pt x="82186" y="40595"/>
                  <a:pt x="81816" y="40447"/>
                  <a:pt x="81447" y="40262"/>
                </a:cubicBezTo>
                <a:lnTo>
                  <a:pt x="81669" y="40262"/>
                </a:lnTo>
                <a:cubicBezTo>
                  <a:pt x="83480" y="40040"/>
                  <a:pt x="84811" y="39670"/>
                  <a:pt x="85624" y="39375"/>
                </a:cubicBezTo>
                <a:cubicBezTo>
                  <a:pt x="86623" y="39042"/>
                  <a:pt x="87214" y="38746"/>
                  <a:pt x="87399" y="38672"/>
                </a:cubicBezTo>
                <a:cubicBezTo>
                  <a:pt x="87436" y="38635"/>
                  <a:pt x="87473" y="38635"/>
                  <a:pt x="87473" y="38635"/>
                </a:cubicBezTo>
                <a:lnTo>
                  <a:pt x="87473" y="38598"/>
                </a:lnTo>
                <a:lnTo>
                  <a:pt x="87362" y="38598"/>
                </a:lnTo>
                <a:cubicBezTo>
                  <a:pt x="87177" y="38672"/>
                  <a:pt x="86549" y="38894"/>
                  <a:pt x="85587" y="39153"/>
                </a:cubicBezTo>
                <a:cubicBezTo>
                  <a:pt x="84848" y="39338"/>
                  <a:pt x="84035" y="39485"/>
                  <a:pt x="83147" y="39559"/>
                </a:cubicBezTo>
                <a:cubicBezTo>
                  <a:pt x="82223" y="39670"/>
                  <a:pt x="81262" y="39744"/>
                  <a:pt x="80264" y="39744"/>
                </a:cubicBezTo>
                <a:lnTo>
                  <a:pt x="80227" y="39744"/>
                </a:lnTo>
                <a:lnTo>
                  <a:pt x="80227" y="39818"/>
                </a:lnTo>
                <a:cubicBezTo>
                  <a:pt x="78859" y="39375"/>
                  <a:pt x="77676" y="39264"/>
                  <a:pt x="76899" y="39227"/>
                </a:cubicBezTo>
                <a:lnTo>
                  <a:pt x="75827" y="39227"/>
                </a:lnTo>
                <a:cubicBezTo>
                  <a:pt x="75642" y="39301"/>
                  <a:pt x="75457" y="39301"/>
                  <a:pt x="75273" y="39301"/>
                </a:cubicBezTo>
                <a:cubicBezTo>
                  <a:pt x="75273" y="39301"/>
                  <a:pt x="75273" y="39301"/>
                  <a:pt x="75236" y="39338"/>
                </a:cubicBezTo>
                <a:cubicBezTo>
                  <a:pt x="75199" y="39375"/>
                  <a:pt x="75199" y="39485"/>
                  <a:pt x="75236" y="39559"/>
                </a:cubicBezTo>
                <a:cubicBezTo>
                  <a:pt x="75273" y="39596"/>
                  <a:pt x="75273" y="39596"/>
                  <a:pt x="75310" y="39596"/>
                </a:cubicBezTo>
                <a:cubicBezTo>
                  <a:pt x="75310" y="39633"/>
                  <a:pt x="75347" y="39633"/>
                  <a:pt x="75383" y="39633"/>
                </a:cubicBezTo>
                <a:lnTo>
                  <a:pt x="75753" y="39633"/>
                </a:lnTo>
                <a:cubicBezTo>
                  <a:pt x="76123" y="39633"/>
                  <a:pt x="76493" y="39633"/>
                  <a:pt x="76899" y="39670"/>
                </a:cubicBezTo>
                <a:cubicBezTo>
                  <a:pt x="77824" y="39744"/>
                  <a:pt x="79265" y="40003"/>
                  <a:pt x="80892" y="40742"/>
                </a:cubicBezTo>
                <a:cubicBezTo>
                  <a:pt x="81705" y="41112"/>
                  <a:pt x="82556" y="41593"/>
                  <a:pt x="83443" y="42184"/>
                </a:cubicBezTo>
                <a:cubicBezTo>
                  <a:pt x="83998" y="42554"/>
                  <a:pt x="84626" y="42998"/>
                  <a:pt x="85366" y="43552"/>
                </a:cubicBezTo>
                <a:cubicBezTo>
                  <a:pt x="85550" y="43700"/>
                  <a:pt x="85735" y="43848"/>
                  <a:pt x="85957" y="43996"/>
                </a:cubicBezTo>
                <a:lnTo>
                  <a:pt x="86660" y="44550"/>
                </a:lnTo>
                <a:cubicBezTo>
                  <a:pt x="87251" y="45031"/>
                  <a:pt x="87806" y="45475"/>
                  <a:pt x="88397" y="45881"/>
                </a:cubicBezTo>
                <a:cubicBezTo>
                  <a:pt x="86623" y="45401"/>
                  <a:pt x="85033" y="44883"/>
                  <a:pt x="83776" y="44403"/>
                </a:cubicBezTo>
                <a:cubicBezTo>
                  <a:pt x="83073" y="44181"/>
                  <a:pt x="82112" y="43774"/>
                  <a:pt x="81225" y="43330"/>
                </a:cubicBezTo>
                <a:cubicBezTo>
                  <a:pt x="81188" y="43293"/>
                  <a:pt x="81188" y="43293"/>
                  <a:pt x="81188" y="43293"/>
                </a:cubicBezTo>
                <a:lnTo>
                  <a:pt x="81151" y="43293"/>
                </a:lnTo>
                <a:lnTo>
                  <a:pt x="81151" y="43330"/>
                </a:lnTo>
                <a:lnTo>
                  <a:pt x="81151" y="43367"/>
                </a:lnTo>
                <a:lnTo>
                  <a:pt x="81188" y="43367"/>
                </a:lnTo>
                <a:cubicBezTo>
                  <a:pt x="81853" y="43774"/>
                  <a:pt x="82704" y="44218"/>
                  <a:pt x="83628" y="44624"/>
                </a:cubicBezTo>
                <a:cubicBezTo>
                  <a:pt x="84774" y="45142"/>
                  <a:pt x="86770" y="45955"/>
                  <a:pt x="89654" y="46806"/>
                </a:cubicBezTo>
                <a:cubicBezTo>
                  <a:pt x="87547" y="46658"/>
                  <a:pt x="85624" y="46399"/>
                  <a:pt x="84146" y="46103"/>
                </a:cubicBezTo>
                <a:cubicBezTo>
                  <a:pt x="82926" y="45881"/>
                  <a:pt x="81779" y="45586"/>
                  <a:pt x="80929" y="45253"/>
                </a:cubicBezTo>
                <a:lnTo>
                  <a:pt x="80892" y="45253"/>
                </a:lnTo>
                <a:lnTo>
                  <a:pt x="80892" y="45290"/>
                </a:lnTo>
                <a:lnTo>
                  <a:pt x="80929" y="45290"/>
                </a:lnTo>
                <a:cubicBezTo>
                  <a:pt x="81742" y="45697"/>
                  <a:pt x="82852" y="46066"/>
                  <a:pt x="84035" y="46362"/>
                </a:cubicBezTo>
                <a:cubicBezTo>
                  <a:pt x="85403" y="46695"/>
                  <a:pt x="87769" y="47175"/>
                  <a:pt x="91355" y="47508"/>
                </a:cubicBezTo>
                <a:cubicBezTo>
                  <a:pt x="91540" y="47582"/>
                  <a:pt x="91762" y="47619"/>
                  <a:pt x="91983" y="47693"/>
                </a:cubicBezTo>
                <a:cubicBezTo>
                  <a:pt x="91725" y="47767"/>
                  <a:pt x="91392" y="47841"/>
                  <a:pt x="91059" y="47915"/>
                </a:cubicBezTo>
                <a:cubicBezTo>
                  <a:pt x="90763" y="47952"/>
                  <a:pt x="90468" y="47989"/>
                  <a:pt x="90172" y="48026"/>
                </a:cubicBezTo>
                <a:cubicBezTo>
                  <a:pt x="89691" y="48100"/>
                  <a:pt x="89137" y="48137"/>
                  <a:pt x="88508" y="48137"/>
                </a:cubicBezTo>
                <a:cubicBezTo>
                  <a:pt x="88286" y="48143"/>
                  <a:pt x="88065" y="48146"/>
                  <a:pt x="87845" y="48146"/>
                </a:cubicBezTo>
                <a:cubicBezTo>
                  <a:pt x="86741" y="48146"/>
                  <a:pt x="85637" y="48069"/>
                  <a:pt x="84404" y="47915"/>
                </a:cubicBezTo>
                <a:cubicBezTo>
                  <a:pt x="82519" y="47693"/>
                  <a:pt x="81373" y="47360"/>
                  <a:pt x="80929" y="47249"/>
                </a:cubicBezTo>
                <a:lnTo>
                  <a:pt x="80892" y="47249"/>
                </a:lnTo>
                <a:lnTo>
                  <a:pt x="80892" y="47286"/>
                </a:lnTo>
                <a:lnTo>
                  <a:pt x="80929" y="47286"/>
                </a:lnTo>
                <a:cubicBezTo>
                  <a:pt x="81336" y="47434"/>
                  <a:pt x="82445" y="47841"/>
                  <a:pt x="84293" y="48174"/>
                </a:cubicBezTo>
                <a:cubicBezTo>
                  <a:pt x="85772" y="48432"/>
                  <a:pt x="87103" y="48543"/>
                  <a:pt x="88471" y="48580"/>
                </a:cubicBezTo>
                <a:cubicBezTo>
                  <a:pt x="88699" y="48590"/>
                  <a:pt x="88916" y="48595"/>
                  <a:pt x="89126" y="48595"/>
                </a:cubicBezTo>
                <a:cubicBezTo>
                  <a:pt x="89701" y="48595"/>
                  <a:pt x="90222" y="48560"/>
                  <a:pt x="90763" y="48506"/>
                </a:cubicBezTo>
                <a:cubicBezTo>
                  <a:pt x="90874" y="48469"/>
                  <a:pt x="90985" y="48469"/>
                  <a:pt x="91096" y="48432"/>
                </a:cubicBezTo>
                <a:lnTo>
                  <a:pt x="91133" y="48432"/>
                </a:lnTo>
                <a:cubicBezTo>
                  <a:pt x="91059" y="48506"/>
                  <a:pt x="90985" y="48543"/>
                  <a:pt x="90911" y="48580"/>
                </a:cubicBezTo>
                <a:cubicBezTo>
                  <a:pt x="90652" y="48728"/>
                  <a:pt x="90394" y="48876"/>
                  <a:pt x="90135" y="48987"/>
                </a:cubicBezTo>
                <a:cubicBezTo>
                  <a:pt x="89617" y="49135"/>
                  <a:pt x="89026" y="49283"/>
                  <a:pt x="88360" y="49357"/>
                </a:cubicBezTo>
                <a:lnTo>
                  <a:pt x="88286" y="49357"/>
                </a:lnTo>
                <a:cubicBezTo>
                  <a:pt x="86955" y="49505"/>
                  <a:pt x="85735" y="49505"/>
                  <a:pt x="84663" y="49505"/>
                </a:cubicBezTo>
                <a:cubicBezTo>
                  <a:pt x="83073" y="49431"/>
                  <a:pt x="82038" y="49357"/>
                  <a:pt x="81632" y="49320"/>
                </a:cubicBezTo>
                <a:cubicBezTo>
                  <a:pt x="81521" y="49320"/>
                  <a:pt x="81484" y="49283"/>
                  <a:pt x="81447" y="49283"/>
                </a:cubicBezTo>
                <a:lnTo>
                  <a:pt x="81447" y="49320"/>
                </a:lnTo>
                <a:lnTo>
                  <a:pt x="81447" y="49357"/>
                </a:lnTo>
                <a:lnTo>
                  <a:pt x="81595" y="49357"/>
                </a:lnTo>
                <a:cubicBezTo>
                  <a:pt x="81964" y="49431"/>
                  <a:pt x="82999" y="49578"/>
                  <a:pt x="84589" y="49726"/>
                </a:cubicBezTo>
                <a:cubicBezTo>
                  <a:pt x="85282" y="49798"/>
                  <a:pt x="86005" y="49839"/>
                  <a:pt x="86789" y="49839"/>
                </a:cubicBezTo>
                <a:cubicBezTo>
                  <a:pt x="87219" y="49839"/>
                  <a:pt x="87667" y="49826"/>
                  <a:pt x="88138" y="49800"/>
                </a:cubicBezTo>
                <a:lnTo>
                  <a:pt x="88138" y="49800"/>
                </a:lnTo>
                <a:cubicBezTo>
                  <a:pt x="88027" y="49837"/>
                  <a:pt x="87917" y="49874"/>
                  <a:pt x="87806" y="49911"/>
                </a:cubicBezTo>
                <a:cubicBezTo>
                  <a:pt x="86450" y="50333"/>
                  <a:pt x="84997" y="50534"/>
                  <a:pt x="83545" y="50534"/>
                </a:cubicBezTo>
                <a:cubicBezTo>
                  <a:pt x="83215" y="50534"/>
                  <a:pt x="82885" y="50523"/>
                  <a:pt x="82556" y="50503"/>
                </a:cubicBezTo>
                <a:cubicBezTo>
                  <a:pt x="80966" y="50392"/>
                  <a:pt x="79339" y="50022"/>
                  <a:pt x="77750" y="49431"/>
                </a:cubicBezTo>
                <a:cubicBezTo>
                  <a:pt x="77195" y="49209"/>
                  <a:pt x="76677" y="48987"/>
                  <a:pt x="76160" y="48728"/>
                </a:cubicBezTo>
                <a:cubicBezTo>
                  <a:pt x="76086" y="48432"/>
                  <a:pt x="76012" y="48100"/>
                  <a:pt x="75901" y="47804"/>
                </a:cubicBezTo>
                <a:lnTo>
                  <a:pt x="75901" y="47804"/>
                </a:lnTo>
                <a:cubicBezTo>
                  <a:pt x="76234" y="47989"/>
                  <a:pt x="76567" y="48137"/>
                  <a:pt x="76936" y="48321"/>
                </a:cubicBezTo>
                <a:cubicBezTo>
                  <a:pt x="77528" y="48580"/>
                  <a:pt x="78045" y="48728"/>
                  <a:pt x="78526" y="48876"/>
                </a:cubicBezTo>
                <a:cubicBezTo>
                  <a:pt x="79228" y="49061"/>
                  <a:pt x="79672" y="49172"/>
                  <a:pt x="79820" y="49209"/>
                </a:cubicBezTo>
                <a:lnTo>
                  <a:pt x="79894" y="49209"/>
                </a:lnTo>
                <a:lnTo>
                  <a:pt x="79931" y="49246"/>
                </a:lnTo>
                <a:lnTo>
                  <a:pt x="79931" y="49209"/>
                </a:lnTo>
                <a:lnTo>
                  <a:pt x="79931" y="49172"/>
                </a:lnTo>
                <a:lnTo>
                  <a:pt x="78637" y="48654"/>
                </a:lnTo>
                <a:cubicBezTo>
                  <a:pt x="78193" y="48432"/>
                  <a:pt x="77713" y="48211"/>
                  <a:pt x="77158" y="47915"/>
                </a:cubicBezTo>
                <a:cubicBezTo>
                  <a:pt x="76530" y="47582"/>
                  <a:pt x="76049" y="47249"/>
                  <a:pt x="75679" y="46843"/>
                </a:cubicBezTo>
                <a:cubicBezTo>
                  <a:pt x="75642" y="46732"/>
                  <a:pt x="75605" y="46584"/>
                  <a:pt x="75531" y="46436"/>
                </a:cubicBezTo>
                <a:cubicBezTo>
                  <a:pt x="75420" y="45992"/>
                  <a:pt x="75273" y="45549"/>
                  <a:pt x="75088" y="45105"/>
                </a:cubicBezTo>
                <a:lnTo>
                  <a:pt x="75088" y="45105"/>
                </a:lnTo>
                <a:cubicBezTo>
                  <a:pt x="75310" y="45253"/>
                  <a:pt x="75568" y="45438"/>
                  <a:pt x="75827" y="45623"/>
                </a:cubicBezTo>
                <a:cubicBezTo>
                  <a:pt x="76345" y="45955"/>
                  <a:pt x="76862" y="46288"/>
                  <a:pt x="77380" y="46510"/>
                </a:cubicBezTo>
                <a:cubicBezTo>
                  <a:pt x="78119" y="46880"/>
                  <a:pt x="78637" y="47027"/>
                  <a:pt x="78785" y="47064"/>
                </a:cubicBezTo>
                <a:cubicBezTo>
                  <a:pt x="78785" y="47064"/>
                  <a:pt x="78822" y="47101"/>
                  <a:pt x="78822" y="47101"/>
                </a:cubicBezTo>
                <a:lnTo>
                  <a:pt x="78785" y="47249"/>
                </a:lnTo>
                <a:lnTo>
                  <a:pt x="78859" y="47064"/>
                </a:lnTo>
                <a:cubicBezTo>
                  <a:pt x="78859" y="47064"/>
                  <a:pt x="78822" y="47027"/>
                  <a:pt x="78785" y="47027"/>
                </a:cubicBezTo>
                <a:cubicBezTo>
                  <a:pt x="78637" y="46954"/>
                  <a:pt x="78193" y="46732"/>
                  <a:pt x="77528" y="46325"/>
                </a:cubicBezTo>
                <a:cubicBezTo>
                  <a:pt x="77047" y="46029"/>
                  <a:pt x="76567" y="45660"/>
                  <a:pt x="76086" y="45290"/>
                </a:cubicBezTo>
                <a:cubicBezTo>
                  <a:pt x="75790" y="45031"/>
                  <a:pt x="75457" y="44735"/>
                  <a:pt x="75125" y="44440"/>
                </a:cubicBezTo>
                <a:cubicBezTo>
                  <a:pt x="74977" y="44292"/>
                  <a:pt x="74792" y="44181"/>
                  <a:pt x="74644" y="44033"/>
                </a:cubicBezTo>
                <a:cubicBezTo>
                  <a:pt x="74459" y="43589"/>
                  <a:pt x="74237" y="43146"/>
                  <a:pt x="73979" y="42702"/>
                </a:cubicBezTo>
                <a:lnTo>
                  <a:pt x="73979" y="42702"/>
                </a:lnTo>
                <a:cubicBezTo>
                  <a:pt x="74348" y="42887"/>
                  <a:pt x="74681" y="43072"/>
                  <a:pt x="75125" y="43293"/>
                </a:cubicBezTo>
                <a:cubicBezTo>
                  <a:pt x="75753" y="43589"/>
                  <a:pt x="76382" y="43922"/>
                  <a:pt x="76899" y="44181"/>
                </a:cubicBezTo>
                <a:cubicBezTo>
                  <a:pt x="77713" y="44550"/>
                  <a:pt x="78230" y="44698"/>
                  <a:pt x="78415" y="44772"/>
                </a:cubicBezTo>
                <a:lnTo>
                  <a:pt x="78489" y="44772"/>
                </a:lnTo>
                <a:cubicBezTo>
                  <a:pt x="78489" y="44772"/>
                  <a:pt x="78489" y="44772"/>
                  <a:pt x="78489" y="44735"/>
                </a:cubicBezTo>
                <a:cubicBezTo>
                  <a:pt x="78489" y="44735"/>
                  <a:pt x="78452" y="44735"/>
                  <a:pt x="78415" y="44698"/>
                </a:cubicBezTo>
                <a:cubicBezTo>
                  <a:pt x="78267" y="44624"/>
                  <a:pt x="77750" y="44403"/>
                  <a:pt x="77047" y="43959"/>
                </a:cubicBezTo>
                <a:cubicBezTo>
                  <a:pt x="76567" y="43700"/>
                  <a:pt x="76049" y="43367"/>
                  <a:pt x="75420" y="42961"/>
                </a:cubicBezTo>
                <a:lnTo>
                  <a:pt x="75383" y="42924"/>
                </a:lnTo>
                <a:cubicBezTo>
                  <a:pt x="74903" y="42628"/>
                  <a:pt x="74237" y="42221"/>
                  <a:pt x="73461" y="41852"/>
                </a:cubicBezTo>
                <a:cubicBezTo>
                  <a:pt x="73350" y="41630"/>
                  <a:pt x="73202" y="41408"/>
                  <a:pt x="73054" y="41223"/>
                </a:cubicBezTo>
                <a:cubicBezTo>
                  <a:pt x="72943" y="41075"/>
                  <a:pt x="72796" y="40890"/>
                  <a:pt x="72648" y="40668"/>
                </a:cubicBezTo>
                <a:lnTo>
                  <a:pt x="72648" y="40668"/>
                </a:lnTo>
                <a:cubicBezTo>
                  <a:pt x="74829" y="41186"/>
                  <a:pt x="76419" y="41630"/>
                  <a:pt x="77491" y="42036"/>
                </a:cubicBezTo>
                <a:cubicBezTo>
                  <a:pt x="78563" y="42406"/>
                  <a:pt x="79265" y="42702"/>
                  <a:pt x="79487" y="42776"/>
                </a:cubicBezTo>
                <a:cubicBezTo>
                  <a:pt x="79524" y="42813"/>
                  <a:pt x="79561" y="42813"/>
                  <a:pt x="79561" y="42813"/>
                </a:cubicBezTo>
                <a:lnTo>
                  <a:pt x="79561" y="42776"/>
                </a:lnTo>
                <a:cubicBezTo>
                  <a:pt x="79561" y="42776"/>
                  <a:pt x="79561" y="42776"/>
                  <a:pt x="79524" y="42739"/>
                </a:cubicBezTo>
                <a:cubicBezTo>
                  <a:pt x="79302" y="42628"/>
                  <a:pt x="78674" y="42258"/>
                  <a:pt x="77602" y="41815"/>
                </a:cubicBezTo>
                <a:cubicBezTo>
                  <a:pt x="76345" y="41223"/>
                  <a:pt x="74385" y="40558"/>
                  <a:pt x="71982" y="39855"/>
                </a:cubicBezTo>
                <a:cubicBezTo>
                  <a:pt x="71317" y="39116"/>
                  <a:pt x="70614" y="38450"/>
                  <a:pt x="69838" y="37822"/>
                </a:cubicBezTo>
                <a:cubicBezTo>
                  <a:pt x="68766" y="36971"/>
                  <a:pt x="67805" y="36417"/>
                  <a:pt x="67213" y="36084"/>
                </a:cubicBezTo>
                <a:cubicBezTo>
                  <a:pt x="66843" y="35899"/>
                  <a:pt x="66547" y="35751"/>
                  <a:pt x="66252" y="35604"/>
                </a:cubicBezTo>
                <a:lnTo>
                  <a:pt x="66178" y="35567"/>
                </a:lnTo>
                <a:cubicBezTo>
                  <a:pt x="66158" y="35557"/>
                  <a:pt x="66136" y="35552"/>
                  <a:pt x="66113" y="35552"/>
                </a:cubicBezTo>
                <a:cubicBezTo>
                  <a:pt x="66050" y="35552"/>
                  <a:pt x="65983" y="35586"/>
                  <a:pt x="65956" y="35640"/>
                </a:cubicBezTo>
                <a:cubicBezTo>
                  <a:pt x="65956" y="35677"/>
                  <a:pt x="65919" y="35714"/>
                  <a:pt x="65956" y="35751"/>
                </a:cubicBezTo>
                <a:cubicBezTo>
                  <a:pt x="65956" y="35788"/>
                  <a:pt x="65956" y="35825"/>
                  <a:pt x="65993" y="35862"/>
                </a:cubicBezTo>
                <a:cubicBezTo>
                  <a:pt x="66030" y="35862"/>
                  <a:pt x="66067" y="35899"/>
                  <a:pt x="66067" y="35899"/>
                </a:cubicBezTo>
                <a:lnTo>
                  <a:pt x="66104" y="35936"/>
                </a:lnTo>
                <a:cubicBezTo>
                  <a:pt x="66215" y="36010"/>
                  <a:pt x="66547" y="36195"/>
                  <a:pt x="66954" y="36491"/>
                </a:cubicBezTo>
                <a:cubicBezTo>
                  <a:pt x="67509" y="36897"/>
                  <a:pt x="68396" y="37526"/>
                  <a:pt x="69357" y="38413"/>
                </a:cubicBezTo>
                <a:cubicBezTo>
                  <a:pt x="70466" y="39448"/>
                  <a:pt x="71428" y="40595"/>
                  <a:pt x="72241" y="41815"/>
                </a:cubicBezTo>
                <a:cubicBezTo>
                  <a:pt x="73128" y="43183"/>
                  <a:pt x="73868" y="44883"/>
                  <a:pt x="74459" y="46769"/>
                </a:cubicBezTo>
                <a:cubicBezTo>
                  <a:pt x="74607" y="47249"/>
                  <a:pt x="74755" y="47767"/>
                  <a:pt x="74940" y="48432"/>
                </a:cubicBezTo>
                <a:cubicBezTo>
                  <a:pt x="75014" y="48728"/>
                  <a:pt x="75051" y="48987"/>
                  <a:pt x="75125" y="49209"/>
                </a:cubicBezTo>
                <a:lnTo>
                  <a:pt x="75162" y="49394"/>
                </a:lnTo>
                <a:cubicBezTo>
                  <a:pt x="75199" y="49615"/>
                  <a:pt x="75273" y="49837"/>
                  <a:pt x="75310" y="50022"/>
                </a:cubicBezTo>
                <a:cubicBezTo>
                  <a:pt x="75494" y="50762"/>
                  <a:pt x="75679" y="51501"/>
                  <a:pt x="75864" y="52166"/>
                </a:cubicBezTo>
                <a:cubicBezTo>
                  <a:pt x="76123" y="53165"/>
                  <a:pt x="76382" y="53904"/>
                  <a:pt x="76677" y="54569"/>
                </a:cubicBezTo>
                <a:cubicBezTo>
                  <a:pt x="76862" y="54976"/>
                  <a:pt x="77084" y="55383"/>
                  <a:pt x="77306" y="55753"/>
                </a:cubicBezTo>
                <a:cubicBezTo>
                  <a:pt x="77047" y="55457"/>
                  <a:pt x="76788" y="55161"/>
                  <a:pt x="76530" y="54865"/>
                </a:cubicBezTo>
                <a:cubicBezTo>
                  <a:pt x="75938" y="54089"/>
                  <a:pt x="75420" y="53202"/>
                  <a:pt x="74903" y="52019"/>
                </a:cubicBezTo>
                <a:cubicBezTo>
                  <a:pt x="74348" y="50798"/>
                  <a:pt x="73979" y="49652"/>
                  <a:pt x="73609" y="48654"/>
                </a:cubicBezTo>
                <a:cubicBezTo>
                  <a:pt x="73387" y="48026"/>
                  <a:pt x="73202" y="47471"/>
                  <a:pt x="73017" y="46954"/>
                </a:cubicBezTo>
                <a:cubicBezTo>
                  <a:pt x="72167" y="44661"/>
                  <a:pt x="71280" y="43330"/>
                  <a:pt x="70947" y="42887"/>
                </a:cubicBezTo>
                <a:cubicBezTo>
                  <a:pt x="70947" y="42850"/>
                  <a:pt x="70947" y="42850"/>
                  <a:pt x="70910" y="42850"/>
                </a:cubicBezTo>
                <a:lnTo>
                  <a:pt x="71095" y="42813"/>
                </a:lnTo>
                <a:lnTo>
                  <a:pt x="70873" y="42813"/>
                </a:lnTo>
                <a:lnTo>
                  <a:pt x="70873" y="42850"/>
                </a:lnTo>
                <a:cubicBezTo>
                  <a:pt x="70873" y="42850"/>
                  <a:pt x="70873" y="42887"/>
                  <a:pt x="70910" y="42924"/>
                </a:cubicBezTo>
                <a:cubicBezTo>
                  <a:pt x="71280" y="43478"/>
                  <a:pt x="72056" y="44809"/>
                  <a:pt x="72759" y="46990"/>
                </a:cubicBezTo>
                <a:cubicBezTo>
                  <a:pt x="72906" y="47471"/>
                  <a:pt x="73091" y="48026"/>
                  <a:pt x="73276" y="48617"/>
                </a:cubicBezTo>
                <a:cubicBezTo>
                  <a:pt x="73609" y="49652"/>
                  <a:pt x="73942" y="50835"/>
                  <a:pt x="74459" y="52129"/>
                </a:cubicBezTo>
                <a:cubicBezTo>
                  <a:pt x="74940" y="53349"/>
                  <a:pt x="75457" y="54311"/>
                  <a:pt x="76086" y="55161"/>
                </a:cubicBezTo>
                <a:cubicBezTo>
                  <a:pt x="76234" y="55346"/>
                  <a:pt x="76382" y="55568"/>
                  <a:pt x="76530" y="55753"/>
                </a:cubicBezTo>
                <a:cubicBezTo>
                  <a:pt x="76086" y="55383"/>
                  <a:pt x="75642" y="55050"/>
                  <a:pt x="75273" y="54680"/>
                </a:cubicBezTo>
                <a:cubicBezTo>
                  <a:pt x="74681" y="54089"/>
                  <a:pt x="74200" y="53423"/>
                  <a:pt x="73831" y="52869"/>
                </a:cubicBezTo>
                <a:cubicBezTo>
                  <a:pt x="73461" y="52351"/>
                  <a:pt x="73165" y="51834"/>
                  <a:pt x="72869" y="51390"/>
                </a:cubicBezTo>
                <a:lnTo>
                  <a:pt x="72759" y="51205"/>
                </a:lnTo>
                <a:cubicBezTo>
                  <a:pt x="72130" y="50170"/>
                  <a:pt x="71612" y="49394"/>
                  <a:pt x="71243" y="48876"/>
                </a:cubicBezTo>
                <a:cubicBezTo>
                  <a:pt x="70947" y="48469"/>
                  <a:pt x="70725" y="48247"/>
                  <a:pt x="70651" y="48137"/>
                </a:cubicBezTo>
                <a:lnTo>
                  <a:pt x="70614" y="48137"/>
                </a:lnTo>
                <a:cubicBezTo>
                  <a:pt x="70614" y="48174"/>
                  <a:pt x="70614" y="48174"/>
                  <a:pt x="70614" y="48174"/>
                </a:cubicBezTo>
                <a:cubicBezTo>
                  <a:pt x="70688" y="48247"/>
                  <a:pt x="70873" y="48506"/>
                  <a:pt x="71132" y="48913"/>
                </a:cubicBezTo>
                <a:cubicBezTo>
                  <a:pt x="71502" y="49431"/>
                  <a:pt x="71945" y="50207"/>
                  <a:pt x="72537" y="51279"/>
                </a:cubicBezTo>
                <a:lnTo>
                  <a:pt x="72611" y="51427"/>
                </a:lnTo>
                <a:cubicBezTo>
                  <a:pt x="72869" y="51908"/>
                  <a:pt x="73165" y="52425"/>
                  <a:pt x="73498" y="53017"/>
                </a:cubicBezTo>
                <a:cubicBezTo>
                  <a:pt x="73831" y="53534"/>
                  <a:pt x="74311" y="54274"/>
                  <a:pt x="74940" y="54939"/>
                </a:cubicBezTo>
                <a:cubicBezTo>
                  <a:pt x="75494" y="55568"/>
                  <a:pt x="76197" y="56159"/>
                  <a:pt x="77047" y="56751"/>
                </a:cubicBezTo>
                <a:cubicBezTo>
                  <a:pt x="77195" y="56862"/>
                  <a:pt x="77417" y="56973"/>
                  <a:pt x="77639" y="57120"/>
                </a:cubicBezTo>
                <a:cubicBezTo>
                  <a:pt x="76714" y="56788"/>
                  <a:pt x="75864" y="56344"/>
                  <a:pt x="75051" y="55900"/>
                </a:cubicBezTo>
                <a:cubicBezTo>
                  <a:pt x="73757" y="55124"/>
                  <a:pt x="72574" y="54200"/>
                  <a:pt x="71502" y="53091"/>
                </a:cubicBezTo>
                <a:cubicBezTo>
                  <a:pt x="70614" y="52166"/>
                  <a:pt x="70023" y="51353"/>
                  <a:pt x="69653" y="50835"/>
                </a:cubicBezTo>
                <a:cubicBezTo>
                  <a:pt x="69357" y="50429"/>
                  <a:pt x="69172" y="50133"/>
                  <a:pt x="69135" y="50059"/>
                </a:cubicBezTo>
                <a:cubicBezTo>
                  <a:pt x="69098" y="50022"/>
                  <a:pt x="69098" y="50022"/>
                  <a:pt x="69098" y="49985"/>
                </a:cubicBezTo>
                <a:lnTo>
                  <a:pt x="69062" y="49985"/>
                </a:lnTo>
                <a:lnTo>
                  <a:pt x="69062" y="50022"/>
                </a:lnTo>
                <a:cubicBezTo>
                  <a:pt x="69062" y="50022"/>
                  <a:pt x="69062" y="50022"/>
                  <a:pt x="69062" y="50059"/>
                </a:cubicBezTo>
                <a:cubicBezTo>
                  <a:pt x="69135" y="50170"/>
                  <a:pt x="69283" y="50429"/>
                  <a:pt x="69579" y="50872"/>
                </a:cubicBezTo>
                <a:cubicBezTo>
                  <a:pt x="69912" y="51427"/>
                  <a:pt x="70429" y="52240"/>
                  <a:pt x="71280" y="53202"/>
                </a:cubicBezTo>
                <a:cubicBezTo>
                  <a:pt x="72315" y="54385"/>
                  <a:pt x="73498" y="55383"/>
                  <a:pt x="74792" y="56233"/>
                </a:cubicBezTo>
                <a:cubicBezTo>
                  <a:pt x="75753" y="56862"/>
                  <a:pt x="76825" y="57416"/>
                  <a:pt x="77971" y="57860"/>
                </a:cubicBezTo>
                <a:cubicBezTo>
                  <a:pt x="76973" y="57675"/>
                  <a:pt x="76012" y="57453"/>
                  <a:pt x="75051" y="57120"/>
                </a:cubicBezTo>
                <a:cubicBezTo>
                  <a:pt x="73498" y="56640"/>
                  <a:pt x="72019" y="55937"/>
                  <a:pt x="70836" y="55161"/>
                </a:cubicBezTo>
                <a:cubicBezTo>
                  <a:pt x="69949" y="54569"/>
                  <a:pt x="69172" y="53941"/>
                  <a:pt x="68544" y="53239"/>
                </a:cubicBezTo>
                <a:cubicBezTo>
                  <a:pt x="68137" y="52832"/>
                  <a:pt x="67952" y="52573"/>
                  <a:pt x="67878" y="52462"/>
                </a:cubicBezTo>
                <a:cubicBezTo>
                  <a:pt x="67878" y="52462"/>
                  <a:pt x="67841" y="52462"/>
                  <a:pt x="67841" y="52425"/>
                </a:cubicBezTo>
                <a:lnTo>
                  <a:pt x="67841" y="52462"/>
                </a:lnTo>
                <a:lnTo>
                  <a:pt x="67805" y="52462"/>
                </a:lnTo>
                <a:cubicBezTo>
                  <a:pt x="67805" y="52462"/>
                  <a:pt x="67805" y="52499"/>
                  <a:pt x="67841" y="52499"/>
                </a:cubicBezTo>
                <a:cubicBezTo>
                  <a:pt x="67915" y="52610"/>
                  <a:pt x="68100" y="52869"/>
                  <a:pt x="68433" y="53276"/>
                </a:cubicBezTo>
                <a:cubicBezTo>
                  <a:pt x="69062" y="54015"/>
                  <a:pt x="69764" y="54680"/>
                  <a:pt x="70614" y="55309"/>
                </a:cubicBezTo>
                <a:cubicBezTo>
                  <a:pt x="71834" y="56196"/>
                  <a:pt x="73276" y="56936"/>
                  <a:pt x="74829" y="57527"/>
                </a:cubicBezTo>
                <a:cubicBezTo>
                  <a:pt x="76160" y="58008"/>
                  <a:pt x="77528" y="58341"/>
                  <a:pt x="78896" y="58562"/>
                </a:cubicBezTo>
                <a:cubicBezTo>
                  <a:pt x="78785" y="58599"/>
                  <a:pt x="78674" y="58599"/>
                  <a:pt x="78563" y="58599"/>
                </a:cubicBezTo>
                <a:cubicBezTo>
                  <a:pt x="78303" y="58643"/>
                  <a:pt x="78043" y="58661"/>
                  <a:pt x="77754" y="58661"/>
                </a:cubicBezTo>
                <a:cubicBezTo>
                  <a:pt x="77549" y="58661"/>
                  <a:pt x="77329" y="58652"/>
                  <a:pt x="77084" y="58636"/>
                </a:cubicBezTo>
                <a:cubicBezTo>
                  <a:pt x="76234" y="58599"/>
                  <a:pt x="75273" y="58525"/>
                  <a:pt x="74348" y="58341"/>
                </a:cubicBezTo>
                <a:cubicBezTo>
                  <a:pt x="72869" y="58045"/>
                  <a:pt x="71465" y="57527"/>
                  <a:pt x="70245" y="56825"/>
                </a:cubicBezTo>
                <a:cubicBezTo>
                  <a:pt x="69394" y="56344"/>
                  <a:pt x="68655" y="55790"/>
                  <a:pt x="67989" y="55124"/>
                </a:cubicBezTo>
                <a:cubicBezTo>
                  <a:pt x="67620" y="54791"/>
                  <a:pt x="67435" y="54533"/>
                  <a:pt x="67361" y="54459"/>
                </a:cubicBezTo>
                <a:cubicBezTo>
                  <a:pt x="67324" y="54422"/>
                  <a:pt x="67324" y="54422"/>
                  <a:pt x="67324" y="54422"/>
                </a:cubicBezTo>
                <a:lnTo>
                  <a:pt x="67287" y="54422"/>
                </a:lnTo>
                <a:lnTo>
                  <a:pt x="67287" y="54459"/>
                </a:lnTo>
                <a:cubicBezTo>
                  <a:pt x="67287" y="54459"/>
                  <a:pt x="67287" y="54459"/>
                  <a:pt x="67324" y="54496"/>
                </a:cubicBezTo>
                <a:cubicBezTo>
                  <a:pt x="67361" y="54569"/>
                  <a:pt x="67546" y="54828"/>
                  <a:pt x="67915" y="55198"/>
                </a:cubicBezTo>
                <a:cubicBezTo>
                  <a:pt x="68507" y="55863"/>
                  <a:pt x="69246" y="56455"/>
                  <a:pt x="70060" y="56973"/>
                </a:cubicBezTo>
                <a:cubicBezTo>
                  <a:pt x="70947" y="57564"/>
                  <a:pt x="71982" y="58045"/>
                  <a:pt x="73054" y="58414"/>
                </a:cubicBezTo>
                <a:cubicBezTo>
                  <a:pt x="72130" y="58193"/>
                  <a:pt x="71280" y="57934"/>
                  <a:pt x="70503" y="57601"/>
                </a:cubicBezTo>
                <a:cubicBezTo>
                  <a:pt x="69172" y="57047"/>
                  <a:pt x="67952" y="56307"/>
                  <a:pt x="66843" y="55346"/>
                </a:cubicBezTo>
                <a:cubicBezTo>
                  <a:pt x="65734" y="54385"/>
                  <a:pt x="64699" y="53165"/>
                  <a:pt x="63738" y="51760"/>
                </a:cubicBezTo>
                <a:cubicBezTo>
                  <a:pt x="63701" y="51723"/>
                  <a:pt x="63664" y="51649"/>
                  <a:pt x="63627" y="51612"/>
                </a:cubicBezTo>
                <a:cubicBezTo>
                  <a:pt x="63627" y="51575"/>
                  <a:pt x="63590" y="51575"/>
                  <a:pt x="63590" y="51538"/>
                </a:cubicBezTo>
                <a:cubicBezTo>
                  <a:pt x="63664" y="50983"/>
                  <a:pt x="63701" y="50392"/>
                  <a:pt x="63738" y="49874"/>
                </a:cubicBezTo>
                <a:cubicBezTo>
                  <a:pt x="63738" y="49800"/>
                  <a:pt x="63738" y="49689"/>
                  <a:pt x="63738" y="49615"/>
                </a:cubicBezTo>
                <a:cubicBezTo>
                  <a:pt x="63738" y="49578"/>
                  <a:pt x="63738" y="49578"/>
                  <a:pt x="63738" y="49541"/>
                </a:cubicBezTo>
                <a:cubicBezTo>
                  <a:pt x="63849" y="49800"/>
                  <a:pt x="63960" y="50133"/>
                  <a:pt x="64107" y="50429"/>
                </a:cubicBezTo>
                <a:cubicBezTo>
                  <a:pt x="64366" y="51057"/>
                  <a:pt x="64699" y="51612"/>
                  <a:pt x="64995" y="52092"/>
                </a:cubicBezTo>
                <a:cubicBezTo>
                  <a:pt x="65512" y="52832"/>
                  <a:pt x="65882" y="53202"/>
                  <a:pt x="65993" y="53312"/>
                </a:cubicBezTo>
                <a:cubicBezTo>
                  <a:pt x="66030" y="53349"/>
                  <a:pt x="66030" y="53349"/>
                  <a:pt x="66030" y="53349"/>
                </a:cubicBezTo>
                <a:lnTo>
                  <a:pt x="66067" y="53349"/>
                </a:lnTo>
                <a:cubicBezTo>
                  <a:pt x="66067" y="53312"/>
                  <a:pt x="66067" y="53312"/>
                  <a:pt x="66030" y="53276"/>
                </a:cubicBezTo>
                <a:cubicBezTo>
                  <a:pt x="65919" y="53128"/>
                  <a:pt x="65623" y="52721"/>
                  <a:pt x="65217" y="51982"/>
                </a:cubicBezTo>
                <a:cubicBezTo>
                  <a:pt x="64958" y="51501"/>
                  <a:pt x="64736" y="50909"/>
                  <a:pt x="64514" y="50281"/>
                </a:cubicBezTo>
                <a:cubicBezTo>
                  <a:pt x="64329" y="49800"/>
                  <a:pt x="64181" y="49246"/>
                  <a:pt x="63997" y="48617"/>
                </a:cubicBezTo>
                <a:cubicBezTo>
                  <a:pt x="63923" y="48395"/>
                  <a:pt x="63849" y="48137"/>
                  <a:pt x="63775" y="47878"/>
                </a:cubicBezTo>
                <a:cubicBezTo>
                  <a:pt x="63775" y="47101"/>
                  <a:pt x="63738" y="46288"/>
                  <a:pt x="63701" y="45549"/>
                </a:cubicBezTo>
                <a:lnTo>
                  <a:pt x="63701" y="45549"/>
                </a:lnTo>
                <a:lnTo>
                  <a:pt x="63775" y="45733"/>
                </a:lnTo>
                <a:cubicBezTo>
                  <a:pt x="63923" y="46140"/>
                  <a:pt x="64070" y="46510"/>
                  <a:pt x="64181" y="46843"/>
                </a:cubicBezTo>
                <a:cubicBezTo>
                  <a:pt x="64588" y="47915"/>
                  <a:pt x="64995" y="48765"/>
                  <a:pt x="65401" y="49431"/>
                </a:cubicBezTo>
                <a:cubicBezTo>
                  <a:pt x="65845" y="50207"/>
                  <a:pt x="66326" y="50798"/>
                  <a:pt x="66843" y="51279"/>
                </a:cubicBezTo>
                <a:cubicBezTo>
                  <a:pt x="66880" y="51316"/>
                  <a:pt x="66880" y="51316"/>
                  <a:pt x="66917" y="51353"/>
                </a:cubicBezTo>
                <a:lnTo>
                  <a:pt x="66954" y="51316"/>
                </a:lnTo>
                <a:cubicBezTo>
                  <a:pt x="66917" y="51316"/>
                  <a:pt x="66917" y="51279"/>
                  <a:pt x="66880" y="51242"/>
                </a:cubicBezTo>
                <a:cubicBezTo>
                  <a:pt x="66732" y="51057"/>
                  <a:pt x="66215" y="50466"/>
                  <a:pt x="65623" y="49357"/>
                </a:cubicBezTo>
                <a:cubicBezTo>
                  <a:pt x="65290" y="48691"/>
                  <a:pt x="64958" y="47804"/>
                  <a:pt x="64625" y="46769"/>
                </a:cubicBezTo>
                <a:cubicBezTo>
                  <a:pt x="64514" y="46436"/>
                  <a:pt x="64440" y="46140"/>
                  <a:pt x="64329" y="45807"/>
                </a:cubicBezTo>
                <a:cubicBezTo>
                  <a:pt x="64107" y="45068"/>
                  <a:pt x="63849" y="44255"/>
                  <a:pt x="63553" y="43404"/>
                </a:cubicBezTo>
                <a:cubicBezTo>
                  <a:pt x="63479" y="42850"/>
                  <a:pt x="63405" y="42258"/>
                  <a:pt x="63331" y="41704"/>
                </a:cubicBezTo>
                <a:lnTo>
                  <a:pt x="63331" y="41704"/>
                </a:lnTo>
                <a:cubicBezTo>
                  <a:pt x="63553" y="42184"/>
                  <a:pt x="63812" y="42628"/>
                  <a:pt x="64070" y="43109"/>
                </a:cubicBezTo>
                <a:cubicBezTo>
                  <a:pt x="64773" y="44329"/>
                  <a:pt x="65475" y="45364"/>
                  <a:pt x="66030" y="46177"/>
                </a:cubicBezTo>
                <a:cubicBezTo>
                  <a:pt x="66547" y="46954"/>
                  <a:pt x="67028" y="47656"/>
                  <a:pt x="67287" y="48100"/>
                </a:cubicBezTo>
                <a:cubicBezTo>
                  <a:pt x="67509" y="48469"/>
                  <a:pt x="67620" y="48728"/>
                  <a:pt x="67657" y="48802"/>
                </a:cubicBezTo>
                <a:cubicBezTo>
                  <a:pt x="67694" y="48802"/>
                  <a:pt x="67694" y="48802"/>
                  <a:pt x="67694" y="48839"/>
                </a:cubicBezTo>
                <a:lnTo>
                  <a:pt x="67694" y="48802"/>
                </a:lnTo>
                <a:lnTo>
                  <a:pt x="67731" y="48802"/>
                </a:lnTo>
                <a:cubicBezTo>
                  <a:pt x="67731" y="48802"/>
                  <a:pt x="67731" y="48802"/>
                  <a:pt x="67731" y="48765"/>
                </a:cubicBezTo>
                <a:cubicBezTo>
                  <a:pt x="67694" y="48691"/>
                  <a:pt x="67583" y="48469"/>
                  <a:pt x="67398" y="48100"/>
                </a:cubicBezTo>
                <a:cubicBezTo>
                  <a:pt x="67176" y="47656"/>
                  <a:pt x="66843" y="47064"/>
                  <a:pt x="66252" y="46103"/>
                </a:cubicBezTo>
                <a:lnTo>
                  <a:pt x="66141" y="45918"/>
                </a:lnTo>
                <a:cubicBezTo>
                  <a:pt x="65660" y="45105"/>
                  <a:pt x="65069" y="44107"/>
                  <a:pt x="64477" y="42961"/>
                </a:cubicBezTo>
                <a:cubicBezTo>
                  <a:pt x="63701" y="41445"/>
                  <a:pt x="63146" y="40040"/>
                  <a:pt x="62703" y="38635"/>
                </a:cubicBezTo>
                <a:cubicBezTo>
                  <a:pt x="62666" y="38487"/>
                  <a:pt x="62629" y="38339"/>
                  <a:pt x="62592" y="38191"/>
                </a:cubicBezTo>
                <a:lnTo>
                  <a:pt x="62592" y="38191"/>
                </a:lnTo>
                <a:cubicBezTo>
                  <a:pt x="62924" y="38709"/>
                  <a:pt x="63220" y="39190"/>
                  <a:pt x="63590" y="39707"/>
                </a:cubicBezTo>
                <a:cubicBezTo>
                  <a:pt x="64551" y="41075"/>
                  <a:pt x="65512" y="42369"/>
                  <a:pt x="66437" y="43515"/>
                </a:cubicBezTo>
                <a:cubicBezTo>
                  <a:pt x="67028" y="44218"/>
                  <a:pt x="67509" y="44772"/>
                  <a:pt x="67915" y="45216"/>
                </a:cubicBezTo>
                <a:cubicBezTo>
                  <a:pt x="68100" y="45438"/>
                  <a:pt x="68285" y="45623"/>
                  <a:pt x="68433" y="45807"/>
                </a:cubicBezTo>
                <a:lnTo>
                  <a:pt x="69098" y="46584"/>
                </a:lnTo>
                <a:lnTo>
                  <a:pt x="69135" y="46547"/>
                </a:lnTo>
                <a:lnTo>
                  <a:pt x="68507" y="45733"/>
                </a:lnTo>
                <a:cubicBezTo>
                  <a:pt x="68359" y="45549"/>
                  <a:pt x="68211" y="45327"/>
                  <a:pt x="67989" y="45105"/>
                </a:cubicBezTo>
                <a:cubicBezTo>
                  <a:pt x="67620" y="44624"/>
                  <a:pt x="67176" y="44070"/>
                  <a:pt x="66695" y="43404"/>
                </a:cubicBezTo>
                <a:cubicBezTo>
                  <a:pt x="65845" y="42258"/>
                  <a:pt x="64921" y="40964"/>
                  <a:pt x="63997" y="39522"/>
                </a:cubicBezTo>
                <a:cubicBezTo>
                  <a:pt x="63590" y="38894"/>
                  <a:pt x="63072" y="38044"/>
                  <a:pt x="62555" y="37082"/>
                </a:cubicBezTo>
                <a:lnTo>
                  <a:pt x="62555" y="37082"/>
                </a:lnTo>
                <a:cubicBezTo>
                  <a:pt x="62740" y="37230"/>
                  <a:pt x="62887" y="37341"/>
                  <a:pt x="63072" y="37489"/>
                </a:cubicBezTo>
                <a:cubicBezTo>
                  <a:pt x="63146" y="37563"/>
                  <a:pt x="63257" y="37637"/>
                  <a:pt x="63331" y="37711"/>
                </a:cubicBezTo>
                <a:cubicBezTo>
                  <a:pt x="63590" y="37933"/>
                  <a:pt x="63812" y="38118"/>
                  <a:pt x="63960" y="38302"/>
                </a:cubicBezTo>
                <a:lnTo>
                  <a:pt x="64551" y="38857"/>
                </a:lnTo>
                <a:cubicBezTo>
                  <a:pt x="64958" y="39264"/>
                  <a:pt x="65290" y="39596"/>
                  <a:pt x="65586" y="39892"/>
                </a:cubicBezTo>
                <a:cubicBezTo>
                  <a:pt x="66030" y="40373"/>
                  <a:pt x="66695" y="41112"/>
                  <a:pt x="67250" y="41889"/>
                </a:cubicBezTo>
                <a:cubicBezTo>
                  <a:pt x="67250" y="41962"/>
                  <a:pt x="67250" y="41962"/>
                  <a:pt x="67287" y="41962"/>
                </a:cubicBezTo>
                <a:lnTo>
                  <a:pt x="67287" y="41926"/>
                </a:lnTo>
                <a:cubicBezTo>
                  <a:pt x="67287" y="41926"/>
                  <a:pt x="67287" y="41926"/>
                  <a:pt x="67287" y="41889"/>
                </a:cubicBezTo>
                <a:cubicBezTo>
                  <a:pt x="66843" y="41075"/>
                  <a:pt x="66215" y="40262"/>
                  <a:pt x="65771" y="39744"/>
                </a:cubicBezTo>
                <a:cubicBezTo>
                  <a:pt x="65512" y="39448"/>
                  <a:pt x="65217" y="39079"/>
                  <a:pt x="64847" y="38672"/>
                </a:cubicBezTo>
                <a:lnTo>
                  <a:pt x="64292" y="38081"/>
                </a:lnTo>
                <a:cubicBezTo>
                  <a:pt x="64107" y="37822"/>
                  <a:pt x="63849" y="37600"/>
                  <a:pt x="63664" y="37415"/>
                </a:cubicBezTo>
                <a:cubicBezTo>
                  <a:pt x="63553" y="37304"/>
                  <a:pt x="63405" y="37193"/>
                  <a:pt x="63294" y="37082"/>
                </a:cubicBezTo>
                <a:cubicBezTo>
                  <a:pt x="62961" y="36787"/>
                  <a:pt x="62592" y="36454"/>
                  <a:pt x="62222" y="36084"/>
                </a:cubicBezTo>
                <a:cubicBezTo>
                  <a:pt x="62111" y="35973"/>
                  <a:pt x="62037" y="35862"/>
                  <a:pt x="61926" y="35751"/>
                </a:cubicBezTo>
                <a:cubicBezTo>
                  <a:pt x="61741" y="35234"/>
                  <a:pt x="61556" y="34790"/>
                  <a:pt x="61446" y="34347"/>
                </a:cubicBezTo>
                <a:lnTo>
                  <a:pt x="61446" y="34347"/>
                </a:lnTo>
                <a:cubicBezTo>
                  <a:pt x="62185" y="35049"/>
                  <a:pt x="62924" y="35604"/>
                  <a:pt x="63516" y="36010"/>
                </a:cubicBezTo>
                <a:cubicBezTo>
                  <a:pt x="64033" y="36380"/>
                  <a:pt x="64551" y="36713"/>
                  <a:pt x="65032" y="37045"/>
                </a:cubicBezTo>
                <a:cubicBezTo>
                  <a:pt x="65882" y="37600"/>
                  <a:pt x="66584" y="38118"/>
                  <a:pt x="67213" y="38598"/>
                </a:cubicBezTo>
                <a:cubicBezTo>
                  <a:pt x="68322" y="39448"/>
                  <a:pt x="68951" y="40188"/>
                  <a:pt x="69246" y="40558"/>
                </a:cubicBezTo>
                <a:cubicBezTo>
                  <a:pt x="69542" y="40964"/>
                  <a:pt x="69690" y="41260"/>
                  <a:pt x="69764" y="41371"/>
                </a:cubicBezTo>
                <a:cubicBezTo>
                  <a:pt x="69764" y="41371"/>
                  <a:pt x="69764" y="41371"/>
                  <a:pt x="69801" y="41408"/>
                </a:cubicBezTo>
                <a:lnTo>
                  <a:pt x="69801" y="41371"/>
                </a:lnTo>
                <a:lnTo>
                  <a:pt x="69838" y="41371"/>
                </a:lnTo>
                <a:cubicBezTo>
                  <a:pt x="69801" y="41371"/>
                  <a:pt x="69801" y="41334"/>
                  <a:pt x="69801" y="41334"/>
                </a:cubicBezTo>
                <a:cubicBezTo>
                  <a:pt x="69764" y="41223"/>
                  <a:pt x="69616" y="40964"/>
                  <a:pt x="69320" y="40521"/>
                </a:cubicBezTo>
                <a:cubicBezTo>
                  <a:pt x="69062" y="40151"/>
                  <a:pt x="68470" y="39338"/>
                  <a:pt x="67398" y="38450"/>
                </a:cubicBezTo>
                <a:cubicBezTo>
                  <a:pt x="66769" y="37859"/>
                  <a:pt x="65993" y="37304"/>
                  <a:pt x="65106" y="36639"/>
                </a:cubicBezTo>
                <a:cubicBezTo>
                  <a:pt x="64699" y="36343"/>
                  <a:pt x="64255" y="36047"/>
                  <a:pt x="63849" y="35714"/>
                </a:cubicBezTo>
                <a:cubicBezTo>
                  <a:pt x="63183" y="35197"/>
                  <a:pt x="62444" y="34605"/>
                  <a:pt x="61741" y="33866"/>
                </a:cubicBezTo>
                <a:cubicBezTo>
                  <a:pt x="61002" y="33053"/>
                  <a:pt x="60447" y="32202"/>
                  <a:pt x="60152" y="31278"/>
                </a:cubicBezTo>
                <a:lnTo>
                  <a:pt x="60115" y="31278"/>
                </a:lnTo>
                <a:lnTo>
                  <a:pt x="60004" y="31315"/>
                </a:lnTo>
                <a:lnTo>
                  <a:pt x="59967" y="31241"/>
                </a:lnTo>
                <a:cubicBezTo>
                  <a:pt x="59893" y="31093"/>
                  <a:pt x="59819" y="30982"/>
                  <a:pt x="59782" y="30834"/>
                </a:cubicBezTo>
                <a:cubicBezTo>
                  <a:pt x="58784" y="29060"/>
                  <a:pt x="57638" y="27470"/>
                  <a:pt x="56381" y="26065"/>
                </a:cubicBezTo>
                <a:cubicBezTo>
                  <a:pt x="55345" y="24956"/>
                  <a:pt x="54236" y="23995"/>
                  <a:pt x="53053" y="23144"/>
                </a:cubicBezTo>
                <a:cubicBezTo>
                  <a:pt x="52240" y="22590"/>
                  <a:pt x="51463" y="22146"/>
                  <a:pt x="50650" y="21703"/>
                </a:cubicBezTo>
                <a:cubicBezTo>
                  <a:pt x="50243" y="21518"/>
                  <a:pt x="49985" y="21407"/>
                  <a:pt x="49837" y="21333"/>
                </a:cubicBezTo>
                <a:cubicBezTo>
                  <a:pt x="49800" y="21333"/>
                  <a:pt x="49800" y="21296"/>
                  <a:pt x="49800" y="21296"/>
                </a:cubicBezTo>
                <a:cubicBezTo>
                  <a:pt x="49778" y="21285"/>
                  <a:pt x="49756" y="21281"/>
                  <a:pt x="49735" y="21281"/>
                </a:cubicBezTo>
                <a:cubicBezTo>
                  <a:pt x="49683" y="21281"/>
                  <a:pt x="49630" y="21307"/>
                  <a:pt x="49578" y="21333"/>
                </a:cubicBezTo>
                <a:cubicBezTo>
                  <a:pt x="49504" y="21407"/>
                  <a:pt x="49504" y="21518"/>
                  <a:pt x="49578" y="21592"/>
                </a:cubicBezTo>
                <a:lnTo>
                  <a:pt x="49615" y="21592"/>
                </a:lnTo>
                <a:cubicBezTo>
                  <a:pt x="49615" y="21629"/>
                  <a:pt x="49652" y="21629"/>
                  <a:pt x="49689" y="21666"/>
                </a:cubicBezTo>
                <a:cubicBezTo>
                  <a:pt x="49800" y="21703"/>
                  <a:pt x="50096" y="21850"/>
                  <a:pt x="50465" y="22072"/>
                </a:cubicBezTo>
                <a:cubicBezTo>
                  <a:pt x="51279" y="22479"/>
                  <a:pt x="52018" y="22960"/>
                  <a:pt x="52757" y="23551"/>
                </a:cubicBezTo>
                <a:cubicBezTo>
                  <a:pt x="53904" y="24364"/>
                  <a:pt x="54939" y="25363"/>
                  <a:pt x="55937" y="26472"/>
                </a:cubicBezTo>
                <a:cubicBezTo>
                  <a:pt x="57120" y="27840"/>
                  <a:pt x="58192" y="29429"/>
                  <a:pt x="59116" y="31204"/>
                </a:cubicBezTo>
                <a:cubicBezTo>
                  <a:pt x="61187" y="35197"/>
                  <a:pt x="62481" y="40299"/>
                  <a:pt x="62703" y="45512"/>
                </a:cubicBezTo>
                <a:cubicBezTo>
                  <a:pt x="62776" y="46954"/>
                  <a:pt x="62740" y="48395"/>
                  <a:pt x="62666" y="49800"/>
                </a:cubicBezTo>
                <a:cubicBezTo>
                  <a:pt x="62666" y="50059"/>
                  <a:pt x="62629" y="50281"/>
                  <a:pt x="62592" y="50577"/>
                </a:cubicBezTo>
                <a:cubicBezTo>
                  <a:pt x="62592" y="50983"/>
                  <a:pt x="62518" y="51390"/>
                  <a:pt x="62481" y="51760"/>
                </a:cubicBezTo>
                <a:lnTo>
                  <a:pt x="62444" y="51871"/>
                </a:lnTo>
                <a:cubicBezTo>
                  <a:pt x="62444" y="51908"/>
                  <a:pt x="62444" y="51945"/>
                  <a:pt x="62444" y="51982"/>
                </a:cubicBezTo>
                <a:cubicBezTo>
                  <a:pt x="62296" y="52684"/>
                  <a:pt x="62111" y="53423"/>
                  <a:pt x="61852" y="54126"/>
                </a:cubicBezTo>
                <a:cubicBezTo>
                  <a:pt x="61593" y="54828"/>
                  <a:pt x="61261" y="55531"/>
                  <a:pt x="60928" y="56196"/>
                </a:cubicBezTo>
                <a:lnTo>
                  <a:pt x="60891" y="56307"/>
                </a:lnTo>
                <a:cubicBezTo>
                  <a:pt x="60817" y="56455"/>
                  <a:pt x="60743" y="56603"/>
                  <a:pt x="60669" y="56714"/>
                </a:cubicBezTo>
                <a:cubicBezTo>
                  <a:pt x="60706" y="56566"/>
                  <a:pt x="60743" y="56418"/>
                  <a:pt x="60743" y="56270"/>
                </a:cubicBezTo>
                <a:cubicBezTo>
                  <a:pt x="60817" y="55790"/>
                  <a:pt x="60928" y="55346"/>
                  <a:pt x="61002" y="54902"/>
                </a:cubicBezTo>
                <a:cubicBezTo>
                  <a:pt x="61076" y="54422"/>
                  <a:pt x="61187" y="53867"/>
                  <a:pt x="61261" y="53386"/>
                </a:cubicBezTo>
                <a:cubicBezTo>
                  <a:pt x="61556" y="51538"/>
                  <a:pt x="61704" y="49763"/>
                  <a:pt x="61704" y="47989"/>
                </a:cubicBezTo>
                <a:cubicBezTo>
                  <a:pt x="61667" y="45142"/>
                  <a:pt x="61409" y="42332"/>
                  <a:pt x="60854" y="39411"/>
                </a:cubicBezTo>
                <a:cubicBezTo>
                  <a:pt x="60373" y="36934"/>
                  <a:pt x="59819" y="35160"/>
                  <a:pt x="59412" y="34125"/>
                </a:cubicBezTo>
                <a:cubicBezTo>
                  <a:pt x="59190" y="33496"/>
                  <a:pt x="58932" y="32905"/>
                  <a:pt x="58710" y="32424"/>
                </a:cubicBezTo>
                <a:cubicBezTo>
                  <a:pt x="58673" y="32387"/>
                  <a:pt x="58673" y="32387"/>
                  <a:pt x="58673" y="32387"/>
                </a:cubicBezTo>
                <a:lnTo>
                  <a:pt x="58636" y="32387"/>
                </a:lnTo>
                <a:cubicBezTo>
                  <a:pt x="58636" y="32424"/>
                  <a:pt x="58636" y="32424"/>
                  <a:pt x="58636" y="32461"/>
                </a:cubicBezTo>
                <a:cubicBezTo>
                  <a:pt x="58858" y="32942"/>
                  <a:pt x="59079" y="33496"/>
                  <a:pt x="59301" y="34125"/>
                </a:cubicBezTo>
                <a:cubicBezTo>
                  <a:pt x="59671" y="35160"/>
                  <a:pt x="60189" y="36897"/>
                  <a:pt x="60595" y="39338"/>
                </a:cubicBezTo>
                <a:cubicBezTo>
                  <a:pt x="61076" y="42258"/>
                  <a:pt x="61298" y="45031"/>
                  <a:pt x="61261" y="47878"/>
                </a:cubicBezTo>
                <a:cubicBezTo>
                  <a:pt x="61224" y="49615"/>
                  <a:pt x="61076" y="51390"/>
                  <a:pt x="60743" y="53202"/>
                </a:cubicBezTo>
                <a:cubicBezTo>
                  <a:pt x="60669" y="53719"/>
                  <a:pt x="60558" y="54237"/>
                  <a:pt x="60447" y="54754"/>
                </a:cubicBezTo>
                <a:cubicBezTo>
                  <a:pt x="60373" y="55198"/>
                  <a:pt x="60262" y="55642"/>
                  <a:pt x="60189" y="56122"/>
                </a:cubicBezTo>
                <a:cubicBezTo>
                  <a:pt x="60041" y="56862"/>
                  <a:pt x="59930" y="57712"/>
                  <a:pt x="59856" y="58636"/>
                </a:cubicBezTo>
                <a:cubicBezTo>
                  <a:pt x="59856" y="58451"/>
                  <a:pt x="59819" y="58304"/>
                  <a:pt x="59819" y="58156"/>
                </a:cubicBezTo>
                <a:cubicBezTo>
                  <a:pt x="59745" y="56973"/>
                  <a:pt x="59745" y="55790"/>
                  <a:pt x="59782" y="54717"/>
                </a:cubicBezTo>
                <a:cubicBezTo>
                  <a:pt x="59782" y="53719"/>
                  <a:pt x="59819" y="52795"/>
                  <a:pt x="59856" y="51871"/>
                </a:cubicBezTo>
                <a:cubicBezTo>
                  <a:pt x="59893" y="50651"/>
                  <a:pt x="59930" y="49468"/>
                  <a:pt x="59967" y="48358"/>
                </a:cubicBezTo>
                <a:cubicBezTo>
                  <a:pt x="60041" y="44403"/>
                  <a:pt x="59782" y="40964"/>
                  <a:pt x="59153" y="38154"/>
                </a:cubicBezTo>
                <a:cubicBezTo>
                  <a:pt x="58710" y="35936"/>
                  <a:pt x="58007" y="33866"/>
                  <a:pt x="57120" y="31980"/>
                </a:cubicBezTo>
                <a:cubicBezTo>
                  <a:pt x="56602" y="30908"/>
                  <a:pt x="56196" y="30280"/>
                  <a:pt x="56085" y="30058"/>
                </a:cubicBezTo>
                <a:cubicBezTo>
                  <a:pt x="56048" y="30021"/>
                  <a:pt x="56011" y="30021"/>
                  <a:pt x="56011" y="29984"/>
                </a:cubicBezTo>
                <a:lnTo>
                  <a:pt x="55974" y="29984"/>
                </a:lnTo>
                <a:cubicBezTo>
                  <a:pt x="55974" y="30021"/>
                  <a:pt x="55974" y="30021"/>
                  <a:pt x="55974" y="30021"/>
                </a:cubicBezTo>
                <a:cubicBezTo>
                  <a:pt x="55974" y="30021"/>
                  <a:pt x="56011" y="30058"/>
                  <a:pt x="56011" y="30095"/>
                </a:cubicBezTo>
                <a:cubicBezTo>
                  <a:pt x="56159" y="30317"/>
                  <a:pt x="56491" y="30945"/>
                  <a:pt x="57009" y="31980"/>
                </a:cubicBezTo>
                <a:cubicBezTo>
                  <a:pt x="57859" y="33829"/>
                  <a:pt x="58488" y="35862"/>
                  <a:pt x="58895" y="38044"/>
                </a:cubicBezTo>
                <a:cubicBezTo>
                  <a:pt x="59449" y="40853"/>
                  <a:pt x="59671" y="44255"/>
                  <a:pt x="59523" y="48174"/>
                </a:cubicBezTo>
                <a:cubicBezTo>
                  <a:pt x="59486" y="49320"/>
                  <a:pt x="59449" y="50503"/>
                  <a:pt x="59375" y="51723"/>
                </a:cubicBezTo>
                <a:cubicBezTo>
                  <a:pt x="59338" y="52647"/>
                  <a:pt x="59264" y="53608"/>
                  <a:pt x="59227" y="54569"/>
                </a:cubicBezTo>
                <a:cubicBezTo>
                  <a:pt x="59190" y="55642"/>
                  <a:pt x="59153" y="56862"/>
                  <a:pt x="59227" y="58119"/>
                </a:cubicBezTo>
                <a:cubicBezTo>
                  <a:pt x="59227" y="58414"/>
                  <a:pt x="59264" y="58710"/>
                  <a:pt x="59301" y="58969"/>
                </a:cubicBezTo>
                <a:cubicBezTo>
                  <a:pt x="59190" y="58673"/>
                  <a:pt x="59116" y="58377"/>
                  <a:pt x="59042" y="58082"/>
                </a:cubicBezTo>
                <a:cubicBezTo>
                  <a:pt x="58599" y="56566"/>
                  <a:pt x="58266" y="55013"/>
                  <a:pt x="58007" y="53423"/>
                </a:cubicBezTo>
                <a:cubicBezTo>
                  <a:pt x="57638" y="50983"/>
                  <a:pt x="57601" y="48802"/>
                  <a:pt x="57564" y="46880"/>
                </a:cubicBezTo>
                <a:cubicBezTo>
                  <a:pt x="57564" y="46510"/>
                  <a:pt x="57564" y="46140"/>
                  <a:pt x="57564" y="45807"/>
                </a:cubicBezTo>
                <a:cubicBezTo>
                  <a:pt x="57527" y="44107"/>
                  <a:pt x="57453" y="41667"/>
                  <a:pt x="57120" y="39338"/>
                </a:cubicBezTo>
                <a:cubicBezTo>
                  <a:pt x="57120" y="39301"/>
                  <a:pt x="57120" y="39227"/>
                  <a:pt x="57120" y="39227"/>
                </a:cubicBezTo>
                <a:lnTo>
                  <a:pt x="57046" y="39227"/>
                </a:lnTo>
                <a:cubicBezTo>
                  <a:pt x="57046" y="39264"/>
                  <a:pt x="57046" y="39301"/>
                  <a:pt x="57083" y="39375"/>
                </a:cubicBezTo>
                <a:cubicBezTo>
                  <a:pt x="57305" y="41630"/>
                  <a:pt x="57305" y="44070"/>
                  <a:pt x="57305" y="45697"/>
                </a:cubicBezTo>
                <a:cubicBezTo>
                  <a:pt x="57305" y="46066"/>
                  <a:pt x="57305" y="46436"/>
                  <a:pt x="57305" y="46806"/>
                </a:cubicBezTo>
                <a:cubicBezTo>
                  <a:pt x="57268" y="48728"/>
                  <a:pt x="57268" y="50909"/>
                  <a:pt x="57564" y="53386"/>
                </a:cubicBezTo>
                <a:cubicBezTo>
                  <a:pt x="57785" y="54976"/>
                  <a:pt x="58081" y="56566"/>
                  <a:pt x="58488" y="58119"/>
                </a:cubicBezTo>
                <a:cubicBezTo>
                  <a:pt x="58821" y="59376"/>
                  <a:pt x="59264" y="60855"/>
                  <a:pt x="59930" y="62296"/>
                </a:cubicBezTo>
                <a:cubicBezTo>
                  <a:pt x="59079" y="61261"/>
                  <a:pt x="58303" y="60226"/>
                  <a:pt x="57675" y="59228"/>
                </a:cubicBezTo>
                <a:cubicBezTo>
                  <a:pt x="56898" y="58045"/>
                  <a:pt x="56270" y="56788"/>
                  <a:pt x="55826" y="55568"/>
                </a:cubicBezTo>
                <a:cubicBezTo>
                  <a:pt x="55530" y="54717"/>
                  <a:pt x="55271" y="53904"/>
                  <a:pt x="55087" y="53017"/>
                </a:cubicBezTo>
                <a:cubicBezTo>
                  <a:pt x="55013" y="52610"/>
                  <a:pt x="54976" y="52314"/>
                  <a:pt x="54939" y="52203"/>
                </a:cubicBezTo>
                <a:cubicBezTo>
                  <a:pt x="54939" y="52166"/>
                  <a:pt x="54939" y="52129"/>
                  <a:pt x="54939" y="52129"/>
                </a:cubicBezTo>
                <a:cubicBezTo>
                  <a:pt x="54939" y="52092"/>
                  <a:pt x="54939" y="52092"/>
                  <a:pt x="54902" y="52092"/>
                </a:cubicBezTo>
                <a:lnTo>
                  <a:pt x="54902" y="52129"/>
                </a:lnTo>
                <a:cubicBezTo>
                  <a:pt x="54902" y="52129"/>
                  <a:pt x="54902" y="52166"/>
                  <a:pt x="54902" y="52203"/>
                </a:cubicBezTo>
                <a:cubicBezTo>
                  <a:pt x="54902" y="52314"/>
                  <a:pt x="54939" y="52610"/>
                  <a:pt x="55013" y="53017"/>
                </a:cubicBezTo>
                <a:cubicBezTo>
                  <a:pt x="55124" y="53904"/>
                  <a:pt x="55308" y="54754"/>
                  <a:pt x="55567" y="55568"/>
                </a:cubicBezTo>
                <a:cubicBezTo>
                  <a:pt x="55974" y="56862"/>
                  <a:pt x="56528" y="58156"/>
                  <a:pt x="57268" y="59413"/>
                </a:cubicBezTo>
                <a:cubicBezTo>
                  <a:pt x="57822" y="60374"/>
                  <a:pt x="58488" y="61372"/>
                  <a:pt x="59264" y="62370"/>
                </a:cubicBezTo>
                <a:cubicBezTo>
                  <a:pt x="58155" y="61631"/>
                  <a:pt x="57120" y="60670"/>
                  <a:pt x="56196" y="59561"/>
                </a:cubicBezTo>
                <a:cubicBezTo>
                  <a:pt x="55382" y="58525"/>
                  <a:pt x="54680" y="57416"/>
                  <a:pt x="54162" y="56233"/>
                </a:cubicBezTo>
                <a:cubicBezTo>
                  <a:pt x="53793" y="55457"/>
                  <a:pt x="53534" y="54680"/>
                  <a:pt x="53312" y="53867"/>
                </a:cubicBezTo>
                <a:cubicBezTo>
                  <a:pt x="53201" y="53460"/>
                  <a:pt x="53164" y="53202"/>
                  <a:pt x="53127" y="53091"/>
                </a:cubicBezTo>
                <a:cubicBezTo>
                  <a:pt x="53127" y="53054"/>
                  <a:pt x="53127" y="53054"/>
                  <a:pt x="53127" y="53017"/>
                </a:cubicBezTo>
                <a:lnTo>
                  <a:pt x="53090" y="53017"/>
                </a:lnTo>
                <a:lnTo>
                  <a:pt x="53090" y="53054"/>
                </a:lnTo>
                <a:cubicBezTo>
                  <a:pt x="53090" y="53054"/>
                  <a:pt x="53090" y="53054"/>
                  <a:pt x="53090" y="53091"/>
                </a:cubicBezTo>
                <a:cubicBezTo>
                  <a:pt x="53090" y="53202"/>
                  <a:pt x="53127" y="53460"/>
                  <a:pt x="53201" y="53867"/>
                </a:cubicBezTo>
                <a:cubicBezTo>
                  <a:pt x="53386" y="54717"/>
                  <a:pt x="53608" y="55494"/>
                  <a:pt x="53904" y="56270"/>
                </a:cubicBezTo>
                <a:cubicBezTo>
                  <a:pt x="54384" y="57527"/>
                  <a:pt x="55013" y="58673"/>
                  <a:pt x="55789" y="59782"/>
                </a:cubicBezTo>
                <a:cubicBezTo>
                  <a:pt x="56528" y="60744"/>
                  <a:pt x="57305" y="61594"/>
                  <a:pt x="58192" y="62296"/>
                </a:cubicBezTo>
                <a:cubicBezTo>
                  <a:pt x="57822" y="62148"/>
                  <a:pt x="57453" y="62001"/>
                  <a:pt x="57120" y="61853"/>
                </a:cubicBezTo>
                <a:cubicBezTo>
                  <a:pt x="56011" y="61187"/>
                  <a:pt x="55050" y="60411"/>
                  <a:pt x="54199" y="59450"/>
                </a:cubicBezTo>
                <a:cubicBezTo>
                  <a:pt x="52942" y="58045"/>
                  <a:pt x="52166" y="56603"/>
                  <a:pt x="51722" y="55642"/>
                </a:cubicBezTo>
                <a:cubicBezTo>
                  <a:pt x="51205" y="54533"/>
                  <a:pt x="50872" y="53645"/>
                  <a:pt x="50613" y="52943"/>
                </a:cubicBezTo>
                <a:cubicBezTo>
                  <a:pt x="50465" y="52462"/>
                  <a:pt x="50391" y="52129"/>
                  <a:pt x="50354" y="52019"/>
                </a:cubicBezTo>
                <a:cubicBezTo>
                  <a:pt x="50317" y="51982"/>
                  <a:pt x="50317" y="51982"/>
                  <a:pt x="50317" y="51982"/>
                </a:cubicBezTo>
                <a:lnTo>
                  <a:pt x="50280" y="51982"/>
                </a:lnTo>
                <a:cubicBezTo>
                  <a:pt x="50280" y="51982"/>
                  <a:pt x="50280" y="52019"/>
                  <a:pt x="50280" y="52019"/>
                </a:cubicBezTo>
                <a:cubicBezTo>
                  <a:pt x="50317" y="52129"/>
                  <a:pt x="50391" y="52462"/>
                  <a:pt x="50539" y="52943"/>
                </a:cubicBezTo>
                <a:cubicBezTo>
                  <a:pt x="50724" y="53645"/>
                  <a:pt x="50983" y="54569"/>
                  <a:pt x="51463" y="55679"/>
                </a:cubicBezTo>
                <a:cubicBezTo>
                  <a:pt x="51870" y="56677"/>
                  <a:pt x="52573" y="58156"/>
                  <a:pt x="53793" y="59671"/>
                </a:cubicBezTo>
                <a:cubicBezTo>
                  <a:pt x="53904" y="59819"/>
                  <a:pt x="54051" y="59967"/>
                  <a:pt x="54162" y="60115"/>
                </a:cubicBezTo>
                <a:cubicBezTo>
                  <a:pt x="53830" y="59856"/>
                  <a:pt x="53534" y="59634"/>
                  <a:pt x="53238" y="59376"/>
                </a:cubicBezTo>
                <a:cubicBezTo>
                  <a:pt x="52092" y="58414"/>
                  <a:pt x="51131" y="57342"/>
                  <a:pt x="50391" y="56159"/>
                </a:cubicBezTo>
                <a:cubicBezTo>
                  <a:pt x="49726" y="55161"/>
                  <a:pt x="49245" y="54052"/>
                  <a:pt x="48875" y="52869"/>
                </a:cubicBezTo>
                <a:cubicBezTo>
                  <a:pt x="49504" y="52166"/>
                  <a:pt x="50133" y="51353"/>
                  <a:pt x="50650" y="50466"/>
                </a:cubicBezTo>
                <a:cubicBezTo>
                  <a:pt x="50909" y="50022"/>
                  <a:pt x="51131" y="49541"/>
                  <a:pt x="51316" y="48987"/>
                </a:cubicBezTo>
                <a:lnTo>
                  <a:pt x="51316" y="49061"/>
                </a:lnTo>
                <a:cubicBezTo>
                  <a:pt x="51353" y="49615"/>
                  <a:pt x="51353" y="50059"/>
                  <a:pt x="51390" y="50466"/>
                </a:cubicBezTo>
                <a:cubicBezTo>
                  <a:pt x="51426" y="50872"/>
                  <a:pt x="51463" y="51464"/>
                  <a:pt x="51574" y="52019"/>
                </a:cubicBezTo>
                <a:cubicBezTo>
                  <a:pt x="51574" y="52055"/>
                  <a:pt x="51574" y="52055"/>
                  <a:pt x="51574" y="52055"/>
                </a:cubicBezTo>
                <a:lnTo>
                  <a:pt x="51648" y="52055"/>
                </a:lnTo>
                <a:cubicBezTo>
                  <a:pt x="51648" y="52055"/>
                  <a:pt x="51648" y="52019"/>
                  <a:pt x="51648" y="52019"/>
                </a:cubicBezTo>
                <a:cubicBezTo>
                  <a:pt x="51611" y="51538"/>
                  <a:pt x="51611" y="51057"/>
                  <a:pt x="51648" y="50466"/>
                </a:cubicBezTo>
                <a:lnTo>
                  <a:pt x="51759" y="48617"/>
                </a:lnTo>
                <a:cubicBezTo>
                  <a:pt x="51759" y="48211"/>
                  <a:pt x="51759" y="47804"/>
                  <a:pt x="51759" y="47360"/>
                </a:cubicBezTo>
                <a:cubicBezTo>
                  <a:pt x="51833" y="46990"/>
                  <a:pt x="51907" y="46658"/>
                  <a:pt x="51944" y="46325"/>
                </a:cubicBezTo>
                <a:cubicBezTo>
                  <a:pt x="51981" y="45955"/>
                  <a:pt x="52018" y="45549"/>
                  <a:pt x="52055" y="45105"/>
                </a:cubicBezTo>
                <a:cubicBezTo>
                  <a:pt x="52388" y="46658"/>
                  <a:pt x="52610" y="47989"/>
                  <a:pt x="52794" y="48950"/>
                </a:cubicBezTo>
                <a:lnTo>
                  <a:pt x="53164" y="51242"/>
                </a:lnTo>
                <a:lnTo>
                  <a:pt x="53201" y="51279"/>
                </a:lnTo>
                <a:lnTo>
                  <a:pt x="53238" y="51316"/>
                </a:lnTo>
                <a:lnTo>
                  <a:pt x="53238" y="51242"/>
                </a:lnTo>
                <a:cubicBezTo>
                  <a:pt x="53238" y="51242"/>
                  <a:pt x="53238" y="51242"/>
                  <a:pt x="53238" y="51168"/>
                </a:cubicBezTo>
                <a:cubicBezTo>
                  <a:pt x="53164" y="50540"/>
                  <a:pt x="53127" y="49800"/>
                  <a:pt x="53053" y="48987"/>
                </a:cubicBezTo>
                <a:cubicBezTo>
                  <a:pt x="52905" y="47767"/>
                  <a:pt x="52683" y="45475"/>
                  <a:pt x="52129" y="42702"/>
                </a:cubicBezTo>
                <a:lnTo>
                  <a:pt x="52129" y="42665"/>
                </a:lnTo>
                <a:lnTo>
                  <a:pt x="52055" y="42665"/>
                </a:lnTo>
                <a:lnTo>
                  <a:pt x="52055" y="42517"/>
                </a:lnTo>
                <a:cubicBezTo>
                  <a:pt x="52055" y="42369"/>
                  <a:pt x="52055" y="42221"/>
                  <a:pt x="52018" y="42073"/>
                </a:cubicBezTo>
                <a:cubicBezTo>
                  <a:pt x="51981" y="41630"/>
                  <a:pt x="51944" y="41149"/>
                  <a:pt x="51870" y="40595"/>
                </a:cubicBezTo>
                <a:lnTo>
                  <a:pt x="51870" y="40595"/>
                </a:lnTo>
                <a:cubicBezTo>
                  <a:pt x="52055" y="41075"/>
                  <a:pt x="52203" y="41482"/>
                  <a:pt x="52314" y="41852"/>
                </a:cubicBezTo>
                <a:cubicBezTo>
                  <a:pt x="52794" y="43293"/>
                  <a:pt x="53201" y="44624"/>
                  <a:pt x="53497" y="45844"/>
                </a:cubicBezTo>
                <a:cubicBezTo>
                  <a:pt x="53940" y="47693"/>
                  <a:pt x="54125" y="48876"/>
                  <a:pt x="54162" y="49246"/>
                </a:cubicBezTo>
                <a:cubicBezTo>
                  <a:pt x="54162" y="49320"/>
                  <a:pt x="54199" y="49357"/>
                  <a:pt x="54199" y="49394"/>
                </a:cubicBezTo>
                <a:cubicBezTo>
                  <a:pt x="54199" y="49394"/>
                  <a:pt x="54236" y="49394"/>
                  <a:pt x="54236" y="49357"/>
                </a:cubicBezTo>
                <a:cubicBezTo>
                  <a:pt x="54236" y="49357"/>
                  <a:pt x="54236" y="49320"/>
                  <a:pt x="54236" y="49246"/>
                </a:cubicBezTo>
                <a:cubicBezTo>
                  <a:pt x="54162" y="48247"/>
                  <a:pt x="54014" y="47101"/>
                  <a:pt x="53756" y="45844"/>
                </a:cubicBezTo>
                <a:cubicBezTo>
                  <a:pt x="53534" y="44624"/>
                  <a:pt x="53164" y="43219"/>
                  <a:pt x="52757" y="41778"/>
                </a:cubicBezTo>
                <a:cubicBezTo>
                  <a:pt x="52314" y="40336"/>
                  <a:pt x="51796" y="38746"/>
                  <a:pt x="51316" y="37378"/>
                </a:cubicBezTo>
                <a:cubicBezTo>
                  <a:pt x="51131" y="36528"/>
                  <a:pt x="50909" y="35640"/>
                  <a:pt x="50650" y="34790"/>
                </a:cubicBezTo>
                <a:lnTo>
                  <a:pt x="50650" y="34790"/>
                </a:lnTo>
                <a:cubicBezTo>
                  <a:pt x="51426" y="35973"/>
                  <a:pt x="52055" y="37045"/>
                  <a:pt x="52499" y="38044"/>
                </a:cubicBezTo>
                <a:cubicBezTo>
                  <a:pt x="52647" y="38376"/>
                  <a:pt x="52794" y="38746"/>
                  <a:pt x="52979" y="39153"/>
                </a:cubicBezTo>
                <a:cubicBezTo>
                  <a:pt x="53127" y="39522"/>
                  <a:pt x="53275" y="39855"/>
                  <a:pt x="53386" y="40151"/>
                </a:cubicBezTo>
                <a:cubicBezTo>
                  <a:pt x="53608" y="40742"/>
                  <a:pt x="53830" y="41334"/>
                  <a:pt x="54051" y="41999"/>
                </a:cubicBezTo>
                <a:cubicBezTo>
                  <a:pt x="54569" y="43663"/>
                  <a:pt x="54902" y="44772"/>
                  <a:pt x="55050" y="45253"/>
                </a:cubicBezTo>
                <a:cubicBezTo>
                  <a:pt x="55087" y="45401"/>
                  <a:pt x="55087" y="45475"/>
                  <a:pt x="55124" y="45512"/>
                </a:cubicBezTo>
                <a:lnTo>
                  <a:pt x="55161" y="45512"/>
                </a:lnTo>
                <a:cubicBezTo>
                  <a:pt x="55161" y="45475"/>
                  <a:pt x="55124" y="45401"/>
                  <a:pt x="55124" y="45290"/>
                </a:cubicBezTo>
                <a:cubicBezTo>
                  <a:pt x="55013" y="44883"/>
                  <a:pt x="54754" y="43737"/>
                  <a:pt x="54310" y="41999"/>
                </a:cubicBezTo>
                <a:cubicBezTo>
                  <a:pt x="54162" y="41519"/>
                  <a:pt x="53977" y="40853"/>
                  <a:pt x="53719" y="40114"/>
                </a:cubicBezTo>
                <a:cubicBezTo>
                  <a:pt x="53608" y="39781"/>
                  <a:pt x="53497" y="39448"/>
                  <a:pt x="53349" y="39042"/>
                </a:cubicBezTo>
                <a:lnTo>
                  <a:pt x="53312" y="38968"/>
                </a:lnTo>
                <a:cubicBezTo>
                  <a:pt x="53201" y="38635"/>
                  <a:pt x="53053" y="38265"/>
                  <a:pt x="52905" y="37933"/>
                </a:cubicBezTo>
                <a:cubicBezTo>
                  <a:pt x="52314" y="36417"/>
                  <a:pt x="51353" y="34716"/>
                  <a:pt x="50096" y="32905"/>
                </a:cubicBezTo>
                <a:lnTo>
                  <a:pt x="50096" y="32868"/>
                </a:lnTo>
                <a:lnTo>
                  <a:pt x="50022" y="32905"/>
                </a:lnTo>
                <a:cubicBezTo>
                  <a:pt x="49911" y="32535"/>
                  <a:pt x="49763" y="32239"/>
                  <a:pt x="49652" y="31943"/>
                </a:cubicBezTo>
                <a:lnTo>
                  <a:pt x="49615" y="31869"/>
                </a:lnTo>
                <a:cubicBezTo>
                  <a:pt x="49504" y="31500"/>
                  <a:pt x="49319" y="31130"/>
                  <a:pt x="49171" y="30760"/>
                </a:cubicBezTo>
                <a:cubicBezTo>
                  <a:pt x="49023" y="30428"/>
                  <a:pt x="48839" y="30095"/>
                  <a:pt x="48691" y="29762"/>
                </a:cubicBezTo>
                <a:lnTo>
                  <a:pt x="48691" y="29762"/>
                </a:lnTo>
                <a:cubicBezTo>
                  <a:pt x="49541" y="30723"/>
                  <a:pt x="50317" y="31796"/>
                  <a:pt x="51057" y="32868"/>
                </a:cubicBezTo>
                <a:cubicBezTo>
                  <a:pt x="52018" y="34273"/>
                  <a:pt x="52794" y="35677"/>
                  <a:pt x="53423" y="37008"/>
                </a:cubicBezTo>
                <a:cubicBezTo>
                  <a:pt x="54051" y="38376"/>
                  <a:pt x="54495" y="39633"/>
                  <a:pt x="54791" y="40779"/>
                </a:cubicBezTo>
                <a:cubicBezTo>
                  <a:pt x="54791" y="40853"/>
                  <a:pt x="54791" y="40890"/>
                  <a:pt x="54791" y="40890"/>
                </a:cubicBezTo>
                <a:lnTo>
                  <a:pt x="54828" y="40890"/>
                </a:lnTo>
                <a:lnTo>
                  <a:pt x="54828" y="40853"/>
                </a:lnTo>
                <a:cubicBezTo>
                  <a:pt x="54828" y="40853"/>
                  <a:pt x="54828" y="40816"/>
                  <a:pt x="54828" y="40779"/>
                </a:cubicBezTo>
                <a:cubicBezTo>
                  <a:pt x="54643" y="39633"/>
                  <a:pt x="54236" y="38339"/>
                  <a:pt x="53682" y="36971"/>
                </a:cubicBezTo>
                <a:cubicBezTo>
                  <a:pt x="53127" y="35567"/>
                  <a:pt x="52388" y="34125"/>
                  <a:pt x="51463" y="32683"/>
                </a:cubicBezTo>
                <a:cubicBezTo>
                  <a:pt x="50280" y="30797"/>
                  <a:pt x="48986" y="29134"/>
                  <a:pt x="47545" y="27581"/>
                </a:cubicBezTo>
                <a:lnTo>
                  <a:pt x="47508" y="27581"/>
                </a:lnTo>
                <a:lnTo>
                  <a:pt x="47471" y="27618"/>
                </a:lnTo>
                <a:cubicBezTo>
                  <a:pt x="47212" y="27211"/>
                  <a:pt x="46953" y="26878"/>
                  <a:pt x="46694" y="26583"/>
                </a:cubicBezTo>
                <a:lnTo>
                  <a:pt x="46694" y="26546"/>
                </a:lnTo>
                <a:cubicBezTo>
                  <a:pt x="46657" y="26509"/>
                  <a:pt x="46620" y="26472"/>
                  <a:pt x="46583" y="26472"/>
                </a:cubicBezTo>
                <a:cubicBezTo>
                  <a:pt x="46472" y="26472"/>
                  <a:pt x="46398" y="26509"/>
                  <a:pt x="46361" y="26620"/>
                </a:cubicBezTo>
                <a:cubicBezTo>
                  <a:pt x="46361" y="26620"/>
                  <a:pt x="46361" y="26657"/>
                  <a:pt x="46361" y="26657"/>
                </a:cubicBezTo>
                <a:cubicBezTo>
                  <a:pt x="46361" y="26694"/>
                  <a:pt x="46361" y="26694"/>
                  <a:pt x="46398" y="26731"/>
                </a:cubicBezTo>
                <a:cubicBezTo>
                  <a:pt x="46398" y="26731"/>
                  <a:pt x="46398" y="26768"/>
                  <a:pt x="46398" y="26768"/>
                </a:cubicBezTo>
                <a:lnTo>
                  <a:pt x="46435" y="26804"/>
                </a:lnTo>
                <a:cubicBezTo>
                  <a:pt x="46657" y="27100"/>
                  <a:pt x="46879" y="27507"/>
                  <a:pt x="47138" y="27951"/>
                </a:cubicBezTo>
                <a:lnTo>
                  <a:pt x="47064" y="28025"/>
                </a:lnTo>
                <a:lnTo>
                  <a:pt x="47101" y="28025"/>
                </a:lnTo>
                <a:cubicBezTo>
                  <a:pt x="47138" y="28061"/>
                  <a:pt x="47175" y="28098"/>
                  <a:pt x="47212" y="28135"/>
                </a:cubicBezTo>
                <a:cubicBezTo>
                  <a:pt x="47212" y="28172"/>
                  <a:pt x="47249" y="28209"/>
                  <a:pt x="47286" y="28209"/>
                </a:cubicBezTo>
                <a:cubicBezTo>
                  <a:pt x="47692" y="28986"/>
                  <a:pt x="48321" y="30317"/>
                  <a:pt x="48949" y="32128"/>
                </a:cubicBezTo>
                <a:cubicBezTo>
                  <a:pt x="49023" y="32350"/>
                  <a:pt x="49097" y="32609"/>
                  <a:pt x="49208" y="32979"/>
                </a:cubicBezTo>
                <a:cubicBezTo>
                  <a:pt x="49356" y="33422"/>
                  <a:pt x="49467" y="33829"/>
                  <a:pt x="49578" y="34236"/>
                </a:cubicBezTo>
                <a:cubicBezTo>
                  <a:pt x="49985" y="35604"/>
                  <a:pt x="50280" y="36971"/>
                  <a:pt x="50502" y="38376"/>
                </a:cubicBezTo>
                <a:cubicBezTo>
                  <a:pt x="50724" y="39670"/>
                  <a:pt x="50872" y="40927"/>
                  <a:pt x="50946" y="42147"/>
                </a:cubicBezTo>
                <a:cubicBezTo>
                  <a:pt x="51020" y="43626"/>
                  <a:pt x="50983" y="44957"/>
                  <a:pt x="50798" y="46177"/>
                </a:cubicBezTo>
                <a:cubicBezTo>
                  <a:pt x="50613" y="47693"/>
                  <a:pt x="50243" y="48913"/>
                  <a:pt x="49689" y="49911"/>
                </a:cubicBezTo>
                <a:cubicBezTo>
                  <a:pt x="49282" y="50651"/>
                  <a:pt x="48802" y="51316"/>
                  <a:pt x="48321" y="51908"/>
                </a:cubicBezTo>
                <a:cubicBezTo>
                  <a:pt x="48173" y="52092"/>
                  <a:pt x="47988" y="52314"/>
                  <a:pt x="47803" y="52499"/>
                </a:cubicBezTo>
                <a:cubicBezTo>
                  <a:pt x="47729" y="52610"/>
                  <a:pt x="47582" y="52721"/>
                  <a:pt x="47471" y="52869"/>
                </a:cubicBezTo>
                <a:cubicBezTo>
                  <a:pt x="46657" y="53645"/>
                  <a:pt x="45770" y="54274"/>
                  <a:pt x="44735" y="54791"/>
                </a:cubicBezTo>
                <a:cubicBezTo>
                  <a:pt x="43958" y="55161"/>
                  <a:pt x="43071" y="55494"/>
                  <a:pt x="41962" y="55790"/>
                </a:cubicBezTo>
                <a:cubicBezTo>
                  <a:pt x="41518" y="55900"/>
                  <a:pt x="41075" y="56011"/>
                  <a:pt x="40594" y="56122"/>
                </a:cubicBezTo>
                <a:cubicBezTo>
                  <a:pt x="41740" y="55716"/>
                  <a:pt x="42849" y="55235"/>
                  <a:pt x="43811" y="54680"/>
                </a:cubicBezTo>
                <a:cubicBezTo>
                  <a:pt x="45733" y="53571"/>
                  <a:pt x="47323" y="52092"/>
                  <a:pt x="48395" y="50429"/>
                </a:cubicBezTo>
                <a:cubicBezTo>
                  <a:pt x="49356" y="48913"/>
                  <a:pt x="49948" y="47175"/>
                  <a:pt x="50169" y="45253"/>
                </a:cubicBezTo>
                <a:cubicBezTo>
                  <a:pt x="50317" y="43848"/>
                  <a:pt x="50280" y="42369"/>
                  <a:pt x="50096" y="40668"/>
                </a:cubicBezTo>
                <a:cubicBezTo>
                  <a:pt x="49874" y="38561"/>
                  <a:pt x="49467" y="36528"/>
                  <a:pt x="48802" y="34457"/>
                </a:cubicBezTo>
                <a:cubicBezTo>
                  <a:pt x="48543" y="33718"/>
                  <a:pt x="48284" y="33016"/>
                  <a:pt x="48062" y="32461"/>
                </a:cubicBezTo>
                <a:cubicBezTo>
                  <a:pt x="48025" y="32424"/>
                  <a:pt x="48025" y="32387"/>
                  <a:pt x="48025" y="32387"/>
                </a:cubicBezTo>
                <a:lnTo>
                  <a:pt x="47988" y="32387"/>
                </a:lnTo>
                <a:cubicBezTo>
                  <a:pt x="47988" y="32424"/>
                  <a:pt x="47988" y="32424"/>
                  <a:pt x="48025" y="32461"/>
                </a:cubicBezTo>
                <a:cubicBezTo>
                  <a:pt x="48099" y="32683"/>
                  <a:pt x="48358" y="33348"/>
                  <a:pt x="48691" y="34457"/>
                </a:cubicBezTo>
                <a:cubicBezTo>
                  <a:pt x="49282" y="36491"/>
                  <a:pt x="49652" y="38487"/>
                  <a:pt x="49837" y="40558"/>
                </a:cubicBezTo>
                <a:cubicBezTo>
                  <a:pt x="49948" y="41630"/>
                  <a:pt x="50059" y="43256"/>
                  <a:pt x="49837" y="45068"/>
                </a:cubicBezTo>
                <a:cubicBezTo>
                  <a:pt x="49615" y="46917"/>
                  <a:pt x="49023" y="48580"/>
                  <a:pt x="48099" y="50059"/>
                </a:cubicBezTo>
                <a:cubicBezTo>
                  <a:pt x="47064" y="51686"/>
                  <a:pt x="45511" y="53091"/>
                  <a:pt x="43626" y="54163"/>
                </a:cubicBezTo>
                <a:cubicBezTo>
                  <a:pt x="42295" y="54902"/>
                  <a:pt x="40779" y="55531"/>
                  <a:pt x="39115" y="55974"/>
                </a:cubicBezTo>
                <a:cubicBezTo>
                  <a:pt x="41518" y="54754"/>
                  <a:pt x="43441" y="53386"/>
                  <a:pt x="44920" y="51908"/>
                </a:cubicBezTo>
                <a:cubicBezTo>
                  <a:pt x="46472" y="50392"/>
                  <a:pt x="47655" y="48543"/>
                  <a:pt x="48210" y="46695"/>
                </a:cubicBezTo>
                <a:cubicBezTo>
                  <a:pt x="48765" y="45031"/>
                  <a:pt x="48802" y="43700"/>
                  <a:pt x="48765" y="42813"/>
                </a:cubicBezTo>
                <a:cubicBezTo>
                  <a:pt x="48765" y="42110"/>
                  <a:pt x="48691" y="41667"/>
                  <a:pt x="48691" y="41519"/>
                </a:cubicBezTo>
                <a:cubicBezTo>
                  <a:pt x="48691" y="41482"/>
                  <a:pt x="48691" y="41445"/>
                  <a:pt x="48691" y="41445"/>
                </a:cubicBezTo>
                <a:lnTo>
                  <a:pt x="48654" y="41445"/>
                </a:lnTo>
                <a:lnTo>
                  <a:pt x="48654" y="41408"/>
                </a:lnTo>
                <a:cubicBezTo>
                  <a:pt x="48654" y="41408"/>
                  <a:pt x="48617" y="41445"/>
                  <a:pt x="48617" y="41445"/>
                </a:cubicBezTo>
                <a:cubicBezTo>
                  <a:pt x="48617" y="41445"/>
                  <a:pt x="48617" y="41482"/>
                  <a:pt x="48654" y="41519"/>
                </a:cubicBezTo>
                <a:cubicBezTo>
                  <a:pt x="48654" y="41667"/>
                  <a:pt x="48691" y="42110"/>
                  <a:pt x="48654" y="42776"/>
                </a:cubicBezTo>
                <a:cubicBezTo>
                  <a:pt x="48654" y="43626"/>
                  <a:pt x="48580" y="44957"/>
                  <a:pt x="48025" y="46547"/>
                </a:cubicBezTo>
                <a:cubicBezTo>
                  <a:pt x="47582" y="47804"/>
                  <a:pt x="46657" y="49689"/>
                  <a:pt x="44698" y="51538"/>
                </a:cubicBezTo>
                <a:cubicBezTo>
                  <a:pt x="43404" y="52758"/>
                  <a:pt x="41740" y="53904"/>
                  <a:pt x="39744" y="54976"/>
                </a:cubicBezTo>
                <a:cubicBezTo>
                  <a:pt x="39929" y="54791"/>
                  <a:pt x="40113" y="54643"/>
                  <a:pt x="40298" y="54496"/>
                </a:cubicBezTo>
                <a:cubicBezTo>
                  <a:pt x="41407" y="53460"/>
                  <a:pt x="42480" y="52499"/>
                  <a:pt x="43367" y="51501"/>
                </a:cubicBezTo>
                <a:cubicBezTo>
                  <a:pt x="44069" y="50725"/>
                  <a:pt x="44661" y="49911"/>
                  <a:pt x="45104" y="49098"/>
                </a:cubicBezTo>
                <a:cubicBezTo>
                  <a:pt x="45474" y="48395"/>
                  <a:pt x="45807" y="47619"/>
                  <a:pt x="46066" y="46806"/>
                </a:cubicBezTo>
                <a:cubicBezTo>
                  <a:pt x="46509" y="45364"/>
                  <a:pt x="46694" y="44218"/>
                  <a:pt x="46805" y="43478"/>
                </a:cubicBezTo>
                <a:lnTo>
                  <a:pt x="46805" y="43441"/>
                </a:lnTo>
                <a:cubicBezTo>
                  <a:pt x="46916" y="42850"/>
                  <a:pt x="46953" y="42480"/>
                  <a:pt x="46990" y="42332"/>
                </a:cubicBezTo>
                <a:cubicBezTo>
                  <a:pt x="46990" y="42295"/>
                  <a:pt x="46990" y="42258"/>
                  <a:pt x="46990" y="42258"/>
                </a:cubicBezTo>
                <a:lnTo>
                  <a:pt x="46953" y="42258"/>
                </a:lnTo>
                <a:cubicBezTo>
                  <a:pt x="46953" y="42258"/>
                  <a:pt x="46953" y="42258"/>
                  <a:pt x="46916" y="42295"/>
                </a:cubicBezTo>
                <a:cubicBezTo>
                  <a:pt x="46916" y="42443"/>
                  <a:pt x="46842" y="42813"/>
                  <a:pt x="46731" y="43404"/>
                </a:cubicBezTo>
                <a:lnTo>
                  <a:pt x="46731" y="43441"/>
                </a:lnTo>
                <a:cubicBezTo>
                  <a:pt x="46546" y="44181"/>
                  <a:pt x="46325" y="45290"/>
                  <a:pt x="45844" y="46658"/>
                </a:cubicBezTo>
                <a:cubicBezTo>
                  <a:pt x="45548" y="47471"/>
                  <a:pt x="45215" y="48174"/>
                  <a:pt x="44846" y="48839"/>
                </a:cubicBezTo>
                <a:cubicBezTo>
                  <a:pt x="44402" y="49615"/>
                  <a:pt x="43811" y="50392"/>
                  <a:pt x="43108" y="51131"/>
                </a:cubicBezTo>
                <a:cubicBezTo>
                  <a:pt x="42221" y="52055"/>
                  <a:pt x="41149" y="52980"/>
                  <a:pt x="40039" y="53978"/>
                </a:cubicBezTo>
                <a:cubicBezTo>
                  <a:pt x="39855" y="54126"/>
                  <a:pt x="39670" y="54274"/>
                  <a:pt x="39485" y="54422"/>
                </a:cubicBezTo>
                <a:cubicBezTo>
                  <a:pt x="40150" y="53460"/>
                  <a:pt x="40705" y="52388"/>
                  <a:pt x="41260" y="51094"/>
                </a:cubicBezTo>
                <a:cubicBezTo>
                  <a:pt x="41999" y="49431"/>
                  <a:pt x="42443" y="47915"/>
                  <a:pt x="42812" y="46843"/>
                </a:cubicBezTo>
                <a:lnTo>
                  <a:pt x="43921" y="43146"/>
                </a:lnTo>
                <a:lnTo>
                  <a:pt x="43921" y="43109"/>
                </a:lnTo>
                <a:lnTo>
                  <a:pt x="43884" y="43109"/>
                </a:lnTo>
                <a:cubicBezTo>
                  <a:pt x="43884" y="43146"/>
                  <a:pt x="43884" y="43146"/>
                  <a:pt x="43884" y="43146"/>
                </a:cubicBezTo>
                <a:cubicBezTo>
                  <a:pt x="43847" y="43219"/>
                  <a:pt x="43774" y="43404"/>
                  <a:pt x="43552" y="44070"/>
                </a:cubicBezTo>
                <a:cubicBezTo>
                  <a:pt x="43367" y="44550"/>
                  <a:pt x="43034" y="45438"/>
                  <a:pt x="42590" y="46695"/>
                </a:cubicBezTo>
                <a:lnTo>
                  <a:pt x="42590" y="46732"/>
                </a:lnTo>
                <a:cubicBezTo>
                  <a:pt x="42147" y="47841"/>
                  <a:pt x="41629" y="49283"/>
                  <a:pt x="40890" y="50835"/>
                </a:cubicBezTo>
                <a:cubicBezTo>
                  <a:pt x="40486" y="51716"/>
                  <a:pt x="39828" y="53033"/>
                  <a:pt x="38878" y="54282"/>
                </a:cubicBezTo>
                <a:lnTo>
                  <a:pt x="38878" y="54282"/>
                </a:lnTo>
                <a:cubicBezTo>
                  <a:pt x="38893" y="54255"/>
                  <a:pt x="38893" y="54227"/>
                  <a:pt x="38893" y="54200"/>
                </a:cubicBezTo>
                <a:lnTo>
                  <a:pt x="38930" y="54200"/>
                </a:lnTo>
                <a:lnTo>
                  <a:pt x="38930" y="54163"/>
                </a:lnTo>
                <a:cubicBezTo>
                  <a:pt x="39374" y="53276"/>
                  <a:pt x="39707" y="52277"/>
                  <a:pt x="39929" y="51094"/>
                </a:cubicBezTo>
                <a:cubicBezTo>
                  <a:pt x="40076" y="50133"/>
                  <a:pt x="40187" y="49246"/>
                  <a:pt x="40261" y="48395"/>
                </a:cubicBezTo>
                <a:lnTo>
                  <a:pt x="40261" y="48284"/>
                </a:lnTo>
                <a:cubicBezTo>
                  <a:pt x="40409" y="46732"/>
                  <a:pt x="40594" y="45105"/>
                  <a:pt x="40964" y="43848"/>
                </a:cubicBezTo>
                <a:cubicBezTo>
                  <a:pt x="41223" y="42887"/>
                  <a:pt x="41629" y="42036"/>
                  <a:pt x="42110" y="41260"/>
                </a:cubicBezTo>
                <a:cubicBezTo>
                  <a:pt x="42369" y="40816"/>
                  <a:pt x="42590" y="40558"/>
                  <a:pt x="42664" y="40447"/>
                </a:cubicBezTo>
                <a:cubicBezTo>
                  <a:pt x="42664" y="40410"/>
                  <a:pt x="42664" y="40410"/>
                  <a:pt x="42664" y="40410"/>
                </a:cubicBezTo>
                <a:lnTo>
                  <a:pt x="42627" y="40410"/>
                </a:lnTo>
                <a:cubicBezTo>
                  <a:pt x="42554" y="40521"/>
                  <a:pt x="42332" y="40742"/>
                  <a:pt x="42036" y="41186"/>
                </a:cubicBezTo>
                <a:cubicBezTo>
                  <a:pt x="41481" y="41926"/>
                  <a:pt x="41075" y="42776"/>
                  <a:pt x="40742" y="43700"/>
                </a:cubicBezTo>
                <a:cubicBezTo>
                  <a:pt x="40372" y="44772"/>
                  <a:pt x="40113" y="46140"/>
                  <a:pt x="39855" y="48174"/>
                </a:cubicBezTo>
                <a:lnTo>
                  <a:pt x="39818" y="48395"/>
                </a:lnTo>
                <a:cubicBezTo>
                  <a:pt x="39707" y="49209"/>
                  <a:pt x="39596" y="50059"/>
                  <a:pt x="39411" y="50946"/>
                </a:cubicBezTo>
                <a:cubicBezTo>
                  <a:pt x="39337" y="51316"/>
                  <a:pt x="39263" y="51612"/>
                  <a:pt x="39152" y="51945"/>
                </a:cubicBezTo>
                <a:lnTo>
                  <a:pt x="39152" y="51871"/>
                </a:lnTo>
                <a:cubicBezTo>
                  <a:pt x="39152" y="51686"/>
                  <a:pt x="39152" y="51464"/>
                  <a:pt x="39152" y="51279"/>
                </a:cubicBezTo>
                <a:cubicBezTo>
                  <a:pt x="39152" y="50946"/>
                  <a:pt x="39152" y="50614"/>
                  <a:pt x="39115" y="50244"/>
                </a:cubicBezTo>
                <a:cubicBezTo>
                  <a:pt x="39115" y="49837"/>
                  <a:pt x="39115" y="49541"/>
                  <a:pt x="39115" y="49246"/>
                </a:cubicBezTo>
                <a:cubicBezTo>
                  <a:pt x="39078" y="48174"/>
                  <a:pt x="39115" y="47286"/>
                  <a:pt x="39152" y="46510"/>
                </a:cubicBezTo>
                <a:cubicBezTo>
                  <a:pt x="39263" y="44735"/>
                  <a:pt x="39559" y="43293"/>
                  <a:pt x="40039" y="42258"/>
                </a:cubicBezTo>
                <a:cubicBezTo>
                  <a:pt x="40557" y="41001"/>
                  <a:pt x="41297" y="40373"/>
                  <a:pt x="41703" y="40114"/>
                </a:cubicBezTo>
                <a:cubicBezTo>
                  <a:pt x="42147" y="39818"/>
                  <a:pt x="42443" y="39707"/>
                  <a:pt x="42517" y="39670"/>
                </a:cubicBezTo>
                <a:cubicBezTo>
                  <a:pt x="42590" y="39633"/>
                  <a:pt x="42590" y="39633"/>
                  <a:pt x="42590" y="39633"/>
                </a:cubicBezTo>
                <a:lnTo>
                  <a:pt x="42590" y="39596"/>
                </a:lnTo>
                <a:lnTo>
                  <a:pt x="42554" y="39633"/>
                </a:lnTo>
                <a:lnTo>
                  <a:pt x="42554" y="39596"/>
                </a:lnTo>
                <a:cubicBezTo>
                  <a:pt x="42554" y="39596"/>
                  <a:pt x="42554" y="39596"/>
                  <a:pt x="42517" y="39633"/>
                </a:cubicBezTo>
                <a:cubicBezTo>
                  <a:pt x="42406" y="39633"/>
                  <a:pt x="42110" y="39744"/>
                  <a:pt x="41666" y="40003"/>
                </a:cubicBezTo>
                <a:cubicBezTo>
                  <a:pt x="41333" y="40188"/>
                  <a:pt x="40446" y="40816"/>
                  <a:pt x="39818" y="42073"/>
                </a:cubicBezTo>
                <a:cubicBezTo>
                  <a:pt x="39337" y="43072"/>
                  <a:pt x="38967" y="44329"/>
                  <a:pt x="38782" y="45918"/>
                </a:cubicBezTo>
                <a:cubicBezTo>
                  <a:pt x="38746" y="45660"/>
                  <a:pt x="38746" y="45401"/>
                  <a:pt x="38746" y="45179"/>
                </a:cubicBezTo>
                <a:cubicBezTo>
                  <a:pt x="38709" y="44920"/>
                  <a:pt x="38709" y="44661"/>
                  <a:pt x="38672" y="44440"/>
                </a:cubicBezTo>
                <a:cubicBezTo>
                  <a:pt x="38635" y="43700"/>
                  <a:pt x="38635" y="43072"/>
                  <a:pt x="38672" y="42480"/>
                </a:cubicBezTo>
                <a:cubicBezTo>
                  <a:pt x="38746" y="41112"/>
                  <a:pt x="39115" y="40040"/>
                  <a:pt x="39707" y="39375"/>
                </a:cubicBezTo>
                <a:cubicBezTo>
                  <a:pt x="40150" y="38820"/>
                  <a:pt x="40779" y="38487"/>
                  <a:pt x="41629" y="38265"/>
                </a:cubicBezTo>
                <a:cubicBezTo>
                  <a:pt x="42036" y="38154"/>
                  <a:pt x="42295" y="38118"/>
                  <a:pt x="42443" y="38118"/>
                </a:cubicBezTo>
                <a:lnTo>
                  <a:pt x="42480" y="38118"/>
                </a:lnTo>
                <a:cubicBezTo>
                  <a:pt x="42517" y="38118"/>
                  <a:pt x="42554" y="38081"/>
                  <a:pt x="42590" y="38044"/>
                </a:cubicBezTo>
                <a:lnTo>
                  <a:pt x="42627" y="38007"/>
                </a:lnTo>
                <a:lnTo>
                  <a:pt x="42590" y="38007"/>
                </a:lnTo>
                <a:cubicBezTo>
                  <a:pt x="42627" y="37970"/>
                  <a:pt x="42627" y="37970"/>
                  <a:pt x="42627" y="37933"/>
                </a:cubicBezTo>
                <a:cubicBezTo>
                  <a:pt x="42627" y="37859"/>
                  <a:pt x="42554" y="37785"/>
                  <a:pt x="42480" y="37748"/>
                </a:cubicBezTo>
                <a:lnTo>
                  <a:pt x="42406" y="37748"/>
                </a:lnTo>
                <a:cubicBezTo>
                  <a:pt x="42332" y="37748"/>
                  <a:pt x="42184" y="37748"/>
                  <a:pt x="41888" y="37785"/>
                </a:cubicBezTo>
                <a:cubicBezTo>
                  <a:pt x="42406" y="37489"/>
                  <a:pt x="42849" y="37156"/>
                  <a:pt x="43219" y="36824"/>
                </a:cubicBezTo>
                <a:cubicBezTo>
                  <a:pt x="44439" y="35714"/>
                  <a:pt x="44883" y="34494"/>
                  <a:pt x="44994" y="33866"/>
                </a:cubicBezTo>
                <a:cubicBezTo>
                  <a:pt x="45141" y="33237"/>
                  <a:pt x="45141" y="32831"/>
                  <a:pt x="45141" y="32720"/>
                </a:cubicBezTo>
                <a:lnTo>
                  <a:pt x="45141" y="32683"/>
                </a:lnTo>
                <a:lnTo>
                  <a:pt x="45252" y="32683"/>
                </a:lnTo>
                <a:lnTo>
                  <a:pt x="45141" y="32646"/>
                </a:lnTo>
                <a:lnTo>
                  <a:pt x="45104" y="32646"/>
                </a:lnTo>
                <a:cubicBezTo>
                  <a:pt x="45104" y="32646"/>
                  <a:pt x="45104" y="32683"/>
                  <a:pt x="45104" y="32720"/>
                </a:cubicBezTo>
                <a:cubicBezTo>
                  <a:pt x="45104" y="32831"/>
                  <a:pt x="45068" y="33200"/>
                  <a:pt x="44920" y="33829"/>
                </a:cubicBezTo>
                <a:cubicBezTo>
                  <a:pt x="44772" y="34420"/>
                  <a:pt x="44328" y="35567"/>
                  <a:pt x="43108" y="36602"/>
                </a:cubicBezTo>
                <a:cubicBezTo>
                  <a:pt x="42517" y="37082"/>
                  <a:pt x="41814" y="37526"/>
                  <a:pt x="41038" y="37822"/>
                </a:cubicBezTo>
                <a:cubicBezTo>
                  <a:pt x="40217" y="38138"/>
                  <a:pt x="39396" y="38318"/>
                  <a:pt x="38621" y="38318"/>
                </a:cubicBezTo>
                <a:cubicBezTo>
                  <a:pt x="38488" y="38318"/>
                  <a:pt x="38357" y="38313"/>
                  <a:pt x="38228" y="38302"/>
                </a:cubicBezTo>
                <a:cubicBezTo>
                  <a:pt x="37673" y="38302"/>
                  <a:pt x="37156" y="38154"/>
                  <a:pt x="36749" y="37933"/>
                </a:cubicBezTo>
                <a:cubicBezTo>
                  <a:pt x="36268" y="37674"/>
                  <a:pt x="35862" y="37304"/>
                  <a:pt x="35603" y="36824"/>
                </a:cubicBezTo>
                <a:cubicBezTo>
                  <a:pt x="35381" y="36454"/>
                  <a:pt x="35233" y="36047"/>
                  <a:pt x="35159" y="35567"/>
                </a:cubicBezTo>
                <a:lnTo>
                  <a:pt x="35159" y="35567"/>
                </a:lnTo>
                <a:cubicBezTo>
                  <a:pt x="35196" y="35640"/>
                  <a:pt x="35233" y="35677"/>
                  <a:pt x="35270" y="35751"/>
                </a:cubicBezTo>
                <a:cubicBezTo>
                  <a:pt x="35751" y="36417"/>
                  <a:pt x="36601" y="36897"/>
                  <a:pt x="37636" y="37045"/>
                </a:cubicBezTo>
                <a:cubicBezTo>
                  <a:pt x="37918" y="37089"/>
                  <a:pt x="38199" y="37107"/>
                  <a:pt x="38488" y="37107"/>
                </a:cubicBezTo>
                <a:cubicBezTo>
                  <a:pt x="38693" y="37107"/>
                  <a:pt x="38901" y="37098"/>
                  <a:pt x="39115" y="37082"/>
                </a:cubicBezTo>
                <a:cubicBezTo>
                  <a:pt x="39670" y="37008"/>
                  <a:pt x="40261" y="36861"/>
                  <a:pt x="40779" y="36602"/>
                </a:cubicBezTo>
                <a:cubicBezTo>
                  <a:pt x="41370" y="36343"/>
                  <a:pt x="41888" y="36010"/>
                  <a:pt x="42295" y="35567"/>
                </a:cubicBezTo>
                <a:cubicBezTo>
                  <a:pt x="42517" y="35345"/>
                  <a:pt x="42738" y="35086"/>
                  <a:pt x="42886" y="34790"/>
                </a:cubicBezTo>
                <a:cubicBezTo>
                  <a:pt x="43071" y="34531"/>
                  <a:pt x="43182" y="34273"/>
                  <a:pt x="43330" y="33940"/>
                </a:cubicBezTo>
                <a:cubicBezTo>
                  <a:pt x="43847" y="32757"/>
                  <a:pt x="44106" y="31389"/>
                  <a:pt x="44106" y="30021"/>
                </a:cubicBezTo>
                <a:cubicBezTo>
                  <a:pt x="44143" y="28542"/>
                  <a:pt x="43811" y="27063"/>
                  <a:pt x="43256" y="25806"/>
                </a:cubicBezTo>
                <a:cubicBezTo>
                  <a:pt x="42923" y="25141"/>
                  <a:pt x="42554" y="24475"/>
                  <a:pt x="42110" y="23921"/>
                </a:cubicBezTo>
                <a:cubicBezTo>
                  <a:pt x="41666" y="23403"/>
                  <a:pt x="41223" y="22923"/>
                  <a:pt x="40631" y="22405"/>
                </a:cubicBezTo>
                <a:cubicBezTo>
                  <a:pt x="39633" y="21518"/>
                  <a:pt x="38524" y="20778"/>
                  <a:pt x="37341" y="20224"/>
                </a:cubicBezTo>
                <a:cubicBezTo>
                  <a:pt x="35677" y="19447"/>
                  <a:pt x="33828" y="19078"/>
                  <a:pt x="32054" y="19078"/>
                </a:cubicBezTo>
                <a:cubicBezTo>
                  <a:pt x="31869" y="19004"/>
                  <a:pt x="31684" y="18930"/>
                  <a:pt x="31499" y="18856"/>
                </a:cubicBezTo>
                <a:cubicBezTo>
                  <a:pt x="30834" y="18634"/>
                  <a:pt x="30094" y="18523"/>
                  <a:pt x="29244" y="18449"/>
                </a:cubicBezTo>
                <a:cubicBezTo>
                  <a:pt x="29059" y="18440"/>
                  <a:pt x="28872" y="18435"/>
                  <a:pt x="28683" y="18435"/>
                </a:cubicBezTo>
                <a:cubicBezTo>
                  <a:pt x="28114" y="18435"/>
                  <a:pt x="27525" y="18477"/>
                  <a:pt x="26915" y="18560"/>
                </a:cubicBezTo>
                <a:cubicBezTo>
                  <a:pt x="26323" y="18634"/>
                  <a:pt x="25695" y="18708"/>
                  <a:pt x="25066" y="18856"/>
                </a:cubicBezTo>
                <a:cubicBezTo>
                  <a:pt x="22774" y="19410"/>
                  <a:pt x="20593" y="20298"/>
                  <a:pt x="18560" y="21555"/>
                </a:cubicBezTo>
                <a:cubicBezTo>
                  <a:pt x="17192" y="22405"/>
                  <a:pt x="15898" y="23403"/>
                  <a:pt x="14862" y="24475"/>
                </a:cubicBezTo>
                <a:cubicBezTo>
                  <a:pt x="14234" y="25141"/>
                  <a:pt x="13864" y="25584"/>
                  <a:pt x="13753" y="25732"/>
                </a:cubicBezTo>
                <a:lnTo>
                  <a:pt x="13716" y="25769"/>
                </a:lnTo>
                <a:cubicBezTo>
                  <a:pt x="13716" y="25806"/>
                  <a:pt x="13679" y="25843"/>
                  <a:pt x="13679" y="25917"/>
                </a:cubicBezTo>
                <a:cubicBezTo>
                  <a:pt x="13706" y="25997"/>
                  <a:pt x="13790" y="26058"/>
                  <a:pt x="13863" y="26058"/>
                </a:cubicBezTo>
                <a:cubicBezTo>
                  <a:pt x="13891" y="26058"/>
                  <a:pt x="13918" y="26049"/>
                  <a:pt x="13938" y="26028"/>
                </a:cubicBezTo>
                <a:lnTo>
                  <a:pt x="13975" y="26028"/>
                </a:lnTo>
                <a:cubicBezTo>
                  <a:pt x="13975" y="25991"/>
                  <a:pt x="14012" y="25991"/>
                  <a:pt x="14049" y="25954"/>
                </a:cubicBezTo>
                <a:cubicBezTo>
                  <a:pt x="14197" y="25806"/>
                  <a:pt x="14567" y="25400"/>
                  <a:pt x="15195" y="24808"/>
                </a:cubicBezTo>
                <a:cubicBezTo>
                  <a:pt x="16304" y="23847"/>
                  <a:pt x="17561" y="22960"/>
                  <a:pt x="18929" y="22183"/>
                </a:cubicBezTo>
                <a:cubicBezTo>
                  <a:pt x="20963" y="21074"/>
                  <a:pt x="23107" y="20298"/>
                  <a:pt x="25251" y="19854"/>
                </a:cubicBezTo>
                <a:cubicBezTo>
                  <a:pt x="25732" y="19780"/>
                  <a:pt x="26212" y="19706"/>
                  <a:pt x="26656" y="19632"/>
                </a:cubicBezTo>
                <a:cubicBezTo>
                  <a:pt x="27219" y="19562"/>
                  <a:pt x="27766" y="19536"/>
                  <a:pt x="28290" y="19536"/>
                </a:cubicBezTo>
                <a:cubicBezTo>
                  <a:pt x="28592" y="19536"/>
                  <a:pt x="28886" y="19545"/>
                  <a:pt x="29170" y="19558"/>
                </a:cubicBezTo>
                <a:cubicBezTo>
                  <a:pt x="29392" y="19595"/>
                  <a:pt x="29651" y="19595"/>
                  <a:pt x="29910" y="19669"/>
                </a:cubicBezTo>
                <a:cubicBezTo>
                  <a:pt x="30279" y="19706"/>
                  <a:pt x="30612" y="19780"/>
                  <a:pt x="30945" y="19891"/>
                </a:cubicBezTo>
                <a:lnTo>
                  <a:pt x="31019" y="19891"/>
                </a:lnTo>
                <a:cubicBezTo>
                  <a:pt x="31056" y="19928"/>
                  <a:pt x="31093" y="19928"/>
                  <a:pt x="31130" y="19928"/>
                </a:cubicBezTo>
                <a:cubicBezTo>
                  <a:pt x="31832" y="20187"/>
                  <a:pt x="32387" y="20519"/>
                  <a:pt x="32793" y="20926"/>
                </a:cubicBezTo>
                <a:cubicBezTo>
                  <a:pt x="33865" y="22072"/>
                  <a:pt x="34605" y="23218"/>
                  <a:pt x="35048" y="24364"/>
                </a:cubicBezTo>
                <a:cubicBezTo>
                  <a:pt x="35529" y="25584"/>
                  <a:pt x="35677" y="26878"/>
                  <a:pt x="35455" y="28098"/>
                </a:cubicBezTo>
                <a:cubicBezTo>
                  <a:pt x="35344" y="28690"/>
                  <a:pt x="35159" y="29245"/>
                  <a:pt x="34938" y="29799"/>
                </a:cubicBezTo>
                <a:cubicBezTo>
                  <a:pt x="34827" y="30058"/>
                  <a:pt x="34679" y="30317"/>
                  <a:pt x="34531" y="30575"/>
                </a:cubicBezTo>
                <a:lnTo>
                  <a:pt x="34309" y="30908"/>
                </a:lnTo>
                <a:cubicBezTo>
                  <a:pt x="34272" y="31019"/>
                  <a:pt x="34198" y="31093"/>
                  <a:pt x="34087" y="31204"/>
                </a:cubicBezTo>
                <a:cubicBezTo>
                  <a:pt x="33976" y="31352"/>
                  <a:pt x="33828" y="31463"/>
                  <a:pt x="33681" y="31611"/>
                </a:cubicBezTo>
                <a:cubicBezTo>
                  <a:pt x="33791" y="31426"/>
                  <a:pt x="33902" y="31241"/>
                  <a:pt x="34013" y="31056"/>
                </a:cubicBezTo>
                <a:cubicBezTo>
                  <a:pt x="34568" y="30058"/>
                  <a:pt x="34864" y="28912"/>
                  <a:pt x="34864" y="27692"/>
                </a:cubicBezTo>
                <a:cubicBezTo>
                  <a:pt x="34901" y="26731"/>
                  <a:pt x="34679" y="25732"/>
                  <a:pt x="34272" y="24771"/>
                </a:cubicBezTo>
                <a:cubicBezTo>
                  <a:pt x="33902" y="23958"/>
                  <a:pt x="33459" y="23255"/>
                  <a:pt x="32904" y="22627"/>
                </a:cubicBezTo>
                <a:cubicBezTo>
                  <a:pt x="32461" y="22072"/>
                  <a:pt x="31906" y="21629"/>
                  <a:pt x="31388" y="21333"/>
                </a:cubicBezTo>
                <a:cubicBezTo>
                  <a:pt x="30945" y="21074"/>
                  <a:pt x="30464" y="20889"/>
                  <a:pt x="29983" y="20815"/>
                </a:cubicBezTo>
                <a:cubicBezTo>
                  <a:pt x="29686" y="20761"/>
                  <a:pt x="29408" y="20727"/>
                  <a:pt x="29150" y="20727"/>
                </a:cubicBezTo>
                <a:cubicBezTo>
                  <a:pt x="29055" y="20727"/>
                  <a:pt x="28963" y="20731"/>
                  <a:pt x="28874" y="20741"/>
                </a:cubicBezTo>
                <a:lnTo>
                  <a:pt x="28800" y="20741"/>
                </a:lnTo>
                <a:lnTo>
                  <a:pt x="28763" y="20778"/>
                </a:lnTo>
                <a:lnTo>
                  <a:pt x="28763" y="20815"/>
                </a:lnTo>
                <a:lnTo>
                  <a:pt x="28837" y="20815"/>
                </a:lnTo>
                <a:cubicBezTo>
                  <a:pt x="28878" y="20802"/>
                  <a:pt x="28958" y="20793"/>
                  <a:pt x="29073" y="20793"/>
                </a:cubicBezTo>
                <a:cubicBezTo>
                  <a:pt x="29271" y="20793"/>
                  <a:pt x="29571" y="20819"/>
                  <a:pt x="29946" y="20889"/>
                </a:cubicBezTo>
                <a:cubicBezTo>
                  <a:pt x="30390" y="21000"/>
                  <a:pt x="30834" y="21185"/>
                  <a:pt x="31240" y="21444"/>
                </a:cubicBezTo>
                <a:cubicBezTo>
                  <a:pt x="31758" y="21739"/>
                  <a:pt x="32239" y="22183"/>
                  <a:pt x="32682" y="22738"/>
                </a:cubicBezTo>
                <a:cubicBezTo>
                  <a:pt x="33200" y="23329"/>
                  <a:pt x="33607" y="24032"/>
                  <a:pt x="33902" y="24808"/>
                </a:cubicBezTo>
                <a:cubicBezTo>
                  <a:pt x="34309" y="25769"/>
                  <a:pt x="34494" y="26694"/>
                  <a:pt x="34457" y="27618"/>
                </a:cubicBezTo>
                <a:cubicBezTo>
                  <a:pt x="34420" y="28764"/>
                  <a:pt x="34124" y="29836"/>
                  <a:pt x="33570" y="30760"/>
                </a:cubicBezTo>
                <a:cubicBezTo>
                  <a:pt x="33089" y="31611"/>
                  <a:pt x="32350" y="32313"/>
                  <a:pt x="31536" y="32720"/>
                </a:cubicBezTo>
                <a:cubicBezTo>
                  <a:pt x="31721" y="32535"/>
                  <a:pt x="31869" y="32350"/>
                  <a:pt x="32054" y="32128"/>
                </a:cubicBezTo>
                <a:cubicBezTo>
                  <a:pt x="32424" y="31611"/>
                  <a:pt x="32719" y="31093"/>
                  <a:pt x="32904" y="30539"/>
                </a:cubicBezTo>
                <a:cubicBezTo>
                  <a:pt x="33274" y="29577"/>
                  <a:pt x="33385" y="28468"/>
                  <a:pt x="33237" y="27396"/>
                </a:cubicBezTo>
                <a:cubicBezTo>
                  <a:pt x="33126" y="26509"/>
                  <a:pt x="32830" y="25658"/>
                  <a:pt x="32424" y="24845"/>
                </a:cubicBezTo>
                <a:cubicBezTo>
                  <a:pt x="31536" y="23181"/>
                  <a:pt x="30353" y="22479"/>
                  <a:pt x="29873" y="22257"/>
                </a:cubicBezTo>
                <a:cubicBezTo>
                  <a:pt x="29244" y="21961"/>
                  <a:pt x="28837" y="21924"/>
                  <a:pt x="28689" y="21887"/>
                </a:cubicBezTo>
                <a:lnTo>
                  <a:pt x="28653" y="21887"/>
                </a:lnTo>
                <a:lnTo>
                  <a:pt x="28653" y="21924"/>
                </a:lnTo>
                <a:cubicBezTo>
                  <a:pt x="28653" y="21924"/>
                  <a:pt x="28653" y="21924"/>
                  <a:pt x="28689" y="21961"/>
                </a:cubicBezTo>
                <a:cubicBezTo>
                  <a:pt x="28837" y="21961"/>
                  <a:pt x="29207" y="22035"/>
                  <a:pt x="29799" y="22331"/>
                </a:cubicBezTo>
                <a:cubicBezTo>
                  <a:pt x="30242" y="22553"/>
                  <a:pt x="31351" y="23255"/>
                  <a:pt x="32165" y="24919"/>
                </a:cubicBezTo>
                <a:cubicBezTo>
                  <a:pt x="32534" y="25658"/>
                  <a:pt x="32793" y="26472"/>
                  <a:pt x="32904" y="27359"/>
                </a:cubicBezTo>
                <a:cubicBezTo>
                  <a:pt x="33015" y="28394"/>
                  <a:pt x="32867" y="29392"/>
                  <a:pt x="32534" y="30317"/>
                </a:cubicBezTo>
                <a:cubicBezTo>
                  <a:pt x="32350" y="30834"/>
                  <a:pt x="32054" y="31315"/>
                  <a:pt x="31684" y="31759"/>
                </a:cubicBezTo>
                <a:cubicBezTo>
                  <a:pt x="31314" y="32276"/>
                  <a:pt x="30871" y="32683"/>
                  <a:pt x="30427" y="32979"/>
                </a:cubicBezTo>
                <a:cubicBezTo>
                  <a:pt x="29910" y="33348"/>
                  <a:pt x="29355" y="33607"/>
                  <a:pt x="28726" y="33718"/>
                </a:cubicBezTo>
                <a:lnTo>
                  <a:pt x="28505" y="33792"/>
                </a:lnTo>
                <a:cubicBezTo>
                  <a:pt x="29022" y="33533"/>
                  <a:pt x="29466" y="33274"/>
                  <a:pt x="29836" y="32979"/>
                </a:cubicBezTo>
                <a:cubicBezTo>
                  <a:pt x="30612" y="32350"/>
                  <a:pt x="31167" y="31389"/>
                  <a:pt x="31388" y="30317"/>
                </a:cubicBezTo>
                <a:cubicBezTo>
                  <a:pt x="31499" y="29836"/>
                  <a:pt x="31573" y="29392"/>
                  <a:pt x="31573" y="28949"/>
                </a:cubicBezTo>
                <a:cubicBezTo>
                  <a:pt x="31573" y="28542"/>
                  <a:pt x="31499" y="28098"/>
                  <a:pt x="31388" y="27655"/>
                </a:cubicBezTo>
                <a:cubicBezTo>
                  <a:pt x="31240" y="26952"/>
                  <a:pt x="30908" y="26287"/>
                  <a:pt x="30501" y="25658"/>
                </a:cubicBezTo>
                <a:cubicBezTo>
                  <a:pt x="29725" y="24512"/>
                  <a:pt x="28911" y="23884"/>
                  <a:pt x="28357" y="23477"/>
                </a:cubicBezTo>
                <a:cubicBezTo>
                  <a:pt x="27876" y="23181"/>
                  <a:pt x="27543" y="22996"/>
                  <a:pt x="27469" y="22960"/>
                </a:cubicBezTo>
                <a:lnTo>
                  <a:pt x="27396" y="22960"/>
                </a:lnTo>
                <a:cubicBezTo>
                  <a:pt x="27396" y="22960"/>
                  <a:pt x="27396" y="22996"/>
                  <a:pt x="27396" y="22996"/>
                </a:cubicBezTo>
                <a:lnTo>
                  <a:pt x="27432" y="22996"/>
                </a:lnTo>
                <a:cubicBezTo>
                  <a:pt x="27543" y="23070"/>
                  <a:pt x="27839" y="23218"/>
                  <a:pt x="28246" y="23551"/>
                </a:cubicBezTo>
                <a:cubicBezTo>
                  <a:pt x="28800" y="23958"/>
                  <a:pt x="29577" y="24623"/>
                  <a:pt x="30242" y="25732"/>
                </a:cubicBezTo>
                <a:cubicBezTo>
                  <a:pt x="30649" y="26361"/>
                  <a:pt x="30908" y="27026"/>
                  <a:pt x="31056" y="27692"/>
                </a:cubicBezTo>
                <a:cubicBezTo>
                  <a:pt x="31130" y="28061"/>
                  <a:pt x="31167" y="28468"/>
                  <a:pt x="31167" y="28875"/>
                </a:cubicBezTo>
                <a:cubicBezTo>
                  <a:pt x="31167" y="29208"/>
                  <a:pt x="31130" y="29614"/>
                  <a:pt x="30982" y="30169"/>
                </a:cubicBezTo>
                <a:cubicBezTo>
                  <a:pt x="30834" y="30834"/>
                  <a:pt x="30427" y="31796"/>
                  <a:pt x="29540" y="32535"/>
                </a:cubicBezTo>
                <a:cubicBezTo>
                  <a:pt x="29207" y="32794"/>
                  <a:pt x="28837" y="32979"/>
                  <a:pt x="28394" y="33200"/>
                </a:cubicBezTo>
                <a:cubicBezTo>
                  <a:pt x="28653" y="32942"/>
                  <a:pt x="28874" y="32646"/>
                  <a:pt x="29059" y="32313"/>
                </a:cubicBezTo>
                <a:cubicBezTo>
                  <a:pt x="29429" y="31648"/>
                  <a:pt x="29614" y="30871"/>
                  <a:pt x="29688" y="29984"/>
                </a:cubicBezTo>
                <a:cubicBezTo>
                  <a:pt x="29762" y="28653"/>
                  <a:pt x="29466" y="27359"/>
                  <a:pt x="28874" y="26287"/>
                </a:cubicBezTo>
                <a:cubicBezTo>
                  <a:pt x="28320" y="25289"/>
                  <a:pt x="27617" y="24771"/>
                  <a:pt x="27248" y="24549"/>
                </a:cubicBezTo>
                <a:cubicBezTo>
                  <a:pt x="26878" y="24327"/>
                  <a:pt x="26619" y="24217"/>
                  <a:pt x="26545" y="24180"/>
                </a:cubicBezTo>
                <a:lnTo>
                  <a:pt x="26471" y="24180"/>
                </a:lnTo>
                <a:lnTo>
                  <a:pt x="26471" y="24217"/>
                </a:lnTo>
                <a:lnTo>
                  <a:pt x="26508" y="24217"/>
                </a:lnTo>
                <a:cubicBezTo>
                  <a:pt x="26582" y="24254"/>
                  <a:pt x="26841" y="24364"/>
                  <a:pt x="27174" y="24623"/>
                </a:cubicBezTo>
                <a:cubicBezTo>
                  <a:pt x="27580" y="24919"/>
                  <a:pt x="28172" y="25437"/>
                  <a:pt x="28616" y="26361"/>
                </a:cubicBezTo>
                <a:cubicBezTo>
                  <a:pt x="29133" y="27396"/>
                  <a:pt x="29355" y="28653"/>
                  <a:pt x="29244" y="29910"/>
                </a:cubicBezTo>
                <a:cubicBezTo>
                  <a:pt x="29170" y="30723"/>
                  <a:pt x="28948" y="31426"/>
                  <a:pt x="28616" y="32017"/>
                </a:cubicBezTo>
                <a:cubicBezTo>
                  <a:pt x="28431" y="32387"/>
                  <a:pt x="28172" y="32683"/>
                  <a:pt x="27876" y="32868"/>
                </a:cubicBezTo>
                <a:cubicBezTo>
                  <a:pt x="27802" y="32942"/>
                  <a:pt x="27728" y="32979"/>
                  <a:pt x="27617" y="33016"/>
                </a:cubicBezTo>
                <a:cubicBezTo>
                  <a:pt x="27876" y="32609"/>
                  <a:pt x="28098" y="32128"/>
                  <a:pt x="28209" y="31611"/>
                </a:cubicBezTo>
                <a:cubicBezTo>
                  <a:pt x="28394" y="30908"/>
                  <a:pt x="28468" y="30169"/>
                  <a:pt x="28394" y="29429"/>
                </a:cubicBezTo>
                <a:cubicBezTo>
                  <a:pt x="28209" y="27766"/>
                  <a:pt x="27506" y="26694"/>
                  <a:pt x="27063" y="26213"/>
                </a:cubicBezTo>
                <a:cubicBezTo>
                  <a:pt x="26582" y="25621"/>
                  <a:pt x="26028" y="25178"/>
                  <a:pt x="25325" y="24882"/>
                </a:cubicBezTo>
                <a:cubicBezTo>
                  <a:pt x="24955" y="24697"/>
                  <a:pt x="24734" y="24623"/>
                  <a:pt x="24660" y="24623"/>
                </a:cubicBezTo>
                <a:cubicBezTo>
                  <a:pt x="24623" y="24623"/>
                  <a:pt x="24623" y="24586"/>
                  <a:pt x="24623" y="24586"/>
                </a:cubicBezTo>
                <a:lnTo>
                  <a:pt x="24623" y="24623"/>
                </a:lnTo>
                <a:lnTo>
                  <a:pt x="24586" y="24623"/>
                </a:lnTo>
                <a:cubicBezTo>
                  <a:pt x="24586" y="24623"/>
                  <a:pt x="24586" y="24623"/>
                  <a:pt x="24586" y="24660"/>
                </a:cubicBezTo>
                <a:lnTo>
                  <a:pt x="24623" y="24660"/>
                </a:lnTo>
                <a:cubicBezTo>
                  <a:pt x="24697" y="24697"/>
                  <a:pt x="24918" y="24771"/>
                  <a:pt x="25251" y="24956"/>
                </a:cubicBezTo>
                <a:cubicBezTo>
                  <a:pt x="25880" y="25326"/>
                  <a:pt x="26397" y="25769"/>
                  <a:pt x="26841" y="26324"/>
                </a:cubicBezTo>
                <a:cubicBezTo>
                  <a:pt x="27211" y="26804"/>
                  <a:pt x="27839" y="27840"/>
                  <a:pt x="27950" y="29392"/>
                </a:cubicBezTo>
                <a:cubicBezTo>
                  <a:pt x="27987" y="30058"/>
                  <a:pt x="27913" y="30723"/>
                  <a:pt x="27728" y="31315"/>
                </a:cubicBezTo>
                <a:cubicBezTo>
                  <a:pt x="27728" y="30428"/>
                  <a:pt x="27543" y="29503"/>
                  <a:pt x="27137" y="28616"/>
                </a:cubicBezTo>
                <a:cubicBezTo>
                  <a:pt x="26175" y="26583"/>
                  <a:pt x="24290" y="25030"/>
                  <a:pt x="22220" y="24586"/>
                </a:cubicBezTo>
                <a:cubicBezTo>
                  <a:pt x="21727" y="24488"/>
                  <a:pt x="21234" y="24438"/>
                  <a:pt x="20730" y="24438"/>
                </a:cubicBezTo>
                <a:cubicBezTo>
                  <a:pt x="20478" y="24438"/>
                  <a:pt x="20223" y="24451"/>
                  <a:pt x="19964" y="24475"/>
                </a:cubicBezTo>
                <a:cubicBezTo>
                  <a:pt x="19780" y="24512"/>
                  <a:pt x="19595" y="24549"/>
                  <a:pt x="19410" y="24586"/>
                </a:cubicBezTo>
                <a:cubicBezTo>
                  <a:pt x="18633" y="24734"/>
                  <a:pt x="17857" y="24993"/>
                  <a:pt x="17118" y="25400"/>
                </a:cubicBezTo>
                <a:cubicBezTo>
                  <a:pt x="15898" y="26065"/>
                  <a:pt x="15084" y="26841"/>
                  <a:pt x="14419" y="27507"/>
                </a:cubicBezTo>
                <a:cubicBezTo>
                  <a:pt x="13975" y="27951"/>
                  <a:pt x="13716" y="28283"/>
                  <a:pt x="13642" y="28394"/>
                </a:cubicBezTo>
                <a:lnTo>
                  <a:pt x="13605" y="28394"/>
                </a:lnTo>
                <a:cubicBezTo>
                  <a:pt x="13568" y="28431"/>
                  <a:pt x="13568" y="28505"/>
                  <a:pt x="13568" y="28542"/>
                </a:cubicBezTo>
                <a:cubicBezTo>
                  <a:pt x="13568" y="28633"/>
                  <a:pt x="13669" y="28700"/>
                  <a:pt x="13745" y="28700"/>
                </a:cubicBezTo>
                <a:cubicBezTo>
                  <a:pt x="13762" y="28700"/>
                  <a:pt x="13777" y="28697"/>
                  <a:pt x="13790" y="28690"/>
                </a:cubicBezTo>
                <a:cubicBezTo>
                  <a:pt x="13827" y="28690"/>
                  <a:pt x="13827" y="28690"/>
                  <a:pt x="13827" y="28653"/>
                </a:cubicBezTo>
                <a:cubicBezTo>
                  <a:pt x="13864" y="28653"/>
                  <a:pt x="13864" y="28653"/>
                  <a:pt x="13901" y="28616"/>
                </a:cubicBezTo>
                <a:cubicBezTo>
                  <a:pt x="13975" y="28542"/>
                  <a:pt x="14271" y="28246"/>
                  <a:pt x="14752" y="27840"/>
                </a:cubicBezTo>
                <a:cubicBezTo>
                  <a:pt x="15417" y="27285"/>
                  <a:pt x="16267" y="26620"/>
                  <a:pt x="17450" y="26065"/>
                </a:cubicBezTo>
                <a:cubicBezTo>
                  <a:pt x="18153" y="25769"/>
                  <a:pt x="18855" y="25547"/>
                  <a:pt x="19558" y="25437"/>
                </a:cubicBezTo>
                <a:lnTo>
                  <a:pt x="19706" y="25437"/>
                </a:lnTo>
                <a:cubicBezTo>
                  <a:pt x="19954" y="25401"/>
                  <a:pt x="20203" y="25384"/>
                  <a:pt x="20451" y="25384"/>
                </a:cubicBezTo>
                <a:cubicBezTo>
                  <a:pt x="20976" y="25384"/>
                  <a:pt x="21495" y="25459"/>
                  <a:pt x="21998" y="25584"/>
                </a:cubicBezTo>
                <a:cubicBezTo>
                  <a:pt x="23735" y="26028"/>
                  <a:pt x="25288" y="27359"/>
                  <a:pt x="26102" y="29097"/>
                </a:cubicBezTo>
                <a:cubicBezTo>
                  <a:pt x="26508" y="29984"/>
                  <a:pt x="26693" y="30945"/>
                  <a:pt x="26619" y="31832"/>
                </a:cubicBezTo>
                <a:cubicBezTo>
                  <a:pt x="26545" y="32646"/>
                  <a:pt x="26249" y="33385"/>
                  <a:pt x="25806" y="34051"/>
                </a:cubicBezTo>
                <a:cubicBezTo>
                  <a:pt x="25732" y="34051"/>
                  <a:pt x="25584" y="34199"/>
                  <a:pt x="25288" y="34457"/>
                </a:cubicBezTo>
                <a:cubicBezTo>
                  <a:pt x="24882" y="34827"/>
                  <a:pt x="24253" y="35419"/>
                  <a:pt x="23772" y="35640"/>
                </a:cubicBezTo>
                <a:cubicBezTo>
                  <a:pt x="24401" y="35234"/>
                  <a:pt x="24918" y="34716"/>
                  <a:pt x="25251" y="34125"/>
                </a:cubicBezTo>
                <a:cubicBezTo>
                  <a:pt x="25621" y="33496"/>
                  <a:pt x="25843" y="32831"/>
                  <a:pt x="25954" y="32202"/>
                </a:cubicBezTo>
                <a:cubicBezTo>
                  <a:pt x="26028" y="31648"/>
                  <a:pt x="26028" y="31093"/>
                  <a:pt x="25917" y="30539"/>
                </a:cubicBezTo>
                <a:cubicBezTo>
                  <a:pt x="25695" y="29429"/>
                  <a:pt x="25177" y="28764"/>
                  <a:pt x="24882" y="28468"/>
                </a:cubicBezTo>
                <a:cubicBezTo>
                  <a:pt x="24586" y="28172"/>
                  <a:pt x="24364" y="28025"/>
                  <a:pt x="24290" y="27988"/>
                </a:cubicBezTo>
                <a:cubicBezTo>
                  <a:pt x="24290" y="27988"/>
                  <a:pt x="24290" y="27988"/>
                  <a:pt x="24290" y="27951"/>
                </a:cubicBezTo>
                <a:lnTo>
                  <a:pt x="24253" y="27988"/>
                </a:lnTo>
                <a:cubicBezTo>
                  <a:pt x="24253" y="28025"/>
                  <a:pt x="24253" y="28025"/>
                  <a:pt x="24290" y="28025"/>
                </a:cubicBezTo>
                <a:cubicBezTo>
                  <a:pt x="24327" y="28061"/>
                  <a:pt x="24549" y="28209"/>
                  <a:pt x="24808" y="28542"/>
                </a:cubicBezTo>
                <a:cubicBezTo>
                  <a:pt x="25066" y="28838"/>
                  <a:pt x="25510" y="29503"/>
                  <a:pt x="25658" y="30539"/>
                </a:cubicBezTo>
                <a:cubicBezTo>
                  <a:pt x="25769" y="31204"/>
                  <a:pt x="25806" y="32498"/>
                  <a:pt x="24918" y="33829"/>
                </a:cubicBezTo>
                <a:cubicBezTo>
                  <a:pt x="24549" y="34420"/>
                  <a:pt x="23994" y="34938"/>
                  <a:pt x="23366" y="35271"/>
                </a:cubicBezTo>
                <a:cubicBezTo>
                  <a:pt x="23144" y="35419"/>
                  <a:pt x="22848" y="35567"/>
                  <a:pt x="22478" y="35714"/>
                </a:cubicBezTo>
                <a:cubicBezTo>
                  <a:pt x="22589" y="35604"/>
                  <a:pt x="22700" y="35493"/>
                  <a:pt x="22811" y="35382"/>
                </a:cubicBezTo>
                <a:cubicBezTo>
                  <a:pt x="22996" y="35197"/>
                  <a:pt x="23144" y="34975"/>
                  <a:pt x="23366" y="34716"/>
                </a:cubicBezTo>
                <a:cubicBezTo>
                  <a:pt x="23551" y="34457"/>
                  <a:pt x="23698" y="34236"/>
                  <a:pt x="23809" y="34014"/>
                </a:cubicBezTo>
                <a:cubicBezTo>
                  <a:pt x="24290" y="33126"/>
                  <a:pt x="24512" y="32091"/>
                  <a:pt x="24438" y="31019"/>
                </a:cubicBezTo>
                <a:cubicBezTo>
                  <a:pt x="24401" y="30132"/>
                  <a:pt x="24105" y="29245"/>
                  <a:pt x="23661" y="28579"/>
                </a:cubicBezTo>
                <a:cubicBezTo>
                  <a:pt x="23292" y="27988"/>
                  <a:pt x="22774" y="27507"/>
                  <a:pt x="22146" y="27174"/>
                </a:cubicBezTo>
                <a:cubicBezTo>
                  <a:pt x="21591" y="26841"/>
                  <a:pt x="21110" y="26694"/>
                  <a:pt x="20778" y="26620"/>
                </a:cubicBezTo>
                <a:cubicBezTo>
                  <a:pt x="20149" y="26472"/>
                  <a:pt x="19780" y="26435"/>
                  <a:pt x="19632" y="26435"/>
                </a:cubicBezTo>
                <a:lnTo>
                  <a:pt x="19558" y="26435"/>
                </a:lnTo>
                <a:lnTo>
                  <a:pt x="19558" y="26472"/>
                </a:lnTo>
                <a:lnTo>
                  <a:pt x="19632" y="26472"/>
                </a:lnTo>
                <a:cubicBezTo>
                  <a:pt x="19743" y="26509"/>
                  <a:pt x="20149" y="26546"/>
                  <a:pt x="20704" y="26731"/>
                </a:cubicBezTo>
                <a:cubicBezTo>
                  <a:pt x="21037" y="26804"/>
                  <a:pt x="21517" y="26989"/>
                  <a:pt x="22035" y="27285"/>
                </a:cubicBezTo>
                <a:cubicBezTo>
                  <a:pt x="22589" y="27655"/>
                  <a:pt x="23070" y="28098"/>
                  <a:pt x="23403" y="28653"/>
                </a:cubicBezTo>
                <a:cubicBezTo>
                  <a:pt x="23846" y="29318"/>
                  <a:pt x="24068" y="30095"/>
                  <a:pt x="24105" y="30945"/>
                </a:cubicBezTo>
                <a:cubicBezTo>
                  <a:pt x="24142" y="31648"/>
                  <a:pt x="24031" y="32683"/>
                  <a:pt x="23477" y="33718"/>
                </a:cubicBezTo>
                <a:cubicBezTo>
                  <a:pt x="23366" y="33940"/>
                  <a:pt x="23218" y="34162"/>
                  <a:pt x="23033" y="34383"/>
                </a:cubicBezTo>
                <a:cubicBezTo>
                  <a:pt x="22848" y="34642"/>
                  <a:pt x="22663" y="34827"/>
                  <a:pt x="22478" y="35012"/>
                </a:cubicBezTo>
                <a:cubicBezTo>
                  <a:pt x="22047" y="35480"/>
                  <a:pt x="21615" y="35807"/>
                  <a:pt x="21184" y="35995"/>
                </a:cubicBezTo>
                <a:lnTo>
                  <a:pt x="21184" y="35995"/>
                </a:lnTo>
                <a:cubicBezTo>
                  <a:pt x="21417" y="35827"/>
                  <a:pt x="21646" y="35653"/>
                  <a:pt x="21813" y="35419"/>
                </a:cubicBezTo>
                <a:cubicBezTo>
                  <a:pt x="22109" y="35086"/>
                  <a:pt x="22294" y="34716"/>
                  <a:pt x="22478" y="34236"/>
                </a:cubicBezTo>
                <a:cubicBezTo>
                  <a:pt x="22737" y="33422"/>
                  <a:pt x="22848" y="32609"/>
                  <a:pt x="22737" y="31869"/>
                </a:cubicBezTo>
                <a:cubicBezTo>
                  <a:pt x="22700" y="31204"/>
                  <a:pt x="22478" y="30539"/>
                  <a:pt x="22146" y="29984"/>
                </a:cubicBezTo>
                <a:cubicBezTo>
                  <a:pt x="21517" y="28912"/>
                  <a:pt x="20741" y="28394"/>
                  <a:pt x="20186" y="28061"/>
                </a:cubicBezTo>
                <a:cubicBezTo>
                  <a:pt x="19743" y="27840"/>
                  <a:pt x="19447" y="27729"/>
                  <a:pt x="19373" y="27692"/>
                </a:cubicBezTo>
                <a:lnTo>
                  <a:pt x="19299" y="27692"/>
                </a:lnTo>
                <a:cubicBezTo>
                  <a:pt x="19299" y="27692"/>
                  <a:pt x="19299" y="27692"/>
                  <a:pt x="19299" y="27729"/>
                </a:cubicBezTo>
                <a:lnTo>
                  <a:pt x="19336" y="27729"/>
                </a:lnTo>
                <a:cubicBezTo>
                  <a:pt x="19447" y="27766"/>
                  <a:pt x="19706" y="27877"/>
                  <a:pt x="20112" y="28135"/>
                </a:cubicBezTo>
                <a:cubicBezTo>
                  <a:pt x="20889" y="28653"/>
                  <a:pt x="21480" y="29282"/>
                  <a:pt x="21887" y="30021"/>
                </a:cubicBezTo>
                <a:cubicBezTo>
                  <a:pt x="22183" y="30575"/>
                  <a:pt x="22367" y="31204"/>
                  <a:pt x="22404" y="31832"/>
                </a:cubicBezTo>
                <a:cubicBezTo>
                  <a:pt x="22478" y="32535"/>
                  <a:pt x="22331" y="33274"/>
                  <a:pt x="22072" y="34014"/>
                </a:cubicBezTo>
                <a:cubicBezTo>
                  <a:pt x="21924" y="34420"/>
                  <a:pt x="21739" y="34790"/>
                  <a:pt x="21480" y="35086"/>
                </a:cubicBezTo>
                <a:cubicBezTo>
                  <a:pt x="21221" y="35382"/>
                  <a:pt x="20889" y="35640"/>
                  <a:pt x="20482" y="35788"/>
                </a:cubicBezTo>
                <a:cubicBezTo>
                  <a:pt x="20260" y="35862"/>
                  <a:pt x="20038" y="35936"/>
                  <a:pt x="19780" y="35973"/>
                </a:cubicBezTo>
                <a:cubicBezTo>
                  <a:pt x="20001" y="35862"/>
                  <a:pt x="20186" y="35714"/>
                  <a:pt x="20334" y="35567"/>
                </a:cubicBezTo>
                <a:cubicBezTo>
                  <a:pt x="20852" y="35012"/>
                  <a:pt x="21184" y="34310"/>
                  <a:pt x="21332" y="33459"/>
                </a:cubicBezTo>
                <a:cubicBezTo>
                  <a:pt x="21517" y="32202"/>
                  <a:pt x="21184" y="30908"/>
                  <a:pt x="20519" y="29984"/>
                </a:cubicBezTo>
                <a:cubicBezTo>
                  <a:pt x="19853" y="29097"/>
                  <a:pt x="19040" y="28838"/>
                  <a:pt x="18633" y="28727"/>
                </a:cubicBezTo>
                <a:cubicBezTo>
                  <a:pt x="18190" y="28653"/>
                  <a:pt x="17931" y="28653"/>
                  <a:pt x="17857" y="28653"/>
                </a:cubicBezTo>
                <a:lnTo>
                  <a:pt x="17820" y="28653"/>
                </a:lnTo>
                <a:lnTo>
                  <a:pt x="17820" y="28690"/>
                </a:lnTo>
                <a:cubicBezTo>
                  <a:pt x="17820" y="28690"/>
                  <a:pt x="17820" y="28690"/>
                  <a:pt x="17820" y="28727"/>
                </a:cubicBezTo>
                <a:lnTo>
                  <a:pt x="17857" y="28727"/>
                </a:lnTo>
                <a:cubicBezTo>
                  <a:pt x="17968" y="28727"/>
                  <a:pt x="18190" y="28727"/>
                  <a:pt x="18560" y="28838"/>
                </a:cubicBezTo>
                <a:cubicBezTo>
                  <a:pt x="18966" y="28949"/>
                  <a:pt x="19706" y="29245"/>
                  <a:pt x="20260" y="30095"/>
                </a:cubicBezTo>
                <a:cubicBezTo>
                  <a:pt x="20889" y="30945"/>
                  <a:pt x="21110" y="32165"/>
                  <a:pt x="20889" y="33348"/>
                </a:cubicBezTo>
                <a:cubicBezTo>
                  <a:pt x="20778" y="33866"/>
                  <a:pt x="20556" y="34605"/>
                  <a:pt x="19964" y="35160"/>
                </a:cubicBezTo>
                <a:cubicBezTo>
                  <a:pt x="19780" y="35345"/>
                  <a:pt x="19521" y="35530"/>
                  <a:pt x="19225" y="35640"/>
                </a:cubicBezTo>
                <a:cubicBezTo>
                  <a:pt x="19447" y="35456"/>
                  <a:pt x="19669" y="35197"/>
                  <a:pt x="19817" y="34901"/>
                </a:cubicBezTo>
                <a:cubicBezTo>
                  <a:pt x="20112" y="34420"/>
                  <a:pt x="20186" y="33829"/>
                  <a:pt x="20149" y="33126"/>
                </a:cubicBezTo>
                <a:cubicBezTo>
                  <a:pt x="20075" y="32128"/>
                  <a:pt x="19706" y="31167"/>
                  <a:pt x="19114" y="30539"/>
                </a:cubicBezTo>
                <a:cubicBezTo>
                  <a:pt x="18486" y="29799"/>
                  <a:pt x="17746" y="29725"/>
                  <a:pt x="17561" y="29725"/>
                </a:cubicBezTo>
                <a:cubicBezTo>
                  <a:pt x="17413" y="29725"/>
                  <a:pt x="17303" y="29725"/>
                  <a:pt x="17155" y="29762"/>
                </a:cubicBezTo>
                <a:cubicBezTo>
                  <a:pt x="17081" y="29762"/>
                  <a:pt x="17007" y="29762"/>
                  <a:pt x="16970" y="29799"/>
                </a:cubicBezTo>
                <a:lnTo>
                  <a:pt x="16933" y="29799"/>
                </a:lnTo>
                <a:lnTo>
                  <a:pt x="16933" y="29836"/>
                </a:lnTo>
                <a:lnTo>
                  <a:pt x="17007" y="29836"/>
                </a:lnTo>
                <a:cubicBezTo>
                  <a:pt x="17081" y="29818"/>
                  <a:pt x="17164" y="29808"/>
                  <a:pt x="17252" y="29808"/>
                </a:cubicBezTo>
                <a:cubicBezTo>
                  <a:pt x="17339" y="29808"/>
                  <a:pt x="17432" y="29818"/>
                  <a:pt x="17524" y="29836"/>
                </a:cubicBezTo>
                <a:cubicBezTo>
                  <a:pt x="17709" y="29873"/>
                  <a:pt x="18375" y="29984"/>
                  <a:pt x="18892" y="30649"/>
                </a:cubicBezTo>
                <a:cubicBezTo>
                  <a:pt x="19410" y="31278"/>
                  <a:pt x="19706" y="32165"/>
                  <a:pt x="19706" y="33090"/>
                </a:cubicBezTo>
                <a:cubicBezTo>
                  <a:pt x="19743" y="33718"/>
                  <a:pt x="19595" y="34236"/>
                  <a:pt x="19373" y="34642"/>
                </a:cubicBezTo>
                <a:cubicBezTo>
                  <a:pt x="19225" y="34864"/>
                  <a:pt x="19040" y="35086"/>
                  <a:pt x="18818" y="35197"/>
                </a:cubicBezTo>
                <a:cubicBezTo>
                  <a:pt x="18707" y="35271"/>
                  <a:pt x="18596" y="35308"/>
                  <a:pt x="18449" y="35345"/>
                </a:cubicBezTo>
                <a:cubicBezTo>
                  <a:pt x="18781" y="34568"/>
                  <a:pt x="18892" y="33792"/>
                  <a:pt x="18781" y="33016"/>
                </a:cubicBezTo>
                <a:cubicBezTo>
                  <a:pt x="18707" y="32461"/>
                  <a:pt x="18523" y="31980"/>
                  <a:pt x="18264" y="31537"/>
                </a:cubicBezTo>
                <a:cubicBezTo>
                  <a:pt x="17968" y="31056"/>
                  <a:pt x="17524" y="30612"/>
                  <a:pt x="17007" y="30354"/>
                </a:cubicBezTo>
                <a:cubicBezTo>
                  <a:pt x="16489" y="30058"/>
                  <a:pt x="15824" y="29910"/>
                  <a:pt x="15158" y="29873"/>
                </a:cubicBezTo>
                <a:cubicBezTo>
                  <a:pt x="14530" y="29873"/>
                  <a:pt x="13827" y="29947"/>
                  <a:pt x="13162" y="30095"/>
                </a:cubicBezTo>
                <a:cubicBezTo>
                  <a:pt x="11794" y="30391"/>
                  <a:pt x="10426" y="31019"/>
                  <a:pt x="9206" y="31906"/>
                </a:cubicBezTo>
                <a:cubicBezTo>
                  <a:pt x="8762" y="32239"/>
                  <a:pt x="8319" y="32572"/>
                  <a:pt x="7949" y="32942"/>
                </a:cubicBezTo>
                <a:cubicBezTo>
                  <a:pt x="8651" y="31574"/>
                  <a:pt x="9354" y="30539"/>
                  <a:pt x="9834" y="29910"/>
                </a:cubicBezTo>
                <a:cubicBezTo>
                  <a:pt x="10278" y="29318"/>
                  <a:pt x="10759" y="28764"/>
                  <a:pt x="11239" y="28283"/>
                </a:cubicBezTo>
                <a:cubicBezTo>
                  <a:pt x="11239" y="28246"/>
                  <a:pt x="11276" y="28246"/>
                  <a:pt x="11276" y="28209"/>
                </a:cubicBezTo>
                <a:lnTo>
                  <a:pt x="11202" y="28209"/>
                </a:lnTo>
                <a:cubicBezTo>
                  <a:pt x="10648" y="28616"/>
                  <a:pt x="10093" y="29134"/>
                  <a:pt x="9576" y="29688"/>
                </a:cubicBezTo>
                <a:cubicBezTo>
                  <a:pt x="8873" y="30428"/>
                  <a:pt x="7542" y="32017"/>
                  <a:pt x="6618" y="34310"/>
                </a:cubicBezTo>
                <a:cubicBezTo>
                  <a:pt x="6544" y="34494"/>
                  <a:pt x="6470" y="34679"/>
                  <a:pt x="6396" y="34864"/>
                </a:cubicBezTo>
                <a:cubicBezTo>
                  <a:pt x="6248" y="35123"/>
                  <a:pt x="6100" y="35345"/>
                  <a:pt x="6026" y="35530"/>
                </a:cubicBezTo>
                <a:cubicBezTo>
                  <a:pt x="5805" y="35936"/>
                  <a:pt x="5657" y="36380"/>
                  <a:pt x="5546" y="36787"/>
                </a:cubicBezTo>
                <a:cubicBezTo>
                  <a:pt x="5472" y="37193"/>
                  <a:pt x="5361" y="37600"/>
                  <a:pt x="5324" y="38007"/>
                </a:cubicBezTo>
                <a:cubicBezTo>
                  <a:pt x="5176" y="38894"/>
                  <a:pt x="5102" y="39781"/>
                  <a:pt x="5102" y="40632"/>
                </a:cubicBezTo>
                <a:cubicBezTo>
                  <a:pt x="5139" y="42332"/>
                  <a:pt x="5472" y="44070"/>
                  <a:pt x="6100" y="45660"/>
                </a:cubicBezTo>
                <a:cubicBezTo>
                  <a:pt x="6692" y="47175"/>
                  <a:pt x="7505" y="48543"/>
                  <a:pt x="8540" y="49763"/>
                </a:cubicBezTo>
                <a:cubicBezTo>
                  <a:pt x="10352" y="51908"/>
                  <a:pt x="12792" y="53497"/>
                  <a:pt x="15269" y="54089"/>
                </a:cubicBezTo>
                <a:cubicBezTo>
                  <a:pt x="16088" y="54264"/>
                  <a:pt x="16907" y="54370"/>
                  <a:pt x="17708" y="54370"/>
                </a:cubicBezTo>
                <a:cubicBezTo>
                  <a:pt x="17919" y="54370"/>
                  <a:pt x="18129" y="54363"/>
                  <a:pt x="18338" y="54348"/>
                </a:cubicBezTo>
                <a:cubicBezTo>
                  <a:pt x="18929" y="54311"/>
                  <a:pt x="19484" y="54200"/>
                  <a:pt x="20075" y="54052"/>
                </a:cubicBezTo>
                <a:cubicBezTo>
                  <a:pt x="20112" y="54052"/>
                  <a:pt x="20149" y="54052"/>
                  <a:pt x="20186" y="54089"/>
                </a:cubicBezTo>
                <a:cubicBezTo>
                  <a:pt x="20223" y="54089"/>
                  <a:pt x="20297" y="54126"/>
                  <a:pt x="20371" y="54126"/>
                </a:cubicBezTo>
                <a:cubicBezTo>
                  <a:pt x="20519" y="54163"/>
                  <a:pt x="20704" y="54163"/>
                  <a:pt x="20852" y="54200"/>
                </a:cubicBezTo>
                <a:cubicBezTo>
                  <a:pt x="20001" y="54533"/>
                  <a:pt x="19114" y="54754"/>
                  <a:pt x="18153" y="54865"/>
                </a:cubicBezTo>
                <a:cubicBezTo>
                  <a:pt x="17664" y="54926"/>
                  <a:pt x="17176" y="54954"/>
                  <a:pt x="16675" y="54954"/>
                </a:cubicBezTo>
                <a:cubicBezTo>
                  <a:pt x="16266" y="54954"/>
                  <a:pt x="15849" y="54935"/>
                  <a:pt x="15417" y="54902"/>
                </a:cubicBezTo>
                <a:cubicBezTo>
                  <a:pt x="14936" y="54865"/>
                  <a:pt x="14456" y="54791"/>
                  <a:pt x="14012" y="54680"/>
                </a:cubicBezTo>
                <a:lnTo>
                  <a:pt x="13642" y="54606"/>
                </a:lnTo>
                <a:lnTo>
                  <a:pt x="13605" y="54606"/>
                </a:lnTo>
                <a:lnTo>
                  <a:pt x="13347" y="54496"/>
                </a:lnTo>
                <a:cubicBezTo>
                  <a:pt x="13088" y="54422"/>
                  <a:pt x="12903" y="54311"/>
                  <a:pt x="12718" y="54237"/>
                </a:cubicBezTo>
                <a:cubicBezTo>
                  <a:pt x="11905" y="53867"/>
                  <a:pt x="11165" y="53386"/>
                  <a:pt x="10463" y="52832"/>
                </a:cubicBezTo>
                <a:cubicBezTo>
                  <a:pt x="8984" y="51649"/>
                  <a:pt x="7949" y="50318"/>
                  <a:pt x="7173" y="49246"/>
                </a:cubicBezTo>
                <a:cubicBezTo>
                  <a:pt x="6988" y="48987"/>
                  <a:pt x="6766" y="48691"/>
                  <a:pt x="6544" y="48358"/>
                </a:cubicBezTo>
                <a:cubicBezTo>
                  <a:pt x="6507" y="48284"/>
                  <a:pt x="6470" y="48211"/>
                  <a:pt x="6433" y="48137"/>
                </a:cubicBezTo>
                <a:lnTo>
                  <a:pt x="6285" y="47915"/>
                </a:lnTo>
                <a:cubicBezTo>
                  <a:pt x="6211" y="47730"/>
                  <a:pt x="6137" y="47582"/>
                  <a:pt x="6063" y="47434"/>
                </a:cubicBezTo>
                <a:cubicBezTo>
                  <a:pt x="5805" y="46843"/>
                  <a:pt x="5546" y="46214"/>
                  <a:pt x="5361" y="45623"/>
                </a:cubicBezTo>
                <a:cubicBezTo>
                  <a:pt x="4732" y="43774"/>
                  <a:pt x="4400" y="41962"/>
                  <a:pt x="4326" y="40040"/>
                </a:cubicBezTo>
                <a:cubicBezTo>
                  <a:pt x="4326" y="38968"/>
                  <a:pt x="4363" y="38339"/>
                  <a:pt x="4400" y="38118"/>
                </a:cubicBezTo>
                <a:cubicBezTo>
                  <a:pt x="4400" y="38044"/>
                  <a:pt x="4400" y="38044"/>
                  <a:pt x="4400" y="38007"/>
                </a:cubicBezTo>
                <a:lnTo>
                  <a:pt x="4326" y="38007"/>
                </a:lnTo>
                <a:cubicBezTo>
                  <a:pt x="4326" y="38044"/>
                  <a:pt x="4326" y="38044"/>
                  <a:pt x="4326" y="38118"/>
                </a:cubicBezTo>
                <a:cubicBezTo>
                  <a:pt x="4326" y="38302"/>
                  <a:pt x="4252" y="38931"/>
                  <a:pt x="4215" y="39966"/>
                </a:cubicBezTo>
                <a:cubicBezTo>
                  <a:pt x="4215" y="41889"/>
                  <a:pt x="4511" y="43700"/>
                  <a:pt x="5065" y="45586"/>
                </a:cubicBezTo>
                <a:cubicBezTo>
                  <a:pt x="5287" y="46214"/>
                  <a:pt x="5509" y="46843"/>
                  <a:pt x="5768" y="47434"/>
                </a:cubicBezTo>
                <a:cubicBezTo>
                  <a:pt x="5916" y="47767"/>
                  <a:pt x="6063" y="48100"/>
                  <a:pt x="6211" y="48395"/>
                </a:cubicBezTo>
                <a:cubicBezTo>
                  <a:pt x="6396" y="48691"/>
                  <a:pt x="6581" y="48987"/>
                  <a:pt x="6803" y="49320"/>
                </a:cubicBezTo>
                <a:cubicBezTo>
                  <a:pt x="7579" y="50429"/>
                  <a:pt x="8614" y="51834"/>
                  <a:pt x="10056" y="53054"/>
                </a:cubicBezTo>
                <a:cubicBezTo>
                  <a:pt x="10796" y="53682"/>
                  <a:pt x="11572" y="54200"/>
                  <a:pt x="12385" y="54606"/>
                </a:cubicBezTo>
                <a:cubicBezTo>
                  <a:pt x="12607" y="54717"/>
                  <a:pt x="12829" y="54828"/>
                  <a:pt x="13051" y="54902"/>
                </a:cubicBezTo>
                <a:cubicBezTo>
                  <a:pt x="13125" y="54939"/>
                  <a:pt x="13199" y="54976"/>
                  <a:pt x="13273" y="55013"/>
                </a:cubicBezTo>
                <a:cubicBezTo>
                  <a:pt x="13310" y="55013"/>
                  <a:pt x="13347" y="55050"/>
                  <a:pt x="13384" y="55050"/>
                </a:cubicBezTo>
                <a:lnTo>
                  <a:pt x="13458" y="55087"/>
                </a:lnTo>
                <a:lnTo>
                  <a:pt x="13531" y="55087"/>
                </a:lnTo>
                <a:lnTo>
                  <a:pt x="13790" y="55161"/>
                </a:lnTo>
                <a:cubicBezTo>
                  <a:pt x="14271" y="55272"/>
                  <a:pt x="14752" y="55346"/>
                  <a:pt x="15269" y="55420"/>
                </a:cubicBezTo>
                <a:cubicBezTo>
                  <a:pt x="15805" y="55475"/>
                  <a:pt x="16341" y="55503"/>
                  <a:pt x="16868" y="55503"/>
                </a:cubicBezTo>
                <a:cubicBezTo>
                  <a:pt x="17395" y="55503"/>
                  <a:pt x="17913" y="55475"/>
                  <a:pt x="18412" y="55420"/>
                </a:cubicBezTo>
                <a:lnTo>
                  <a:pt x="18449" y="55420"/>
                </a:lnTo>
                <a:cubicBezTo>
                  <a:pt x="19632" y="55272"/>
                  <a:pt x="20704" y="54976"/>
                  <a:pt x="21665" y="54533"/>
                </a:cubicBezTo>
                <a:lnTo>
                  <a:pt x="21702" y="54496"/>
                </a:lnTo>
                <a:lnTo>
                  <a:pt x="21665" y="54459"/>
                </a:lnTo>
                <a:lnTo>
                  <a:pt x="21702" y="54459"/>
                </a:lnTo>
                <a:cubicBezTo>
                  <a:pt x="22287" y="54613"/>
                  <a:pt x="22796" y="54690"/>
                  <a:pt x="23291" y="54690"/>
                </a:cubicBezTo>
                <a:cubicBezTo>
                  <a:pt x="23390" y="54690"/>
                  <a:pt x="23489" y="54687"/>
                  <a:pt x="23588" y="54680"/>
                </a:cubicBezTo>
                <a:cubicBezTo>
                  <a:pt x="24216" y="54643"/>
                  <a:pt x="24808" y="54533"/>
                  <a:pt x="25436" y="54348"/>
                </a:cubicBezTo>
                <a:cubicBezTo>
                  <a:pt x="26730" y="54015"/>
                  <a:pt x="27839" y="53423"/>
                  <a:pt x="28726" y="52647"/>
                </a:cubicBezTo>
                <a:cubicBezTo>
                  <a:pt x="29614" y="51871"/>
                  <a:pt x="30279" y="50872"/>
                  <a:pt x="30649" y="49763"/>
                </a:cubicBezTo>
                <a:cubicBezTo>
                  <a:pt x="31019" y="48802"/>
                  <a:pt x="31130" y="47730"/>
                  <a:pt x="31056" y="46658"/>
                </a:cubicBezTo>
                <a:cubicBezTo>
                  <a:pt x="30982" y="45770"/>
                  <a:pt x="30723" y="44846"/>
                  <a:pt x="30353" y="44070"/>
                </a:cubicBezTo>
                <a:cubicBezTo>
                  <a:pt x="30020" y="43367"/>
                  <a:pt x="29577" y="42739"/>
                  <a:pt x="29059" y="42258"/>
                </a:cubicBezTo>
                <a:cubicBezTo>
                  <a:pt x="28653" y="41852"/>
                  <a:pt x="28172" y="41519"/>
                  <a:pt x="27691" y="41297"/>
                </a:cubicBezTo>
                <a:cubicBezTo>
                  <a:pt x="26989" y="40964"/>
                  <a:pt x="26508" y="40927"/>
                  <a:pt x="26360" y="40890"/>
                </a:cubicBezTo>
                <a:lnTo>
                  <a:pt x="26286" y="40890"/>
                </a:lnTo>
                <a:lnTo>
                  <a:pt x="26286" y="40927"/>
                </a:lnTo>
                <a:lnTo>
                  <a:pt x="26360" y="40927"/>
                </a:lnTo>
                <a:cubicBezTo>
                  <a:pt x="26508" y="40964"/>
                  <a:pt x="26952" y="41075"/>
                  <a:pt x="27617" y="41408"/>
                </a:cubicBezTo>
                <a:cubicBezTo>
                  <a:pt x="28061" y="41667"/>
                  <a:pt x="28505" y="41999"/>
                  <a:pt x="28874" y="42406"/>
                </a:cubicBezTo>
                <a:cubicBezTo>
                  <a:pt x="29355" y="42887"/>
                  <a:pt x="29725" y="43515"/>
                  <a:pt x="30020" y="44181"/>
                </a:cubicBezTo>
                <a:cubicBezTo>
                  <a:pt x="30353" y="44957"/>
                  <a:pt x="30538" y="45844"/>
                  <a:pt x="30575" y="46695"/>
                </a:cubicBezTo>
                <a:cubicBezTo>
                  <a:pt x="30649" y="47693"/>
                  <a:pt x="30501" y="48691"/>
                  <a:pt x="30131" y="49578"/>
                </a:cubicBezTo>
                <a:cubicBezTo>
                  <a:pt x="29762" y="50577"/>
                  <a:pt x="29133" y="51464"/>
                  <a:pt x="28320" y="52166"/>
                </a:cubicBezTo>
                <a:cubicBezTo>
                  <a:pt x="27506" y="52869"/>
                  <a:pt x="26471" y="53423"/>
                  <a:pt x="25288" y="53756"/>
                </a:cubicBezTo>
                <a:cubicBezTo>
                  <a:pt x="24955" y="53830"/>
                  <a:pt x="24660" y="53904"/>
                  <a:pt x="24327" y="53941"/>
                </a:cubicBezTo>
                <a:cubicBezTo>
                  <a:pt x="24475" y="53904"/>
                  <a:pt x="24623" y="53867"/>
                  <a:pt x="24771" y="53793"/>
                </a:cubicBezTo>
                <a:cubicBezTo>
                  <a:pt x="25658" y="53497"/>
                  <a:pt x="26471" y="53017"/>
                  <a:pt x="27211" y="52425"/>
                </a:cubicBezTo>
                <a:cubicBezTo>
                  <a:pt x="27580" y="52092"/>
                  <a:pt x="27802" y="51834"/>
                  <a:pt x="27876" y="51760"/>
                </a:cubicBezTo>
                <a:lnTo>
                  <a:pt x="27950" y="51760"/>
                </a:lnTo>
                <a:lnTo>
                  <a:pt x="27913" y="51686"/>
                </a:lnTo>
                <a:lnTo>
                  <a:pt x="27876" y="51686"/>
                </a:lnTo>
                <a:cubicBezTo>
                  <a:pt x="27876" y="51686"/>
                  <a:pt x="27876" y="51686"/>
                  <a:pt x="27876" y="51723"/>
                </a:cubicBezTo>
                <a:lnTo>
                  <a:pt x="27839" y="51723"/>
                </a:lnTo>
                <a:cubicBezTo>
                  <a:pt x="27765" y="51797"/>
                  <a:pt x="27543" y="52019"/>
                  <a:pt x="27137" y="52314"/>
                </a:cubicBezTo>
                <a:cubicBezTo>
                  <a:pt x="26397" y="52869"/>
                  <a:pt x="25621" y="53276"/>
                  <a:pt x="24771" y="53534"/>
                </a:cubicBezTo>
                <a:cubicBezTo>
                  <a:pt x="23993" y="53794"/>
                  <a:pt x="23186" y="53911"/>
                  <a:pt x="22351" y="53911"/>
                </a:cubicBezTo>
                <a:cubicBezTo>
                  <a:pt x="22234" y="53911"/>
                  <a:pt x="22116" y="53909"/>
                  <a:pt x="21998" y="53904"/>
                </a:cubicBezTo>
                <a:lnTo>
                  <a:pt x="21961" y="53904"/>
                </a:lnTo>
                <a:cubicBezTo>
                  <a:pt x="21924" y="53904"/>
                  <a:pt x="21887" y="53867"/>
                  <a:pt x="21887" y="53867"/>
                </a:cubicBezTo>
                <a:cubicBezTo>
                  <a:pt x="20852" y="53608"/>
                  <a:pt x="19853" y="53128"/>
                  <a:pt x="19003" y="52425"/>
                </a:cubicBezTo>
                <a:cubicBezTo>
                  <a:pt x="18227" y="51834"/>
                  <a:pt x="17561" y="51057"/>
                  <a:pt x="17118" y="50207"/>
                </a:cubicBezTo>
                <a:cubicBezTo>
                  <a:pt x="16711" y="49468"/>
                  <a:pt x="16489" y="48617"/>
                  <a:pt x="16415" y="47767"/>
                </a:cubicBezTo>
                <a:cubicBezTo>
                  <a:pt x="16304" y="46251"/>
                  <a:pt x="16711" y="44994"/>
                  <a:pt x="17081" y="44107"/>
                </a:cubicBezTo>
                <a:cubicBezTo>
                  <a:pt x="17339" y="43441"/>
                  <a:pt x="17561" y="43035"/>
                  <a:pt x="17635" y="42887"/>
                </a:cubicBezTo>
                <a:cubicBezTo>
                  <a:pt x="17635" y="42850"/>
                  <a:pt x="17672" y="42813"/>
                  <a:pt x="17672" y="42813"/>
                </a:cubicBezTo>
                <a:lnTo>
                  <a:pt x="17635" y="42776"/>
                </a:lnTo>
                <a:lnTo>
                  <a:pt x="17635" y="42813"/>
                </a:lnTo>
                <a:cubicBezTo>
                  <a:pt x="17635" y="42813"/>
                  <a:pt x="17598" y="42813"/>
                  <a:pt x="17598" y="42850"/>
                </a:cubicBezTo>
                <a:cubicBezTo>
                  <a:pt x="17524" y="42998"/>
                  <a:pt x="17266" y="43367"/>
                  <a:pt x="16933" y="44033"/>
                </a:cubicBezTo>
                <a:cubicBezTo>
                  <a:pt x="16674" y="44587"/>
                  <a:pt x="16489" y="45068"/>
                  <a:pt x="16341" y="45586"/>
                </a:cubicBezTo>
                <a:cubicBezTo>
                  <a:pt x="16156" y="46362"/>
                  <a:pt x="16046" y="47064"/>
                  <a:pt x="16082" y="47804"/>
                </a:cubicBezTo>
                <a:cubicBezTo>
                  <a:pt x="16082" y="48691"/>
                  <a:pt x="16304" y="49615"/>
                  <a:pt x="16711" y="50429"/>
                </a:cubicBezTo>
                <a:cubicBezTo>
                  <a:pt x="17155" y="51316"/>
                  <a:pt x="17820" y="52166"/>
                  <a:pt x="18670" y="52869"/>
                </a:cubicBezTo>
                <a:cubicBezTo>
                  <a:pt x="18855" y="53017"/>
                  <a:pt x="19077" y="53202"/>
                  <a:pt x="19299" y="53349"/>
                </a:cubicBezTo>
                <a:cubicBezTo>
                  <a:pt x="17968" y="53128"/>
                  <a:pt x="17229" y="52277"/>
                  <a:pt x="16415" y="51353"/>
                </a:cubicBezTo>
                <a:lnTo>
                  <a:pt x="16267" y="51205"/>
                </a:lnTo>
                <a:cubicBezTo>
                  <a:pt x="15935" y="50688"/>
                  <a:pt x="15639" y="50133"/>
                  <a:pt x="15454" y="49505"/>
                </a:cubicBezTo>
                <a:cubicBezTo>
                  <a:pt x="15232" y="48913"/>
                  <a:pt x="15121" y="48284"/>
                  <a:pt x="15084" y="47693"/>
                </a:cubicBezTo>
                <a:cubicBezTo>
                  <a:pt x="15047" y="47027"/>
                  <a:pt x="15121" y="46362"/>
                  <a:pt x="15306" y="45660"/>
                </a:cubicBezTo>
                <a:cubicBezTo>
                  <a:pt x="15528" y="44920"/>
                  <a:pt x="15861" y="44255"/>
                  <a:pt x="16304" y="43663"/>
                </a:cubicBezTo>
                <a:cubicBezTo>
                  <a:pt x="16415" y="43552"/>
                  <a:pt x="16489" y="43441"/>
                  <a:pt x="16600" y="43293"/>
                </a:cubicBezTo>
                <a:cubicBezTo>
                  <a:pt x="17081" y="42665"/>
                  <a:pt x="17635" y="41889"/>
                  <a:pt x="18227" y="41556"/>
                </a:cubicBezTo>
                <a:cubicBezTo>
                  <a:pt x="19558" y="40742"/>
                  <a:pt x="20926" y="40225"/>
                  <a:pt x="22367" y="40077"/>
                </a:cubicBezTo>
                <a:cubicBezTo>
                  <a:pt x="22663" y="40040"/>
                  <a:pt x="22959" y="40003"/>
                  <a:pt x="23255" y="40003"/>
                </a:cubicBezTo>
                <a:cubicBezTo>
                  <a:pt x="23360" y="40000"/>
                  <a:pt x="23469" y="39999"/>
                  <a:pt x="23581" y="39999"/>
                </a:cubicBezTo>
                <a:cubicBezTo>
                  <a:pt x="24962" y="39999"/>
                  <a:pt x="26818" y="40231"/>
                  <a:pt x="28357" y="41223"/>
                </a:cubicBezTo>
                <a:cubicBezTo>
                  <a:pt x="28394" y="41260"/>
                  <a:pt x="28431" y="41260"/>
                  <a:pt x="28431" y="41297"/>
                </a:cubicBezTo>
                <a:cubicBezTo>
                  <a:pt x="28653" y="41371"/>
                  <a:pt x="28837" y="41556"/>
                  <a:pt x="29059" y="41704"/>
                </a:cubicBezTo>
                <a:cubicBezTo>
                  <a:pt x="29873" y="42369"/>
                  <a:pt x="30575" y="43219"/>
                  <a:pt x="31019" y="44218"/>
                </a:cubicBezTo>
                <a:cubicBezTo>
                  <a:pt x="31499" y="45179"/>
                  <a:pt x="31758" y="46288"/>
                  <a:pt x="31795" y="47434"/>
                </a:cubicBezTo>
                <a:cubicBezTo>
                  <a:pt x="31832" y="48580"/>
                  <a:pt x="31647" y="49726"/>
                  <a:pt x="31240" y="50872"/>
                </a:cubicBezTo>
                <a:cubicBezTo>
                  <a:pt x="30834" y="52055"/>
                  <a:pt x="30205" y="53128"/>
                  <a:pt x="29429" y="54052"/>
                </a:cubicBezTo>
                <a:cubicBezTo>
                  <a:pt x="27913" y="55900"/>
                  <a:pt x="25621" y="57305"/>
                  <a:pt x="22959" y="58045"/>
                </a:cubicBezTo>
                <a:cubicBezTo>
                  <a:pt x="22109" y="58304"/>
                  <a:pt x="21221" y="58451"/>
                  <a:pt x="20297" y="58562"/>
                </a:cubicBezTo>
                <a:cubicBezTo>
                  <a:pt x="19543" y="58655"/>
                  <a:pt x="18783" y="58702"/>
                  <a:pt x="18019" y="58702"/>
                </a:cubicBezTo>
                <a:cubicBezTo>
                  <a:pt x="16947" y="58702"/>
                  <a:pt x="15868" y="58609"/>
                  <a:pt x="14788" y="58414"/>
                </a:cubicBezTo>
                <a:cubicBezTo>
                  <a:pt x="13310" y="58119"/>
                  <a:pt x="11942" y="57712"/>
                  <a:pt x="10685" y="57157"/>
                </a:cubicBezTo>
                <a:cubicBezTo>
                  <a:pt x="9391" y="56529"/>
                  <a:pt x="8171" y="55716"/>
                  <a:pt x="7062" y="54754"/>
                </a:cubicBezTo>
                <a:cubicBezTo>
                  <a:pt x="4954" y="52869"/>
                  <a:pt x="3328" y="50244"/>
                  <a:pt x="2366" y="47175"/>
                </a:cubicBezTo>
                <a:cubicBezTo>
                  <a:pt x="1442" y="44292"/>
                  <a:pt x="1146" y="41075"/>
                  <a:pt x="1479" y="37896"/>
                </a:cubicBezTo>
                <a:cubicBezTo>
                  <a:pt x="1812" y="34753"/>
                  <a:pt x="2810" y="31574"/>
                  <a:pt x="4437" y="28727"/>
                </a:cubicBezTo>
                <a:cubicBezTo>
                  <a:pt x="6026" y="25954"/>
                  <a:pt x="8097" y="23477"/>
                  <a:pt x="10648" y="21296"/>
                </a:cubicBezTo>
                <a:cubicBezTo>
                  <a:pt x="13051" y="19262"/>
                  <a:pt x="15713" y="17525"/>
                  <a:pt x="18596" y="16083"/>
                </a:cubicBezTo>
                <a:cubicBezTo>
                  <a:pt x="21480" y="14678"/>
                  <a:pt x="24364" y="13717"/>
                  <a:pt x="27248" y="13236"/>
                </a:cubicBezTo>
                <a:cubicBezTo>
                  <a:pt x="27691" y="13162"/>
                  <a:pt x="28135" y="13088"/>
                  <a:pt x="28579" y="13014"/>
                </a:cubicBezTo>
                <a:cubicBezTo>
                  <a:pt x="29614" y="12903"/>
                  <a:pt x="30649" y="12867"/>
                  <a:pt x="31647" y="12867"/>
                </a:cubicBezTo>
                <a:cubicBezTo>
                  <a:pt x="33052" y="12867"/>
                  <a:pt x="34494" y="13014"/>
                  <a:pt x="35936" y="13199"/>
                </a:cubicBezTo>
                <a:cubicBezTo>
                  <a:pt x="38672" y="13606"/>
                  <a:pt x="41370" y="14345"/>
                  <a:pt x="43995" y="15418"/>
                </a:cubicBezTo>
                <a:cubicBezTo>
                  <a:pt x="46361" y="16416"/>
                  <a:pt x="48691" y="17673"/>
                  <a:pt x="50946" y="19189"/>
                </a:cubicBezTo>
                <a:cubicBezTo>
                  <a:pt x="52868" y="20482"/>
                  <a:pt x="54754" y="21961"/>
                  <a:pt x="56750" y="23773"/>
                </a:cubicBezTo>
                <a:cubicBezTo>
                  <a:pt x="57638" y="24549"/>
                  <a:pt x="58488" y="25363"/>
                  <a:pt x="59338" y="26176"/>
                </a:cubicBezTo>
                <a:lnTo>
                  <a:pt x="59412" y="26250"/>
                </a:lnTo>
                <a:cubicBezTo>
                  <a:pt x="59819" y="26583"/>
                  <a:pt x="60189" y="26989"/>
                  <a:pt x="60595" y="27322"/>
                </a:cubicBezTo>
                <a:cubicBezTo>
                  <a:pt x="61002" y="27692"/>
                  <a:pt x="61446" y="28098"/>
                  <a:pt x="61926" y="28394"/>
                </a:cubicBezTo>
                <a:cubicBezTo>
                  <a:pt x="64144" y="29947"/>
                  <a:pt x="66326" y="31315"/>
                  <a:pt x="68359" y="32387"/>
                </a:cubicBezTo>
                <a:lnTo>
                  <a:pt x="68322" y="32461"/>
                </a:lnTo>
                <a:lnTo>
                  <a:pt x="68359" y="32498"/>
                </a:lnTo>
                <a:cubicBezTo>
                  <a:pt x="68544" y="32609"/>
                  <a:pt x="68766" y="32683"/>
                  <a:pt x="68988" y="32720"/>
                </a:cubicBezTo>
                <a:cubicBezTo>
                  <a:pt x="70171" y="33348"/>
                  <a:pt x="71280" y="33866"/>
                  <a:pt x="72278" y="34273"/>
                </a:cubicBezTo>
                <a:cubicBezTo>
                  <a:pt x="73313" y="34679"/>
                  <a:pt x="74348" y="35049"/>
                  <a:pt x="75383" y="35382"/>
                </a:cubicBezTo>
                <a:lnTo>
                  <a:pt x="75383" y="35530"/>
                </a:lnTo>
                <a:lnTo>
                  <a:pt x="75901" y="35530"/>
                </a:lnTo>
                <a:cubicBezTo>
                  <a:pt x="76973" y="35825"/>
                  <a:pt x="78008" y="36047"/>
                  <a:pt x="78970" y="36232"/>
                </a:cubicBezTo>
                <a:lnTo>
                  <a:pt x="78970" y="36491"/>
                </a:lnTo>
                <a:lnTo>
                  <a:pt x="78970" y="36528"/>
                </a:lnTo>
                <a:lnTo>
                  <a:pt x="79007" y="36528"/>
                </a:lnTo>
                <a:cubicBezTo>
                  <a:pt x="79598" y="36491"/>
                  <a:pt x="80153" y="36491"/>
                  <a:pt x="80744" y="36454"/>
                </a:cubicBezTo>
                <a:lnTo>
                  <a:pt x="81040" y="36454"/>
                </a:lnTo>
                <a:cubicBezTo>
                  <a:pt x="81580" y="36498"/>
                  <a:pt x="82125" y="36518"/>
                  <a:pt x="82669" y="36518"/>
                </a:cubicBezTo>
                <a:cubicBezTo>
                  <a:pt x="83505" y="36518"/>
                  <a:pt x="84338" y="36469"/>
                  <a:pt x="85144" y="36380"/>
                </a:cubicBezTo>
                <a:cubicBezTo>
                  <a:pt x="85698" y="36306"/>
                  <a:pt x="86179" y="36232"/>
                  <a:pt x="86734" y="36121"/>
                </a:cubicBezTo>
                <a:cubicBezTo>
                  <a:pt x="87732" y="35936"/>
                  <a:pt x="88360" y="35751"/>
                  <a:pt x="88582" y="35677"/>
                </a:cubicBezTo>
                <a:lnTo>
                  <a:pt x="88619" y="35677"/>
                </a:lnTo>
                <a:cubicBezTo>
                  <a:pt x="88693" y="35677"/>
                  <a:pt x="88730" y="35640"/>
                  <a:pt x="88767" y="35567"/>
                </a:cubicBezTo>
                <a:cubicBezTo>
                  <a:pt x="88804" y="35493"/>
                  <a:pt x="88767" y="35382"/>
                  <a:pt x="88656" y="35345"/>
                </a:cubicBezTo>
                <a:cubicBezTo>
                  <a:pt x="88656" y="35308"/>
                  <a:pt x="88619" y="35308"/>
                  <a:pt x="88582" y="35308"/>
                </a:cubicBezTo>
                <a:cubicBezTo>
                  <a:pt x="88582" y="35308"/>
                  <a:pt x="88582" y="35308"/>
                  <a:pt x="88471" y="35345"/>
                </a:cubicBezTo>
                <a:cubicBezTo>
                  <a:pt x="88286" y="35419"/>
                  <a:pt x="87658" y="35567"/>
                  <a:pt x="86660" y="35751"/>
                </a:cubicBezTo>
                <a:cubicBezTo>
                  <a:pt x="86216" y="35825"/>
                  <a:pt x="85846" y="35899"/>
                  <a:pt x="85440" y="35936"/>
                </a:cubicBezTo>
                <a:cubicBezTo>
                  <a:pt x="84848" y="36010"/>
                  <a:pt x="84219" y="36047"/>
                  <a:pt x="83591" y="36084"/>
                </a:cubicBezTo>
                <a:cubicBezTo>
                  <a:pt x="84256" y="35936"/>
                  <a:pt x="84848" y="35788"/>
                  <a:pt x="85366" y="35604"/>
                </a:cubicBezTo>
                <a:cubicBezTo>
                  <a:pt x="85957" y="35419"/>
                  <a:pt x="86770" y="35086"/>
                  <a:pt x="87473" y="34605"/>
                </a:cubicBezTo>
                <a:lnTo>
                  <a:pt x="87510" y="34605"/>
                </a:lnTo>
                <a:lnTo>
                  <a:pt x="87510" y="34568"/>
                </a:lnTo>
                <a:lnTo>
                  <a:pt x="87436" y="34568"/>
                </a:lnTo>
                <a:cubicBezTo>
                  <a:pt x="86734" y="34975"/>
                  <a:pt x="85883" y="35234"/>
                  <a:pt x="85329" y="35382"/>
                </a:cubicBezTo>
                <a:cubicBezTo>
                  <a:pt x="84737" y="35530"/>
                  <a:pt x="84072" y="35640"/>
                  <a:pt x="83295" y="35714"/>
                </a:cubicBezTo>
                <a:cubicBezTo>
                  <a:pt x="82371" y="35825"/>
                  <a:pt x="81336" y="35899"/>
                  <a:pt x="80227" y="35899"/>
                </a:cubicBezTo>
                <a:cubicBezTo>
                  <a:pt x="79450" y="35788"/>
                  <a:pt x="78637" y="35640"/>
                  <a:pt x="77787" y="35456"/>
                </a:cubicBezTo>
                <a:cubicBezTo>
                  <a:pt x="78156" y="35419"/>
                  <a:pt x="78563" y="35382"/>
                  <a:pt x="78933" y="35345"/>
                </a:cubicBezTo>
                <a:cubicBezTo>
                  <a:pt x="80966" y="35123"/>
                  <a:pt x="82519" y="34679"/>
                  <a:pt x="83480" y="34383"/>
                </a:cubicBezTo>
                <a:cubicBezTo>
                  <a:pt x="84515" y="34014"/>
                  <a:pt x="85403" y="33607"/>
                  <a:pt x="86142" y="33163"/>
                </a:cubicBezTo>
                <a:cubicBezTo>
                  <a:pt x="86179" y="33126"/>
                  <a:pt x="86216" y="33126"/>
                  <a:pt x="86216" y="33126"/>
                </a:cubicBezTo>
                <a:lnTo>
                  <a:pt x="86216" y="33090"/>
                </a:lnTo>
                <a:cubicBezTo>
                  <a:pt x="86179" y="33090"/>
                  <a:pt x="86179" y="33090"/>
                  <a:pt x="86105" y="33126"/>
                </a:cubicBezTo>
                <a:cubicBezTo>
                  <a:pt x="85366" y="33496"/>
                  <a:pt x="84478" y="33829"/>
                  <a:pt x="83443" y="34125"/>
                </a:cubicBezTo>
                <a:cubicBezTo>
                  <a:pt x="82445" y="34383"/>
                  <a:pt x="81299" y="34605"/>
                  <a:pt x="80116" y="34753"/>
                </a:cubicBezTo>
                <a:cubicBezTo>
                  <a:pt x="79087" y="34861"/>
                  <a:pt x="78019" y="34930"/>
                  <a:pt x="76941" y="34930"/>
                </a:cubicBezTo>
                <a:cubicBezTo>
                  <a:pt x="76546" y="34930"/>
                  <a:pt x="76149" y="34921"/>
                  <a:pt x="75753" y="34901"/>
                </a:cubicBezTo>
                <a:cubicBezTo>
                  <a:pt x="74792" y="34642"/>
                  <a:pt x="73831" y="34273"/>
                  <a:pt x="72869" y="33866"/>
                </a:cubicBezTo>
                <a:cubicBezTo>
                  <a:pt x="73017" y="33866"/>
                  <a:pt x="73165" y="33829"/>
                  <a:pt x="73313" y="33792"/>
                </a:cubicBezTo>
                <a:cubicBezTo>
                  <a:pt x="74090" y="33644"/>
                  <a:pt x="74718" y="33311"/>
                  <a:pt x="75125" y="33090"/>
                </a:cubicBezTo>
                <a:cubicBezTo>
                  <a:pt x="76160" y="32461"/>
                  <a:pt x="76899" y="31832"/>
                  <a:pt x="77528" y="31278"/>
                </a:cubicBezTo>
                <a:lnTo>
                  <a:pt x="77602" y="31241"/>
                </a:lnTo>
                <a:cubicBezTo>
                  <a:pt x="77824" y="31019"/>
                  <a:pt x="78045" y="30834"/>
                  <a:pt x="78267" y="30649"/>
                </a:cubicBezTo>
                <a:cubicBezTo>
                  <a:pt x="78563" y="30354"/>
                  <a:pt x="78822" y="30132"/>
                  <a:pt x="79044" y="29947"/>
                </a:cubicBezTo>
                <a:cubicBezTo>
                  <a:pt x="79228" y="29799"/>
                  <a:pt x="79376" y="29651"/>
                  <a:pt x="79561" y="29540"/>
                </a:cubicBezTo>
                <a:lnTo>
                  <a:pt x="79524" y="29503"/>
                </a:lnTo>
                <a:cubicBezTo>
                  <a:pt x="79376" y="29614"/>
                  <a:pt x="79191" y="29725"/>
                  <a:pt x="78970" y="29873"/>
                </a:cubicBezTo>
                <a:cubicBezTo>
                  <a:pt x="78711" y="30058"/>
                  <a:pt x="78341" y="30354"/>
                  <a:pt x="77898" y="30686"/>
                </a:cubicBezTo>
                <a:cubicBezTo>
                  <a:pt x="77750" y="30797"/>
                  <a:pt x="77602" y="30908"/>
                  <a:pt x="77454" y="31019"/>
                </a:cubicBezTo>
                <a:lnTo>
                  <a:pt x="77343" y="31093"/>
                </a:lnTo>
                <a:cubicBezTo>
                  <a:pt x="76714" y="31574"/>
                  <a:pt x="75938" y="32165"/>
                  <a:pt x="74977" y="32683"/>
                </a:cubicBezTo>
                <a:cubicBezTo>
                  <a:pt x="74348" y="32979"/>
                  <a:pt x="73794" y="33163"/>
                  <a:pt x="73239" y="33274"/>
                </a:cubicBezTo>
                <a:lnTo>
                  <a:pt x="73091" y="33274"/>
                </a:lnTo>
                <a:cubicBezTo>
                  <a:pt x="72939" y="33292"/>
                  <a:pt x="72788" y="33302"/>
                  <a:pt x="72641" y="33302"/>
                </a:cubicBezTo>
                <a:cubicBezTo>
                  <a:pt x="72180" y="33302"/>
                  <a:pt x="71746" y="33212"/>
                  <a:pt x="71354" y="33016"/>
                </a:cubicBezTo>
                <a:lnTo>
                  <a:pt x="71317" y="32979"/>
                </a:lnTo>
                <a:lnTo>
                  <a:pt x="71243" y="33163"/>
                </a:lnTo>
                <a:cubicBezTo>
                  <a:pt x="70910" y="33016"/>
                  <a:pt x="70614" y="32831"/>
                  <a:pt x="70282" y="32683"/>
                </a:cubicBezTo>
                <a:cubicBezTo>
                  <a:pt x="70688" y="32572"/>
                  <a:pt x="71021" y="32461"/>
                  <a:pt x="71317" y="32387"/>
                </a:cubicBezTo>
                <a:cubicBezTo>
                  <a:pt x="71391" y="32350"/>
                  <a:pt x="71465" y="32313"/>
                  <a:pt x="71539" y="32313"/>
                </a:cubicBezTo>
                <a:cubicBezTo>
                  <a:pt x="72241" y="32054"/>
                  <a:pt x="72648" y="31980"/>
                  <a:pt x="72648" y="31980"/>
                </a:cubicBezTo>
                <a:lnTo>
                  <a:pt x="72648" y="31943"/>
                </a:lnTo>
                <a:cubicBezTo>
                  <a:pt x="72574" y="31943"/>
                  <a:pt x="72352" y="31943"/>
                  <a:pt x="71982" y="31980"/>
                </a:cubicBezTo>
                <a:cubicBezTo>
                  <a:pt x="71834" y="31980"/>
                  <a:pt x="71649" y="32017"/>
                  <a:pt x="71502" y="32054"/>
                </a:cubicBezTo>
                <a:cubicBezTo>
                  <a:pt x="71391" y="32054"/>
                  <a:pt x="71280" y="32091"/>
                  <a:pt x="71169" y="32091"/>
                </a:cubicBezTo>
                <a:cubicBezTo>
                  <a:pt x="70873" y="32165"/>
                  <a:pt x="70540" y="32202"/>
                  <a:pt x="70208" y="32239"/>
                </a:cubicBezTo>
                <a:cubicBezTo>
                  <a:pt x="70060" y="32258"/>
                  <a:pt x="69930" y="32267"/>
                  <a:pt x="69810" y="32267"/>
                </a:cubicBezTo>
                <a:cubicBezTo>
                  <a:pt x="69690" y="32267"/>
                  <a:pt x="69579" y="32258"/>
                  <a:pt x="69468" y="32239"/>
                </a:cubicBezTo>
                <a:cubicBezTo>
                  <a:pt x="68655" y="31832"/>
                  <a:pt x="67841" y="31352"/>
                  <a:pt x="66991" y="30834"/>
                </a:cubicBezTo>
                <a:lnTo>
                  <a:pt x="66991" y="30834"/>
                </a:lnTo>
                <a:cubicBezTo>
                  <a:pt x="67158" y="30853"/>
                  <a:pt x="67324" y="30862"/>
                  <a:pt x="67490" y="30862"/>
                </a:cubicBezTo>
                <a:cubicBezTo>
                  <a:pt x="67657" y="30862"/>
                  <a:pt x="67823" y="30853"/>
                  <a:pt x="67989" y="30834"/>
                </a:cubicBezTo>
                <a:cubicBezTo>
                  <a:pt x="68285" y="30834"/>
                  <a:pt x="68618" y="30797"/>
                  <a:pt x="68914" y="30760"/>
                </a:cubicBezTo>
                <a:cubicBezTo>
                  <a:pt x="69320" y="30723"/>
                  <a:pt x="69653" y="30686"/>
                  <a:pt x="69875" y="30612"/>
                </a:cubicBezTo>
                <a:cubicBezTo>
                  <a:pt x="70725" y="30465"/>
                  <a:pt x="71243" y="30354"/>
                  <a:pt x="71391" y="30317"/>
                </a:cubicBezTo>
                <a:cubicBezTo>
                  <a:pt x="71428" y="30317"/>
                  <a:pt x="71428" y="30317"/>
                  <a:pt x="71465" y="30280"/>
                </a:cubicBezTo>
                <a:lnTo>
                  <a:pt x="71502" y="30354"/>
                </a:lnTo>
                <a:lnTo>
                  <a:pt x="71465" y="30243"/>
                </a:lnTo>
                <a:lnTo>
                  <a:pt x="71354" y="30243"/>
                </a:lnTo>
                <a:cubicBezTo>
                  <a:pt x="71169" y="30280"/>
                  <a:pt x="70651" y="30317"/>
                  <a:pt x="69875" y="30391"/>
                </a:cubicBezTo>
                <a:cubicBezTo>
                  <a:pt x="69357" y="30428"/>
                  <a:pt x="68766" y="30428"/>
                  <a:pt x="68026" y="30428"/>
                </a:cubicBezTo>
                <a:cubicBezTo>
                  <a:pt x="67176" y="30391"/>
                  <a:pt x="66437" y="30280"/>
                  <a:pt x="65697" y="30058"/>
                </a:cubicBezTo>
                <a:cubicBezTo>
                  <a:pt x="65143" y="29688"/>
                  <a:pt x="64588" y="29355"/>
                  <a:pt x="64070" y="28986"/>
                </a:cubicBezTo>
                <a:lnTo>
                  <a:pt x="64070" y="28986"/>
                </a:lnTo>
                <a:cubicBezTo>
                  <a:pt x="64422" y="29023"/>
                  <a:pt x="64773" y="29041"/>
                  <a:pt x="65115" y="29041"/>
                </a:cubicBezTo>
                <a:cubicBezTo>
                  <a:pt x="65457" y="29041"/>
                  <a:pt x="65790" y="29023"/>
                  <a:pt x="66104" y="28986"/>
                </a:cubicBezTo>
                <a:lnTo>
                  <a:pt x="66252" y="28986"/>
                </a:lnTo>
                <a:cubicBezTo>
                  <a:pt x="67287" y="28838"/>
                  <a:pt x="68137" y="28542"/>
                  <a:pt x="68655" y="28357"/>
                </a:cubicBezTo>
                <a:cubicBezTo>
                  <a:pt x="69653" y="27951"/>
                  <a:pt x="70245" y="27581"/>
                  <a:pt x="70429" y="27470"/>
                </a:cubicBezTo>
                <a:cubicBezTo>
                  <a:pt x="70466" y="27470"/>
                  <a:pt x="70503" y="27433"/>
                  <a:pt x="70503" y="27433"/>
                </a:cubicBezTo>
                <a:lnTo>
                  <a:pt x="70540" y="27396"/>
                </a:lnTo>
                <a:lnTo>
                  <a:pt x="70503" y="27396"/>
                </a:lnTo>
                <a:cubicBezTo>
                  <a:pt x="70503" y="27396"/>
                  <a:pt x="70503" y="27396"/>
                  <a:pt x="70392" y="27433"/>
                </a:cubicBezTo>
                <a:cubicBezTo>
                  <a:pt x="70171" y="27544"/>
                  <a:pt x="69579" y="27803"/>
                  <a:pt x="68581" y="28098"/>
                </a:cubicBezTo>
                <a:cubicBezTo>
                  <a:pt x="68174" y="28209"/>
                  <a:pt x="67509" y="28394"/>
                  <a:pt x="66732" y="28505"/>
                </a:cubicBezTo>
                <a:cubicBezTo>
                  <a:pt x="66584" y="28505"/>
                  <a:pt x="66400" y="28542"/>
                  <a:pt x="66252" y="28542"/>
                </a:cubicBezTo>
                <a:cubicBezTo>
                  <a:pt x="66056" y="28557"/>
                  <a:pt x="65857" y="28564"/>
                  <a:pt x="65657" y="28564"/>
                </a:cubicBezTo>
                <a:cubicBezTo>
                  <a:pt x="64834" y="28564"/>
                  <a:pt x="63978" y="28440"/>
                  <a:pt x="63146" y="28172"/>
                </a:cubicBezTo>
                <a:lnTo>
                  <a:pt x="63109" y="28320"/>
                </a:lnTo>
                <a:cubicBezTo>
                  <a:pt x="63035" y="28283"/>
                  <a:pt x="62961" y="28209"/>
                  <a:pt x="62887" y="28172"/>
                </a:cubicBezTo>
                <a:cubicBezTo>
                  <a:pt x="62703" y="28061"/>
                  <a:pt x="62518" y="27914"/>
                  <a:pt x="62370" y="27803"/>
                </a:cubicBezTo>
                <a:cubicBezTo>
                  <a:pt x="62259" y="27729"/>
                  <a:pt x="62148" y="27655"/>
                  <a:pt x="62000" y="27544"/>
                </a:cubicBezTo>
                <a:lnTo>
                  <a:pt x="62000" y="27544"/>
                </a:lnTo>
                <a:cubicBezTo>
                  <a:pt x="62185" y="27581"/>
                  <a:pt x="62370" y="27581"/>
                  <a:pt x="62555" y="27581"/>
                </a:cubicBezTo>
                <a:cubicBezTo>
                  <a:pt x="62887" y="27581"/>
                  <a:pt x="63294" y="27581"/>
                  <a:pt x="63664" y="27507"/>
                </a:cubicBezTo>
                <a:cubicBezTo>
                  <a:pt x="63923" y="27507"/>
                  <a:pt x="64181" y="27470"/>
                  <a:pt x="64440" y="27396"/>
                </a:cubicBezTo>
                <a:cubicBezTo>
                  <a:pt x="65623" y="27174"/>
                  <a:pt x="66547" y="26804"/>
                  <a:pt x="67324" y="26472"/>
                </a:cubicBezTo>
                <a:cubicBezTo>
                  <a:pt x="68544" y="25954"/>
                  <a:pt x="69283" y="25547"/>
                  <a:pt x="69542" y="25400"/>
                </a:cubicBezTo>
                <a:cubicBezTo>
                  <a:pt x="69579" y="25363"/>
                  <a:pt x="69616" y="25363"/>
                  <a:pt x="69616" y="25363"/>
                </a:cubicBezTo>
                <a:lnTo>
                  <a:pt x="69616" y="25326"/>
                </a:lnTo>
                <a:cubicBezTo>
                  <a:pt x="69616" y="25326"/>
                  <a:pt x="69616" y="25326"/>
                  <a:pt x="69505" y="25363"/>
                </a:cubicBezTo>
                <a:cubicBezTo>
                  <a:pt x="69209" y="25474"/>
                  <a:pt x="68470" y="25806"/>
                  <a:pt x="67287" y="26250"/>
                </a:cubicBezTo>
                <a:cubicBezTo>
                  <a:pt x="66511" y="26509"/>
                  <a:pt x="65549" y="26804"/>
                  <a:pt x="64403" y="26952"/>
                </a:cubicBezTo>
                <a:cubicBezTo>
                  <a:pt x="64329" y="26989"/>
                  <a:pt x="64218" y="26989"/>
                  <a:pt x="64144" y="26989"/>
                </a:cubicBezTo>
                <a:cubicBezTo>
                  <a:pt x="63760" y="27037"/>
                  <a:pt x="63392" y="27062"/>
                  <a:pt x="63039" y="27062"/>
                </a:cubicBezTo>
                <a:cubicBezTo>
                  <a:pt x="62305" y="27062"/>
                  <a:pt x="61638" y="26955"/>
                  <a:pt x="61039" y="26731"/>
                </a:cubicBezTo>
                <a:cubicBezTo>
                  <a:pt x="60854" y="26546"/>
                  <a:pt x="60669" y="26361"/>
                  <a:pt x="60447" y="26139"/>
                </a:cubicBezTo>
                <a:cubicBezTo>
                  <a:pt x="60595" y="26139"/>
                  <a:pt x="60760" y="26155"/>
                  <a:pt x="60929" y="26155"/>
                </a:cubicBezTo>
                <a:cubicBezTo>
                  <a:pt x="61014" y="26155"/>
                  <a:pt x="61100" y="26151"/>
                  <a:pt x="61187" y="26139"/>
                </a:cubicBezTo>
                <a:cubicBezTo>
                  <a:pt x="61335" y="26139"/>
                  <a:pt x="61483" y="26139"/>
                  <a:pt x="61667" y="26102"/>
                </a:cubicBezTo>
                <a:cubicBezTo>
                  <a:pt x="62222" y="26028"/>
                  <a:pt x="62776" y="25917"/>
                  <a:pt x="63146" y="25806"/>
                </a:cubicBezTo>
                <a:cubicBezTo>
                  <a:pt x="64329" y="25474"/>
                  <a:pt x="65290" y="25104"/>
                  <a:pt x="66178" y="24734"/>
                </a:cubicBezTo>
                <a:cubicBezTo>
                  <a:pt x="67139" y="24327"/>
                  <a:pt x="67805" y="24032"/>
                  <a:pt x="68248" y="23847"/>
                </a:cubicBezTo>
                <a:cubicBezTo>
                  <a:pt x="68470" y="23736"/>
                  <a:pt x="68618" y="23662"/>
                  <a:pt x="68655" y="23662"/>
                </a:cubicBezTo>
                <a:lnTo>
                  <a:pt x="68655" y="23625"/>
                </a:lnTo>
                <a:lnTo>
                  <a:pt x="68618" y="23625"/>
                </a:lnTo>
                <a:cubicBezTo>
                  <a:pt x="68618" y="23625"/>
                  <a:pt x="68322" y="23736"/>
                  <a:pt x="67509" y="24032"/>
                </a:cubicBezTo>
                <a:cubicBezTo>
                  <a:pt x="67139" y="24143"/>
                  <a:pt x="66658" y="24327"/>
                  <a:pt x="66104" y="24512"/>
                </a:cubicBezTo>
                <a:cubicBezTo>
                  <a:pt x="65364" y="24771"/>
                  <a:pt x="64329" y="25104"/>
                  <a:pt x="63109" y="25363"/>
                </a:cubicBezTo>
                <a:cubicBezTo>
                  <a:pt x="62666" y="25474"/>
                  <a:pt x="62333" y="25511"/>
                  <a:pt x="62000" y="25547"/>
                </a:cubicBezTo>
                <a:cubicBezTo>
                  <a:pt x="61704" y="25584"/>
                  <a:pt x="61446" y="25621"/>
                  <a:pt x="61187" y="25621"/>
                </a:cubicBezTo>
                <a:cubicBezTo>
                  <a:pt x="60447" y="25621"/>
                  <a:pt x="59856" y="25474"/>
                  <a:pt x="59449" y="25178"/>
                </a:cubicBezTo>
                <a:cubicBezTo>
                  <a:pt x="58932" y="24697"/>
                  <a:pt x="58229" y="24032"/>
                  <a:pt x="57527" y="23366"/>
                </a:cubicBezTo>
                <a:lnTo>
                  <a:pt x="57527" y="23366"/>
                </a:lnTo>
                <a:cubicBezTo>
                  <a:pt x="57946" y="23465"/>
                  <a:pt x="58381" y="23514"/>
                  <a:pt x="58800" y="23514"/>
                </a:cubicBezTo>
                <a:cubicBezTo>
                  <a:pt x="59010" y="23514"/>
                  <a:pt x="59215" y="23502"/>
                  <a:pt x="59412" y="23477"/>
                </a:cubicBezTo>
                <a:lnTo>
                  <a:pt x="59523" y="23477"/>
                </a:lnTo>
                <a:cubicBezTo>
                  <a:pt x="60632" y="23366"/>
                  <a:pt x="61593" y="22960"/>
                  <a:pt x="62296" y="22664"/>
                </a:cubicBezTo>
                <a:cubicBezTo>
                  <a:pt x="63405" y="22183"/>
                  <a:pt x="64403" y="21629"/>
                  <a:pt x="65254" y="21148"/>
                </a:cubicBezTo>
                <a:cubicBezTo>
                  <a:pt x="65697" y="20926"/>
                  <a:pt x="66104" y="20667"/>
                  <a:pt x="66511" y="20482"/>
                </a:cubicBezTo>
                <a:cubicBezTo>
                  <a:pt x="67546" y="19928"/>
                  <a:pt x="68507" y="19521"/>
                  <a:pt x="69246" y="19299"/>
                </a:cubicBezTo>
                <a:cubicBezTo>
                  <a:pt x="69764" y="19152"/>
                  <a:pt x="70097" y="19115"/>
                  <a:pt x="70208" y="19078"/>
                </a:cubicBezTo>
                <a:lnTo>
                  <a:pt x="70245" y="19078"/>
                </a:lnTo>
                <a:lnTo>
                  <a:pt x="70245" y="19041"/>
                </a:lnTo>
                <a:lnTo>
                  <a:pt x="70208" y="19041"/>
                </a:lnTo>
                <a:cubicBezTo>
                  <a:pt x="70171" y="19041"/>
                  <a:pt x="70134" y="19041"/>
                  <a:pt x="70060" y="19078"/>
                </a:cubicBezTo>
                <a:cubicBezTo>
                  <a:pt x="69801" y="19078"/>
                  <a:pt x="69542" y="19152"/>
                  <a:pt x="69246" y="19225"/>
                </a:cubicBezTo>
                <a:cubicBezTo>
                  <a:pt x="68507" y="19373"/>
                  <a:pt x="67509" y="19743"/>
                  <a:pt x="66437" y="20224"/>
                </a:cubicBezTo>
                <a:cubicBezTo>
                  <a:pt x="65993" y="20446"/>
                  <a:pt x="65549" y="20667"/>
                  <a:pt x="65032" y="20926"/>
                </a:cubicBezTo>
                <a:cubicBezTo>
                  <a:pt x="64218" y="21333"/>
                  <a:pt x="63257" y="21813"/>
                  <a:pt x="62222" y="22220"/>
                </a:cubicBezTo>
                <a:cubicBezTo>
                  <a:pt x="61556" y="22479"/>
                  <a:pt x="60632" y="22812"/>
                  <a:pt x="59671" y="22923"/>
                </a:cubicBezTo>
                <a:cubicBezTo>
                  <a:pt x="59597" y="22923"/>
                  <a:pt x="59523" y="22960"/>
                  <a:pt x="59412" y="22960"/>
                </a:cubicBezTo>
                <a:cubicBezTo>
                  <a:pt x="59279" y="22969"/>
                  <a:pt x="59147" y="22973"/>
                  <a:pt x="59015" y="22973"/>
                </a:cubicBezTo>
                <a:cubicBezTo>
                  <a:pt x="58085" y="22973"/>
                  <a:pt x="57195" y="22743"/>
                  <a:pt x="56418" y="22257"/>
                </a:cubicBezTo>
                <a:lnTo>
                  <a:pt x="56381" y="22257"/>
                </a:lnTo>
                <a:lnTo>
                  <a:pt x="56344" y="22294"/>
                </a:lnTo>
                <a:cubicBezTo>
                  <a:pt x="55937" y="21924"/>
                  <a:pt x="55530" y="21592"/>
                  <a:pt x="55161" y="21296"/>
                </a:cubicBezTo>
                <a:lnTo>
                  <a:pt x="55161" y="21296"/>
                </a:lnTo>
                <a:cubicBezTo>
                  <a:pt x="55629" y="21394"/>
                  <a:pt x="56114" y="21444"/>
                  <a:pt x="56593" y="21444"/>
                </a:cubicBezTo>
                <a:cubicBezTo>
                  <a:pt x="56832" y="21444"/>
                  <a:pt x="57071" y="21431"/>
                  <a:pt x="57305" y="21407"/>
                </a:cubicBezTo>
                <a:lnTo>
                  <a:pt x="57342" y="21370"/>
                </a:lnTo>
                <a:cubicBezTo>
                  <a:pt x="58488" y="21259"/>
                  <a:pt x="59486" y="20889"/>
                  <a:pt x="60299" y="20556"/>
                </a:cubicBezTo>
                <a:cubicBezTo>
                  <a:pt x="61409" y="20113"/>
                  <a:pt x="62407" y="19632"/>
                  <a:pt x="63294" y="19225"/>
                </a:cubicBezTo>
                <a:cubicBezTo>
                  <a:pt x="63812" y="18967"/>
                  <a:pt x="64292" y="18708"/>
                  <a:pt x="64773" y="18523"/>
                </a:cubicBezTo>
                <a:cubicBezTo>
                  <a:pt x="66141" y="17895"/>
                  <a:pt x="67398" y="17377"/>
                  <a:pt x="68544" y="17007"/>
                </a:cubicBezTo>
                <a:cubicBezTo>
                  <a:pt x="68618" y="16970"/>
                  <a:pt x="68655" y="16970"/>
                  <a:pt x="68655" y="16970"/>
                </a:cubicBezTo>
                <a:lnTo>
                  <a:pt x="68618" y="16933"/>
                </a:lnTo>
                <a:cubicBezTo>
                  <a:pt x="68618" y="16933"/>
                  <a:pt x="68581" y="16933"/>
                  <a:pt x="68544" y="16970"/>
                </a:cubicBezTo>
                <a:cubicBezTo>
                  <a:pt x="67398" y="17266"/>
                  <a:pt x="66141" y="17710"/>
                  <a:pt x="64736" y="18264"/>
                </a:cubicBezTo>
                <a:cubicBezTo>
                  <a:pt x="64218" y="18486"/>
                  <a:pt x="63664" y="18708"/>
                  <a:pt x="63072" y="18967"/>
                </a:cubicBezTo>
                <a:cubicBezTo>
                  <a:pt x="62222" y="19336"/>
                  <a:pt x="61261" y="19743"/>
                  <a:pt x="60226" y="20150"/>
                </a:cubicBezTo>
                <a:cubicBezTo>
                  <a:pt x="59449" y="20409"/>
                  <a:pt x="58525" y="20704"/>
                  <a:pt x="57527" y="20815"/>
                </a:cubicBezTo>
                <a:cubicBezTo>
                  <a:pt x="57453" y="20852"/>
                  <a:pt x="57379" y="20852"/>
                  <a:pt x="57305" y="20852"/>
                </a:cubicBezTo>
                <a:cubicBezTo>
                  <a:pt x="57097" y="20873"/>
                  <a:pt x="56889" y="20883"/>
                  <a:pt x="56682" y="20883"/>
                </a:cubicBezTo>
                <a:cubicBezTo>
                  <a:pt x="55784" y="20883"/>
                  <a:pt x="54899" y="20688"/>
                  <a:pt x="54088" y="20298"/>
                </a:cubicBezTo>
                <a:lnTo>
                  <a:pt x="54088" y="20261"/>
                </a:lnTo>
                <a:lnTo>
                  <a:pt x="54051" y="20372"/>
                </a:lnTo>
                <a:cubicBezTo>
                  <a:pt x="53571" y="20002"/>
                  <a:pt x="53090" y="19632"/>
                  <a:pt x="52610" y="19299"/>
                </a:cubicBezTo>
                <a:lnTo>
                  <a:pt x="52610" y="19299"/>
                </a:lnTo>
                <a:cubicBezTo>
                  <a:pt x="52778" y="19309"/>
                  <a:pt x="52949" y="19314"/>
                  <a:pt x="53122" y="19314"/>
                </a:cubicBezTo>
                <a:cubicBezTo>
                  <a:pt x="53595" y="19314"/>
                  <a:pt x="54082" y="19280"/>
                  <a:pt x="54569" y="19225"/>
                </a:cubicBezTo>
                <a:cubicBezTo>
                  <a:pt x="55493" y="19115"/>
                  <a:pt x="56454" y="18893"/>
                  <a:pt x="57527" y="18560"/>
                </a:cubicBezTo>
                <a:cubicBezTo>
                  <a:pt x="59190" y="18042"/>
                  <a:pt x="60595" y="17377"/>
                  <a:pt x="61704" y="16896"/>
                </a:cubicBezTo>
                <a:lnTo>
                  <a:pt x="62037" y="16748"/>
                </a:lnTo>
                <a:cubicBezTo>
                  <a:pt x="63183" y="16231"/>
                  <a:pt x="64144" y="15750"/>
                  <a:pt x="64847" y="15491"/>
                </a:cubicBezTo>
                <a:cubicBezTo>
                  <a:pt x="65327" y="15270"/>
                  <a:pt x="65660" y="15159"/>
                  <a:pt x="65771" y="15122"/>
                </a:cubicBezTo>
                <a:cubicBezTo>
                  <a:pt x="65808" y="15085"/>
                  <a:pt x="65808" y="15085"/>
                  <a:pt x="65845" y="15085"/>
                </a:cubicBezTo>
                <a:cubicBezTo>
                  <a:pt x="65845" y="15085"/>
                  <a:pt x="65845" y="15085"/>
                  <a:pt x="65845" y="15048"/>
                </a:cubicBezTo>
                <a:lnTo>
                  <a:pt x="65771" y="15048"/>
                </a:lnTo>
                <a:cubicBezTo>
                  <a:pt x="65660" y="15085"/>
                  <a:pt x="65327" y="15196"/>
                  <a:pt x="64810" y="15381"/>
                </a:cubicBezTo>
                <a:cubicBezTo>
                  <a:pt x="64218" y="15602"/>
                  <a:pt x="63368" y="15935"/>
                  <a:pt x="62000" y="16490"/>
                </a:cubicBezTo>
                <a:cubicBezTo>
                  <a:pt x="61852" y="16527"/>
                  <a:pt x="61704" y="16601"/>
                  <a:pt x="61556" y="16675"/>
                </a:cubicBezTo>
                <a:cubicBezTo>
                  <a:pt x="60447" y="17118"/>
                  <a:pt x="59079" y="17673"/>
                  <a:pt x="57490" y="18116"/>
                </a:cubicBezTo>
                <a:cubicBezTo>
                  <a:pt x="56528" y="18412"/>
                  <a:pt x="55715" y="18560"/>
                  <a:pt x="54902" y="18671"/>
                </a:cubicBezTo>
                <a:cubicBezTo>
                  <a:pt x="54791" y="18671"/>
                  <a:pt x="54680" y="18671"/>
                  <a:pt x="54569" y="18708"/>
                </a:cubicBezTo>
                <a:cubicBezTo>
                  <a:pt x="54292" y="18726"/>
                  <a:pt x="54019" y="18736"/>
                  <a:pt x="53752" y="18736"/>
                </a:cubicBezTo>
                <a:cubicBezTo>
                  <a:pt x="52949" y="18736"/>
                  <a:pt x="52194" y="18652"/>
                  <a:pt x="51500" y="18486"/>
                </a:cubicBezTo>
                <a:cubicBezTo>
                  <a:pt x="51463" y="18486"/>
                  <a:pt x="51463" y="18449"/>
                  <a:pt x="51426" y="18449"/>
                </a:cubicBezTo>
                <a:cubicBezTo>
                  <a:pt x="50798" y="18005"/>
                  <a:pt x="50096" y="17562"/>
                  <a:pt x="49393" y="17155"/>
                </a:cubicBezTo>
                <a:lnTo>
                  <a:pt x="49652" y="17155"/>
                </a:lnTo>
                <a:cubicBezTo>
                  <a:pt x="50133" y="17155"/>
                  <a:pt x="50613" y="17118"/>
                  <a:pt x="51168" y="17044"/>
                </a:cubicBezTo>
                <a:cubicBezTo>
                  <a:pt x="51242" y="17044"/>
                  <a:pt x="51353" y="17044"/>
                  <a:pt x="51426" y="17007"/>
                </a:cubicBezTo>
                <a:cubicBezTo>
                  <a:pt x="52610" y="16859"/>
                  <a:pt x="53682" y="16601"/>
                  <a:pt x="54569" y="16379"/>
                </a:cubicBezTo>
                <a:cubicBezTo>
                  <a:pt x="56048" y="15972"/>
                  <a:pt x="57379" y="15565"/>
                  <a:pt x="58525" y="15233"/>
                </a:cubicBezTo>
                <a:cubicBezTo>
                  <a:pt x="58858" y="15122"/>
                  <a:pt x="59153" y="15011"/>
                  <a:pt x="59449" y="14937"/>
                </a:cubicBezTo>
                <a:cubicBezTo>
                  <a:pt x="60780" y="14493"/>
                  <a:pt x="61852" y="14197"/>
                  <a:pt x="62555" y="14050"/>
                </a:cubicBezTo>
                <a:cubicBezTo>
                  <a:pt x="62924" y="13976"/>
                  <a:pt x="63294" y="13902"/>
                  <a:pt x="63590" y="13828"/>
                </a:cubicBezTo>
                <a:lnTo>
                  <a:pt x="63627" y="13828"/>
                </a:lnTo>
                <a:lnTo>
                  <a:pt x="63627" y="13791"/>
                </a:lnTo>
                <a:lnTo>
                  <a:pt x="63590" y="13791"/>
                </a:lnTo>
                <a:cubicBezTo>
                  <a:pt x="63553" y="13791"/>
                  <a:pt x="63479" y="13791"/>
                  <a:pt x="63405" y="13828"/>
                </a:cubicBezTo>
                <a:cubicBezTo>
                  <a:pt x="63146" y="13828"/>
                  <a:pt x="62850" y="13902"/>
                  <a:pt x="62555" y="13939"/>
                </a:cubicBezTo>
                <a:cubicBezTo>
                  <a:pt x="61815" y="14087"/>
                  <a:pt x="60780" y="14308"/>
                  <a:pt x="59449" y="14678"/>
                </a:cubicBezTo>
                <a:cubicBezTo>
                  <a:pt x="59079" y="14789"/>
                  <a:pt x="58673" y="14863"/>
                  <a:pt x="58303" y="14974"/>
                </a:cubicBezTo>
                <a:cubicBezTo>
                  <a:pt x="57194" y="15270"/>
                  <a:pt x="55937" y="15602"/>
                  <a:pt x="54532" y="15935"/>
                </a:cubicBezTo>
                <a:cubicBezTo>
                  <a:pt x="53719" y="16120"/>
                  <a:pt x="52683" y="16342"/>
                  <a:pt x="51537" y="16453"/>
                </a:cubicBezTo>
                <a:cubicBezTo>
                  <a:pt x="51500" y="16490"/>
                  <a:pt x="51463" y="16490"/>
                  <a:pt x="51426" y="16490"/>
                </a:cubicBezTo>
                <a:cubicBezTo>
                  <a:pt x="50761" y="16564"/>
                  <a:pt x="50206" y="16564"/>
                  <a:pt x="49689" y="16564"/>
                </a:cubicBezTo>
                <a:cubicBezTo>
                  <a:pt x="49023" y="16527"/>
                  <a:pt x="48469" y="16453"/>
                  <a:pt x="47988" y="16268"/>
                </a:cubicBezTo>
                <a:lnTo>
                  <a:pt x="47951" y="16268"/>
                </a:lnTo>
                <a:lnTo>
                  <a:pt x="47951" y="16305"/>
                </a:lnTo>
                <a:cubicBezTo>
                  <a:pt x="47692" y="16157"/>
                  <a:pt x="47397" y="16009"/>
                  <a:pt x="47101" y="15861"/>
                </a:cubicBezTo>
                <a:cubicBezTo>
                  <a:pt x="47434" y="15861"/>
                  <a:pt x="47766" y="15861"/>
                  <a:pt x="48099" y="15824"/>
                </a:cubicBezTo>
                <a:lnTo>
                  <a:pt x="48210" y="15824"/>
                </a:lnTo>
                <a:cubicBezTo>
                  <a:pt x="48839" y="15750"/>
                  <a:pt x="49467" y="15602"/>
                  <a:pt x="50206" y="15344"/>
                </a:cubicBezTo>
                <a:cubicBezTo>
                  <a:pt x="51131" y="15011"/>
                  <a:pt x="51981" y="14604"/>
                  <a:pt x="52794" y="14234"/>
                </a:cubicBezTo>
                <a:cubicBezTo>
                  <a:pt x="53127" y="14087"/>
                  <a:pt x="53460" y="13939"/>
                  <a:pt x="53756" y="13791"/>
                </a:cubicBezTo>
                <a:cubicBezTo>
                  <a:pt x="54310" y="13532"/>
                  <a:pt x="54828" y="13347"/>
                  <a:pt x="55345" y="13162"/>
                </a:cubicBezTo>
                <a:cubicBezTo>
                  <a:pt x="55900" y="12977"/>
                  <a:pt x="56418" y="12793"/>
                  <a:pt x="56898" y="12645"/>
                </a:cubicBezTo>
                <a:cubicBezTo>
                  <a:pt x="57859" y="12349"/>
                  <a:pt x="58784" y="12090"/>
                  <a:pt x="59597" y="11905"/>
                </a:cubicBezTo>
                <a:cubicBezTo>
                  <a:pt x="61002" y="11573"/>
                  <a:pt x="62333" y="11425"/>
                  <a:pt x="63479" y="11425"/>
                </a:cubicBezTo>
                <a:cubicBezTo>
                  <a:pt x="64144" y="11425"/>
                  <a:pt x="64588" y="11462"/>
                  <a:pt x="64736" y="11462"/>
                </a:cubicBezTo>
                <a:lnTo>
                  <a:pt x="64847" y="11462"/>
                </a:lnTo>
                <a:lnTo>
                  <a:pt x="64847" y="11425"/>
                </a:lnTo>
                <a:lnTo>
                  <a:pt x="64773" y="11425"/>
                </a:lnTo>
                <a:cubicBezTo>
                  <a:pt x="64588" y="11388"/>
                  <a:pt x="64181" y="11351"/>
                  <a:pt x="63516" y="11314"/>
                </a:cubicBezTo>
                <a:cubicBezTo>
                  <a:pt x="63331" y="11305"/>
                  <a:pt x="63137" y="11300"/>
                  <a:pt x="62936" y="11300"/>
                </a:cubicBezTo>
                <a:cubicBezTo>
                  <a:pt x="62335" y="11300"/>
                  <a:pt x="61677" y="11341"/>
                  <a:pt x="61039" y="11425"/>
                </a:cubicBezTo>
                <a:cubicBezTo>
                  <a:pt x="60558" y="11499"/>
                  <a:pt x="60115" y="11573"/>
                  <a:pt x="59634" y="11646"/>
                </a:cubicBezTo>
                <a:cubicBezTo>
                  <a:pt x="58784" y="11794"/>
                  <a:pt x="57859" y="12016"/>
                  <a:pt x="56898" y="12312"/>
                </a:cubicBezTo>
                <a:cubicBezTo>
                  <a:pt x="56381" y="12423"/>
                  <a:pt x="55863" y="12571"/>
                  <a:pt x="55345" y="12756"/>
                </a:cubicBezTo>
                <a:cubicBezTo>
                  <a:pt x="54754" y="12940"/>
                  <a:pt x="54199" y="13125"/>
                  <a:pt x="53682" y="13347"/>
                </a:cubicBezTo>
                <a:cubicBezTo>
                  <a:pt x="53312" y="13495"/>
                  <a:pt x="52942" y="13643"/>
                  <a:pt x="52573" y="13828"/>
                </a:cubicBezTo>
                <a:cubicBezTo>
                  <a:pt x="51796" y="14160"/>
                  <a:pt x="50983" y="14530"/>
                  <a:pt x="50096" y="14789"/>
                </a:cubicBezTo>
                <a:cubicBezTo>
                  <a:pt x="49430" y="15011"/>
                  <a:pt x="48839" y="15159"/>
                  <a:pt x="48284" y="15233"/>
                </a:cubicBezTo>
                <a:lnTo>
                  <a:pt x="48062" y="15233"/>
                </a:lnTo>
                <a:cubicBezTo>
                  <a:pt x="47907" y="15253"/>
                  <a:pt x="47752" y="15262"/>
                  <a:pt x="47598" y="15262"/>
                </a:cubicBezTo>
                <a:cubicBezTo>
                  <a:pt x="47201" y="15262"/>
                  <a:pt x="46808" y="15202"/>
                  <a:pt x="46435" y="15122"/>
                </a:cubicBezTo>
                <a:cubicBezTo>
                  <a:pt x="46361" y="15085"/>
                  <a:pt x="46325" y="15048"/>
                  <a:pt x="46288" y="15011"/>
                </a:cubicBezTo>
                <a:cubicBezTo>
                  <a:pt x="46214" y="14974"/>
                  <a:pt x="46103" y="14937"/>
                  <a:pt x="45992" y="14900"/>
                </a:cubicBezTo>
                <a:cubicBezTo>
                  <a:pt x="46103" y="14826"/>
                  <a:pt x="46177" y="14789"/>
                  <a:pt x="46251" y="14752"/>
                </a:cubicBezTo>
                <a:cubicBezTo>
                  <a:pt x="46916" y="14345"/>
                  <a:pt x="47360" y="13902"/>
                  <a:pt x="47729" y="13495"/>
                </a:cubicBezTo>
                <a:cubicBezTo>
                  <a:pt x="48321" y="12867"/>
                  <a:pt x="48580" y="12386"/>
                  <a:pt x="48691" y="12238"/>
                </a:cubicBezTo>
                <a:lnTo>
                  <a:pt x="48839" y="12349"/>
                </a:lnTo>
                <a:lnTo>
                  <a:pt x="48691" y="12164"/>
                </a:lnTo>
                <a:cubicBezTo>
                  <a:pt x="48654" y="12201"/>
                  <a:pt x="48654" y="12201"/>
                  <a:pt x="48654" y="12238"/>
                </a:cubicBezTo>
                <a:cubicBezTo>
                  <a:pt x="48543" y="12349"/>
                  <a:pt x="48173" y="12756"/>
                  <a:pt x="47582" y="13310"/>
                </a:cubicBezTo>
                <a:cubicBezTo>
                  <a:pt x="47212" y="13643"/>
                  <a:pt x="46731" y="14050"/>
                  <a:pt x="46066" y="14345"/>
                </a:cubicBezTo>
                <a:cubicBezTo>
                  <a:pt x="45770" y="14493"/>
                  <a:pt x="45437" y="14604"/>
                  <a:pt x="45141" y="14641"/>
                </a:cubicBezTo>
                <a:cubicBezTo>
                  <a:pt x="45031" y="14660"/>
                  <a:pt x="44929" y="14669"/>
                  <a:pt x="44832" y="14669"/>
                </a:cubicBezTo>
                <a:cubicBezTo>
                  <a:pt x="44735" y="14669"/>
                  <a:pt x="44642" y="14660"/>
                  <a:pt x="44550" y="14641"/>
                </a:cubicBezTo>
                <a:cubicBezTo>
                  <a:pt x="44513" y="14641"/>
                  <a:pt x="44513" y="14604"/>
                  <a:pt x="44476" y="14604"/>
                </a:cubicBezTo>
                <a:cubicBezTo>
                  <a:pt x="44439" y="14567"/>
                  <a:pt x="44402" y="14567"/>
                  <a:pt x="44365" y="14567"/>
                </a:cubicBezTo>
                <a:cubicBezTo>
                  <a:pt x="44032" y="14419"/>
                  <a:pt x="43700" y="14271"/>
                  <a:pt x="43367" y="14160"/>
                </a:cubicBezTo>
                <a:cubicBezTo>
                  <a:pt x="43884" y="13939"/>
                  <a:pt x="44291" y="13717"/>
                  <a:pt x="44624" y="13458"/>
                </a:cubicBezTo>
                <a:cubicBezTo>
                  <a:pt x="45178" y="13088"/>
                  <a:pt x="45659" y="12645"/>
                  <a:pt x="46140" y="12090"/>
                </a:cubicBezTo>
                <a:cubicBezTo>
                  <a:pt x="46657" y="11388"/>
                  <a:pt x="46953" y="10907"/>
                  <a:pt x="47064" y="10722"/>
                </a:cubicBezTo>
                <a:cubicBezTo>
                  <a:pt x="47064" y="10722"/>
                  <a:pt x="47101" y="10685"/>
                  <a:pt x="47101" y="10685"/>
                </a:cubicBezTo>
                <a:lnTo>
                  <a:pt x="47212" y="10759"/>
                </a:lnTo>
                <a:lnTo>
                  <a:pt x="47101" y="10611"/>
                </a:lnTo>
                <a:lnTo>
                  <a:pt x="47064" y="10611"/>
                </a:lnTo>
                <a:cubicBezTo>
                  <a:pt x="47064" y="10648"/>
                  <a:pt x="47027" y="10648"/>
                  <a:pt x="46990" y="10722"/>
                </a:cubicBezTo>
                <a:cubicBezTo>
                  <a:pt x="46879" y="10870"/>
                  <a:pt x="46546" y="11277"/>
                  <a:pt x="45955" y="11905"/>
                </a:cubicBezTo>
                <a:cubicBezTo>
                  <a:pt x="45622" y="12201"/>
                  <a:pt x="45141" y="12682"/>
                  <a:pt x="44439" y="13088"/>
                </a:cubicBezTo>
                <a:cubicBezTo>
                  <a:pt x="43921" y="13384"/>
                  <a:pt x="43330" y="13606"/>
                  <a:pt x="42554" y="13828"/>
                </a:cubicBezTo>
                <a:cubicBezTo>
                  <a:pt x="41962" y="13643"/>
                  <a:pt x="41333" y="13421"/>
                  <a:pt x="40742" y="13236"/>
                </a:cubicBezTo>
                <a:cubicBezTo>
                  <a:pt x="41038" y="13088"/>
                  <a:pt x="41297" y="12867"/>
                  <a:pt x="41555" y="12571"/>
                </a:cubicBezTo>
                <a:cubicBezTo>
                  <a:pt x="41925" y="12201"/>
                  <a:pt x="42184" y="11831"/>
                  <a:pt x="42443" y="11499"/>
                </a:cubicBezTo>
                <a:cubicBezTo>
                  <a:pt x="42517" y="11388"/>
                  <a:pt x="42590" y="11314"/>
                  <a:pt x="42627" y="11240"/>
                </a:cubicBezTo>
                <a:cubicBezTo>
                  <a:pt x="42849" y="10944"/>
                  <a:pt x="43182" y="10500"/>
                  <a:pt x="43552" y="10131"/>
                </a:cubicBezTo>
                <a:cubicBezTo>
                  <a:pt x="43589" y="10094"/>
                  <a:pt x="43589" y="10094"/>
                  <a:pt x="43589" y="10094"/>
                </a:cubicBezTo>
                <a:lnTo>
                  <a:pt x="43515" y="9983"/>
                </a:lnTo>
                <a:lnTo>
                  <a:pt x="43515" y="10094"/>
                </a:lnTo>
                <a:cubicBezTo>
                  <a:pt x="43108" y="10389"/>
                  <a:pt x="42738" y="10759"/>
                  <a:pt x="42480" y="11055"/>
                </a:cubicBezTo>
                <a:cubicBezTo>
                  <a:pt x="42369" y="11129"/>
                  <a:pt x="42295" y="11240"/>
                  <a:pt x="42184" y="11351"/>
                </a:cubicBezTo>
                <a:cubicBezTo>
                  <a:pt x="41925" y="11610"/>
                  <a:pt x="41629" y="11942"/>
                  <a:pt x="41297" y="12238"/>
                </a:cubicBezTo>
                <a:cubicBezTo>
                  <a:pt x="40853" y="12645"/>
                  <a:pt x="40372" y="12867"/>
                  <a:pt x="39855" y="13014"/>
                </a:cubicBezTo>
                <a:cubicBezTo>
                  <a:pt x="39189" y="12830"/>
                  <a:pt x="38524" y="12682"/>
                  <a:pt x="37858" y="12534"/>
                </a:cubicBezTo>
                <a:cubicBezTo>
                  <a:pt x="38080" y="12386"/>
                  <a:pt x="38265" y="12238"/>
                  <a:pt x="38413" y="12127"/>
                </a:cubicBezTo>
                <a:cubicBezTo>
                  <a:pt x="38782" y="11794"/>
                  <a:pt x="39115" y="11462"/>
                  <a:pt x="39374" y="11092"/>
                </a:cubicBezTo>
                <a:cubicBezTo>
                  <a:pt x="39781" y="10574"/>
                  <a:pt x="39929" y="10205"/>
                  <a:pt x="39966" y="10094"/>
                </a:cubicBezTo>
                <a:lnTo>
                  <a:pt x="40150" y="10205"/>
                </a:lnTo>
                <a:lnTo>
                  <a:pt x="40150" y="10205"/>
                </a:lnTo>
                <a:lnTo>
                  <a:pt x="39966" y="10020"/>
                </a:lnTo>
                <a:cubicBezTo>
                  <a:pt x="39929" y="10057"/>
                  <a:pt x="39929" y="10057"/>
                  <a:pt x="39929" y="10094"/>
                </a:cubicBezTo>
                <a:cubicBezTo>
                  <a:pt x="39855" y="10168"/>
                  <a:pt x="39633" y="10500"/>
                  <a:pt x="39226" y="10907"/>
                </a:cubicBezTo>
                <a:cubicBezTo>
                  <a:pt x="38930" y="11240"/>
                  <a:pt x="38561" y="11499"/>
                  <a:pt x="38154" y="11757"/>
                </a:cubicBezTo>
                <a:cubicBezTo>
                  <a:pt x="37858" y="11942"/>
                  <a:pt x="37489" y="12164"/>
                  <a:pt x="37045" y="12386"/>
                </a:cubicBezTo>
                <a:cubicBezTo>
                  <a:pt x="36712" y="12312"/>
                  <a:pt x="36379" y="12238"/>
                  <a:pt x="36084" y="12201"/>
                </a:cubicBezTo>
                <a:cubicBezTo>
                  <a:pt x="35788" y="12164"/>
                  <a:pt x="35455" y="12127"/>
                  <a:pt x="35048" y="12053"/>
                </a:cubicBezTo>
                <a:cubicBezTo>
                  <a:pt x="35196" y="11942"/>
                  <a:pt x="35307" y="11868"/>
                  <a:pt x="35381" y="11794"/>
                </a:cubicBezTo>
                <a:cubicBezTo>
                  <a:pt x="35529" y="11646"/>
                  <a:pt x="35640" y="11536"/>
                  <a:pt x="35751" y="11388"/>
                </a:cubicBezTo>
                <a:lnTo>
                  <a:pt x="35714" y="11351"/>
                </a:lnTo>
                <a:lnTo>
                  <a:pt x="35677" y="11351"/>
                </a:lnTo>
                <a:cubicBezTo>
                  <a:pt x="35640" y="11388"/>
                  <a:pt x="35492" y="11462"/>
                  <a:pt x="35233" y="11573"/>
                </a:cubicBezTo>
                <a:cubicBezTo>
                  <a:pt x="35011" y="11683"/>
                  <a:pt x="34716" y="11794"/>
                  <a:pt x="34198" y="11979"/>
                </a:cubicBezTo>
                <a:lnTo>
                  <a:pt x="34124" y="11979"/>
                </a:lnTo>
                <a:cubicBezTo>
                  <a:pt x="33976" y="11942"/>
                  <a:pt x="33828" y="11942"/>
                  <a:pt x="33681" y="11942"/>
                </a:cubicBezTo>
                <a:cubicBezTo>
                  <a:pt x="32978" y="11868"/>
                  <a:pt x="32313" y="11831"/>
                  <a:pt x="31647" y="11831"/>
                </a:cubicBezTo>
                <a:lnTo>
                  <a:pt x="30538" y="11831"/>
                </a:lnTo>
                <a:cubicBezTo>
                  <a:pt x="30871" y="11573"/>
                  <a:pt x="31130" y="11314"/>
                  <a:pt x="31277" y="11092"/>
                </a:cubicBezTo>
                <a:cubicBezTo>
                  <a:pt x="31610" y="10685"/>
                  <a:pt x="31758" y="10426"/>
                  <a:pt x="31832" y="10316"/>
                </a:cubicBezTo>
                <a:lnTo>
                  <a:pt x="31869" y="10316"/>
                </a:lnTo>
                <a:lnTo>
                  <a:pt x="31832" y="10279"/>
                </a:lnTo>
                <a:lnTo>
                  <a:pt x="31795" y="10279"/>
                </a:lnTo>
                <a:cubicBezTo>
                  <a:pt x="31795" y="10279"/>
                  <a:pt x="31795" y="10279"/>
                  <a:pt x="31758" y="10316"/>
                </a:cubicBezTo>
                <a:cubicBezTo>
                  <a:pt x="31684" y="10389"/>
                  <a:pt x="31462" y="10611"/>
                  <a:pt x="31130" y="10907"/>
                </a:cubicBezTo>
                <a:cubicBezTo>
                  <a:pt x="30908" y="11092"/>
                  <a:pt x="30612" y="11314"/>
                  <a:pt x="30242" y="11499"/>
                </a:cubicBezTo>
                <a:cubicBezTo>
                  <a:pt x="29886" y="11725"/>
                  <a:pt x="29502" y="11838"/>
                  <a:pt x="29115" y="11838"/>
                </a:cubicBezTo>
                <a:cubicBezTo>
                  <a:pt x="29059" y="11838"/>
                  <a:pt x="29004" y="11836"/>
                  <a:pt x="28948" y="11831"/>
                </a:cubicBezTo>
                <a:lnTo>
                  <a:pt x="28948" y="11942"/>
                </a:lnTo>
                <a:cubicBezTo>
                  <a:pt x="28431" y="11979"/>
                  <a:pt x="27913" y="12053"/>
                  <a:pt x="27432" y="12127"/>
                </a:cubicBezTo>
                <a:cubicBezTo>
                  <a:pt x="27617" y="11942"/>
                  <a:pt x="27802" y="11794"/>
                  <a:pt x="27987" y="11573"/>
                </a:cubicBezTo>
                <a:cubicBezTo>
                  <a:pt x="28357" y="11092"/>
                  <a:pt x="28653" y="10648"/>
                  <a:pt x="28911" y="10279"/>
                </a:cubicBezTo>
                <a:cubicBezTo>
                  <a:pt x="29244" y="9724"/>
                  <a:pt x="29429" y="9354"/>
                  <a:pt x="29540" y="9206"/>
                </a:cubicBezTo>
                <a:cubicBezTo>
                  <a:pt x="29540" y="9169"/>
                  <a:pt x="29540" y="9132"/>
                  <a:pt x="29540" y="9132"/>
                </a:cubicBezTo>
                <a:lnTo>
                  <a:pt x="29540" y="9096"/>
                </a:lnTo>
                <a:lnTo>
                  <a:pt x="29503" y="9096"/>
                </a:lnTo>
                <a:cubicBezTo>
                  <a:pt x="29503" y="9132"/>
                  <a:pt x="29503" y="9132"/>
                  <a:pt x="29429" y="9206"/>
                </a:cubicBezTo>
                <a:cubicBezTo>
                  <a:pt x="29318" y="9354"/>
                  <a:pt x="29096" y="9687"/>
                  <a:pt x="28689" y="10131"/>
                </a:cubicBezTo>
                <a:cubicBezTo>
                  <a:pt x="28431" y="10500"/>
                  <a:pt x="28098" y="10870"/>
                  <a:pt x="27691" y="11240"/>
                </a:cubicBezTo>
                <a:cubicBezTo>
                  <a:pt x="27322" y="11573"/>
                  <a:pt x="26767" y="12053"/>
                  <a:pt x="26028" y="12312"/>
                </a:cubicBezTo>
                <a:lnTo>
                  <a:pt x="26065" y="12349"/>
                </a:lnTo>
                <a:cubicBezTo>
                  <a:pt x="25547" y="12460"/>
                  <a:pt x="25066" y="12571"/>
                  <a:pt x="24512" y="12719"/>
                </a:cubicBezTo>
                <a:cubicBezTo>
                  <a:pt x="24697" y="12534"/>
                  <a:pt x="24882" y="12312"/>
                  <a:pt x="25103" y="12090"/>
                </a:cubicBezTo>
                <a:cubicBezTo>
                  <a:pt x="25547" y="11536"/>
                  <a:pt x="25843" y="11055"/>
                  <a:pt x="26139" y="10574"/>
                </a:cubicBezTo>
                <a:cubicBezTo>
                  <a:pt x="26545" y="9946"/>
                  <a:pt x="26767" y="9502"/>
                  <a:pt x="26878" y="9317"/>
                </a:cubicBezTo>
                <a:cubicBezTo>
                  <a:pt x="26878" y="9280"/>
                  <a:pt x="26915" y="9243"/>
                  <a:pt x="26915" y="9243"/>
                </a:cubicBezTo>
                <a:lnTo>
                  <a:pt x="26952" y="9206"/>
                </a:lnTo>
                <a:lnTo>
                  <a:pt x="26878" y="9206"/>
                </a:lnTo>
                <a:lnTo>
                  <a:pt x="25954" y="10426"/>
                </a:lnTo>
                <a:cubicBezTo>
                  <a:pt x="25621" y="10833"/>
                  <a:pt x="25251" y="11277"/>
                  <a:pt x="24808" y="11757"/>
                </a:cubicBezTo>
                <a:cubicBezTo>
                  <a:pt x="24364" y="12201"/>
                  <a:pt x="23735" y="12756"/>
                  <a:pt x="22959" y="13051"/>
                </a:cubicBezTo>
                <a:lnTo>
                  <a:pt x="22922" y="13088"/>
                </a:lnTo>
                <a:lnTo>
                  <a:pt x="22959" y="13162"/>
                </a:lnTo>
                <a:cubicBezTo>
                  <a:pt x="22441" y="13347"/>
                  <a:pt x="21961" y="13495"/>
                  <a:pt x="21554" y="13643"/>
                </a:cubicBezTo>
                <a:cubicBezTo>
                  <a:pt x="21850" y="13273"/>
                  <a:pt x="22146" y="12903"/>
                  <a:pt x="22404" y="12534"/>
                </a:cubicBezTo>
                <a:cubicBezTo>
                  <a:pt x="22737" y="12053"/>
                  <a:pt x="22922" y="11683"/>
                  <a:pt x="22959" y="11573"/>
                </a:cubicBezTo>
                <a:cubicBezTo>
                  <a:pt x="22996" y="11573"/>
                  <a:pt x="22996" y="11536"/>
                  <a:pt x="22996" y="11536"/>
                </a:cubicBezTo>
                <a:lnTo>
                  <a:pt x="22959" y="11536"/>
                </a:lnTo>
                <a:cubicBezTo>
                  <a:pt x="22959" y="11536"/>
                  <a:pt x="22922" y="11536"/>
                  <a:pt x="22922" y="11573"/>
                </a:cubicBezTo>
                <a:cubicBezTo>
                  <a:pt x="22848" y="11683"/>
                  <a:pt x="22589" y="11942"/>
                  <a:pt x="22220" y="12386"/>
                </a:cubicBezTo>
                <a:cubicBezTo>
                  <a:pt x="21591" y="13051"/>
                  <a:pt x="20889" y="13643"/>
                  <a:pt x="20149" y="14197"/>
                </a:cubicBezTo>
                <a:cubicBezTo>
                  <a:pt x="19447" y="14493"/>
                  <a:pt x="18744" y="14789"/>
                  <a:pt x="18079" y="15122"/>
                </a:cubicBezTo>
                <a:cubicBezTo>
                  <a:pt x="17746" y="15270"/>
                  <a:pt x="17413" y="15454"/>
                  <a:pt x="17044" y="15639"/>
                </a:cubicBezTo>
                <a:cubicBezTo>
                  <a:pt x="17561" y="15159"/>
                  <a:pt x="18042" y="14641"/>
                  <a:pt x="18523" y="14124"/>
                </a:cubicBezTo>
                <a:cubicBezTo>
                  <a:pt x="19521" y="13088"/>
                  <a:pt x="20556" y="11905"/>
                  <a:pt x="21517" y="10759"/>
                </a:cubicBezTo>
                <a:lnTo>
                  <a:pt x="21813" y="10389"/>
                </a:lnTo>
                <a:cubicBezTo>
                  <a:pt x="22774" y="9280"/>
                  <a:pt x="23772" y="8134"/>
                  <a:pt x="24918" y="6988"/>
                </a:cubicBezTo>
                <a:cubicBezTo>
                  <a:pt x="25251" y="6618"/>
                  <a:pt x="25584" y="6323"/>
                  <a:pt x="25954" y="5990"/>
                </a:cubicBezTo>
                <a:lnTo>
                  <a:pt x="25954" y="5990"/>
                </a:lnTo>
                <a:cubicBezTo>
                  <a:pt x="25473" y="6582"/>
                  <a:pt x="25029" y="7210"/>
                  <a:pt x="24549" y="7949"/>
                </a:cubicBezTo>
                <a:cubicBezTo>
                  <a:pt x="23957" y="8874"/>
                  <a:pt x="23551" y="9650"/>
                  <a:pt x="23255" y="10168"/>
                </a:cubicBezTo>
                <a:lnTo>
                  <a:pt x="22774" y="11018"/>
                </a:lnTo>
                <a:lnTo>
                  <a:pt x="22848" y="11055"/>
                </a:lnTo>
                <a:lnTo>
                  <a:pt x="23292" y="10279"/>
                </a:lnTo>
                <a:lnTo>
                  <a:pt x="23366" y="10205"/>
                </a:lnTo>
                <a:cubicBezTo>
                  <a:pt x="23698" y="9687"/>
                  <a:pt x="24105" y="8985"/>
                  <a:pt x="24734" y="8134"/>
                </a:cubicBezTo>
                <a:cubicBezTo>
                  <a:pt x="25399" y="7173"/>
                  <a:pt x="26212" y="6101"/>
                  <a:pt x="27396" y="5029"/>
                </a:cubicBezTo>
                <a:cubicBezTo>
                  <a:pt x="27802" y="4659"/>
                  <a:pt x="28172" y="4289"/>
                  <a:pt x="28542" y="3994"/>
                </a:cubicBezTo>
                <a:cubicBezTo>
                  <a:pt x="28800" y="3809"/>
                  <a:pt x="29022" y="3698"/>
                  <a:pt x="29244" y="3587"/>
                </a:cubicBezTo>
                <a:cubicBezTo>
                  <a:pt x="30205" y="2995"/>
                  <a:pt x="31314" y="2515"/>
                  <a:pt x="32461" y="2145"/>
                </a:cubicBezTo>
                <a:lnTo>
                  <a:pt x="32461" y="2145"/>
                </a:lnTo>
                <a:cubicBezTo>
                  <a:pt x="31240" y="2884"/>
                  <a:pt x="30131" y="3772"/>
                  <a:pt x="29281" y="4807"/>
                </a:cubicBezTo>
                <a:cubicBezTo>
                  <a:pt x="28689" y="5509"/>
                  <a:pt x="28209" y="6249"/>
                  <a:pt x="27802" y="7099"/>
                </a:cubicBezTo>
                <a:cubicBezTo>
                  <a:pt x="27580" y="7543"/>
                  <a:pt x="27469" y="7839"/>
                  <a:pt x="27432" y="7912"/>
                </a:cubicBezTo>
                <a:cubicBezTo>
                  <a:pt x="27432" y="7949"/>
                  <a:pt x="27432" y="7949"/>
                  <a:pt x="27432" y="7949"/>
                </a:cubicBezTo>
                <a:lnTo>
                  <a:pt x="27469" y="7949"/>
                </a:lnTo>
                <a:lnTo>
                  <a:pt x="27469" y="7986"/>
                </a:lnTo>
                <a:cubicBezTo>
                  <a:pt x="27469" y="7986"/>
                  <a:pt x="27469" y="7949"/>
                  <a:pt x="27506" y="7949"/>
                </a:cubicBezTo>
                <a:cubicBezTo>
                  <a:pt x="27543" y="7839"/>
                  <a:pt x="27654" y="7580"/>
                  <a:pt x="27876" y="7136"/>
                </a:cubicBezTo>
                <a:cubicBezTo>
                  <a:pt x="28320" y="6360"/>
                  <a:pt x="28800" y="5657"/>
                  <a:pt x="29429" y="5029"/>
                </a:cubicBezTo>
                <a:cubicBezTo>
                  <a:pt x="30353" y="4031"/>
                  <a:pt x="31499" y="3143"/>
                  <a:pt x="32756" y="2515"/>
                </a:cubicBezTo>
                <a:cubicBezTo>
                  <a:pt x="33644" y="2034"/>
                  <a:pt x="34605" y="1701"/>
                  <a:pt x="35566" y="1443"/>
                </a:cubicBezTo>
                <a:cubicBezTo>
                  <a:pt x="35899" y="1406"/>
                  <a:pt x="36232" y="1332"/>
                  <a:pt x="36527" y="1295"/>
                </a:cubicBezTo>
                <a:cubicBezTo>
                  <a:pt x="36934" y="1258"/>
                  <a:pt x="37304" y="1221"/>
                  <a:pt x="37710" y="1184"/>
                </a:cubicBezTo>
                <a:lnTo>
                  <a:pt x="37710" y="1184"/>
                </a:lnTo>
                <a:cubicBezTo>
                  <a:pt x="37156" y="1406"/>
                  <a:pt x="36638" y="1627"/>
                  <a:pt x="36195" y="1849"/>
                </a:cubicBezTo>
                <a:cubicBezTo>
                  <a:pt x="34753" y="2552"/>
                  <a:pt x="33459" y="3513"/>
                  <a:pt x="32313" y="4770"/>
                </a:cubicBezTo>
                <a:cubicBezTo>
                  <a:pt x="31425" y="5731"/>
                  <a:pt x="30871" y="6545"/>
                  <a:pt x="30427" y="7210"/>
                </a:cubicBezTo>
                <a:cubicBezTo>
                  <a:pt x="30094" y="7691"/>
                  <a:pt x="29946" y="7986"/>
                  <a:pt x="29873" y="8097"/>
                </a:cubicBezTo>
                <a:cubicBezTo>
                  <a:pt x="29873" y="8097"/>
                  <a:pt x="29836" y="8134"/>
                  <a:pt x="29836" y="8134"/>
                </a:cubicBezTo>
                <a:lnTo>
                  <a:pt x="29873" y="8134"/>
                </a:lnTo>
                <a:lnTo>
                  <a:pt x="29873" y="8171"/>
                </a:lnTo>
                <a:cubicBezTo>
                  <a:pt x="29910" y="8134"/>
                  <a:pt x="29910" y="8134"/>
                  <a:pt x="29910" y="8097"/>
                </a:cubicBezTo>
                <a:cubicBezTo>
                  <a:pt x="29983" y="7986"/>
                  <a:pt x="30168" y="7728"/>
                  <a:pt x="30501" y="7284"/>
                </a:cubicBezTo>
                <a:cubicBezTo>
                  <a:pt x="30945" y="6655"/>
                  <a:pt x="31573" y="5879"/>
                  <a:pt x="32424" y="4992"/>
                </a:cubicBezTo>
                <a:cubicBezTo>
                  <a:pt x="33607" y="3809"/>
                  <a:pt x="34901" y="2921"/>
                  <a:pt x="36305" y="2256"/>
                </a:cubicBezTo>
                <a:cubicBezTo>
                  <a:pt x="37452" y="1738"/>
                  <a:pt x="38782" y="1332"/>
                  <a:pt x="40224" y="1110"/>
                </a:cubicBezTo>
                <a:close/>
                <a:moveTo>
                  <a:pt x="40224" y="1"/>
                </a:moveTo>
                <a:cubicBezTo>
                  <a:pt x="38819" y="1"/>
                  <a:pt x="37562" y="38"/>
                  <a:pt x="36305" y="186"/>
                </a:cubicBezTo>
                <a:cubicBezTo>
                  <a:pt x="35714" y="260"/>
                  <a:pt x="35122" y="370"/>
                  <a:pt x="34531" y="481"/>
                </a:cubicBezTo>
                <a:cubicBezTo>
                  <a:pt x="32387" y="888"/>
                  <a:pt x="30427" y="1590"/>
                  <a:pt x="28689" y="2626"/>
                </a:cubicBezTo>
                <a:cubicBezTo>
                  <a:pt x="27137" y="3513"/>
                  <a:pt x="25658" y="4696"/>
                  <a:pt x="24179" y="6249"/>
                </a:cubicBezTo>
                <a:cubicBezTo>
                  <a:pt x="22996" y="7506"/>
                  <a:pt x="21998" y="8726"/>
                  <a:pt x="21037" y="9946"/>
                </a:cubicBezTo>
                <a:lnTo>
                  <a:pt x="20815" y="10205"/>
                </a:lnTo>
                <a:cubicBezTo>
                  <a:pt x="19853" y="11425"/>
                  <a:pt x="18892" y="12571"/>
                  <a:pt x="18005" y="13643"/>
                </a:cubicBezTo>
                <a:cubicBezTo>
                  <a:pt x="16970" y="14789"/>
                  <a:pt x="15898" y="15898"/>
                  <a:pt x="14825" y="16896"/>
                </a:cubicBezTo>
                <a:cubicBezTo>
                  <a:pt x="13088" y="17968"/>
                  <a:pt x="11461" y="19152"/>
                  <a:pt x="9908" y="20446"/>
                </a:cubicBezTo>
                <a:cubicBezTo>
                  <a:pt x="7246" y="22701"/>
                  <a:pt x="5102" y="25289"/>
                  <a:pt x="3475" y="28172"/>
                </a:cubicBezTo>
                <a:cubicBezTo>
                  <a:pt x="1775" y="31167"/>
                  <a:pt x="666" y="34494"/>
                  <a:pt x="333" y="37748"/>
                </a:cubicBezTo>
                <a:cubicBezTo>
                  <a:pt x="0" y="41112"/>
                  <a:pt x="333" y="44476"/>
                  <a:pt x="1331" y="47508"/>
                </a:cubicBezTo>
                <a:cubicBezTo>
                  <a:pt x="2366" y="50762"/>
                  <a:pt x="4104" y="53534"/>
                  <a:pt x="6359" y="55531"/>
                </a:cubicBezTo>
                <a:cubicBezTo>
                  <a:pt x="7542" y="56566"/>
                  <a:pt x="8836" y="57453"/>
                  <a:pt x="10278" y="58082"/>
                </a:cubicBezTo>
                <a:cubicBezTo>
                  <a:pt x="11572" y="58673"/>
                  <a:pt x="13051" y="59117"/>
                  <a:pt x="14604" y="59413"/>
                </a:cubicBezTo>
                <a:cubicBezTo>
                  <a:pt x="15745" y="59592"/>
                  <a:pt x="16901" y="59690"/>
                  <a:pt x="18053" y="59690"/>
                </a:cubicBezTo>
                <a:cubicBezTo>
                  <a:pt x="18804" y="59690"/>
                  <a:pt x="19553" y="59648"/>
                  <a:pt x="20297" y="59561"/>
                </a:cubicBezTo>
                <a:cubicBezTo>
                  <a:pt x="21295" y="59450"/>
                  <a:pt x="22294" y="59228"/>
                  <a:pt x="23218" y="58969"/>
                </a:cubicBezTo>
                <a:cubicBezTo>
                  <a:pt x="26065" y="58156"/>
                  <a:pt x="28505" y="56603"/>
                  <a:pt x="30131" y="54606"/>
                </a:cubicBezTo>
                <a:cubicBezTo>
                  <a:pt x="30945" y="53608"/>
                  <a:pt x="31610" y="52425"/>
                  <a:pt x="32054" y="51168"/>
                </a:cubicBezTo>
                <a:cubicBezTo>
                  <a:pt x="32461" y="49948"/>
                  <a:pt x="32682" y="48654"/>
                  <a:pt x="32608" y="47397"/>
                </a:cubicBezTo>
                <a:cubicBezTo>
                  <a:pt x="32571" y="46177"/>
                  <a:pt x="32239" y="44920"/>
                  <a:pt x="31721" y="43848"/>
                </a:cubicBezTo>
                <a:cubicBezTo>
                  <a:pt x="31479" y="43329"/>
                  <a:pt x="29231" y="39090"/>
                  <a:pt x="24311" y="39090"/>
                </a:cubicBezTo>
                <a:cubicBezTo>
                  <a:pt x="23972" y="39090"/>
                  <a:pt x="23620" y="39110"/>
                  <a:pt x="23255" y="39153"/>
                </a:cubicBezTo>
                <a:lnTo>
                  <a:pt x="22552" y="39264"/>
                </a:lnTo>
                <a:cubicBezTo>
                  <a:pt x="20297" y="39522"/>
                  <a:pt x="18560" y="40373"/>
                  <a:pt x="17524" y="41001"/>
                </a:cubicBezTo>
                <a:cubicBezTo>
                  <a:pt x="17376" y="41112"/>
                  <a:pt x="17229" y="41260"/>
                  <a:pt x="17007" y="41445"/>
                </a:cubicBezTo>
                <a:cubicBezTo>
                  <a:pt x="17007" y="41482"/>
                  <a:pt x="17007" y="41482"/>
                  <a:pt x="17007" y="41482"/>
                </a:cubicBezTo>
                <a:cubicBezTo>
                  <a:pt x="16896" y="41556"/>
                  <a:pt x="16637" y="41778"/>
                  <a:pt x="16304" y="42184"/>
                </a:cubicBezTo>
                <a:cubicBezTo>
                  <a:pt x="15676" y="42924"/>
                  <a:pt x="15195" y="43737"/>
                  <a:pt x="14825" y="44698"/>
                </a:cubicBezTo>
                <a:cubicBezTo>
                  <a:pt x="14567" y="45364"/>
                  <a:pt x="14419" y="46066"/>
                  <a:pt x="14382" y="46769"/>
                </a:cubicBezTo>
                <a:cubicBezTo>
                  <a:pt x="14345" y="47434"/>
                  <a:pt x="14382" y="48100"/>
                  <a:pt x="14530" y="48728"/>
                </a:cubicBezTo>
                <a:cubicBezTo>
                  <a:pt x="14530" y="48728"/>
                  <a:pt x="14752" y="49911"/>
                  <a:pt x="15380" y="51094"/>
                </a:cubicBezTo>
                <a:cubicBezTo>
                  <a:pt x="15935" y="52166"/>
                  <a:pt x="16896" y="53423"/>
                  <a:pt x="18412" y="53756"/>
                </a:cubicBezTo>
                <a:lnTo>
                  <a:pt x="18301" y="53756"/>
                </a:lnTo>
                <a:cubicBezTo>
                  <a:pt x="17376" y="53756"/>
                  <a:pt x="16415" y="53645"/>
                  <a:pt x="15454" y="53349"/>
                </a:cubicBezTo>
                <a:cubicBezTo>
                  <a:pt x="13199" y="52684"/>
                  <a:pt x="10981" y="51168"/>
                  <a:pt x="9354" y="49135"/>
                </a:cubicBezTo>
                <a:cubicBezTo>
                  <a:pt x="8393" y="47952"/>
                  <a:pt x="7653" y="46658"/>
                  <a:pt x="7136" y="45253"/>
                </a:cubicBezTo>
                <a:cubicBezTo>
                  <a:pt x="6581" y="43774"/>
                  <a:pt x="6285" y="42221"/>
                  <a:pt x="6248" y="40595"/>
                </a:cubicBezTo>
                <a:cubicBezTo>
                  <a:pt x="6248" y="39818"/>
                  <a:pt x="6285" y="39005"/>
                  <a:pt x="6433" y="38191"/>
                </a:cubicBezTo>
                <a:cubicBezTo>
                  <a:pt x="6470" y="37822"/>
                  <a:pt x="6544" y="37415"/>
                  <a:pt x="6655" y="37045"/>
                </a:cubicBezTo>
                <a:cubicBezTo>
                  <a:pt x="6729" y="36713"/>
                  <a:pt x="6840" y="36343"/>
                  <a:pt x="7025" y="36010"/>
                </a:cubicBezTo>
                <a:cubicBezTo>
                  <a:pt x="7579" y="34790"/>
                  <a:pt x="8540" y="33681"/>
                  <a:pt x="9797" y="32720"/>
                </a:cubicBezTo>
                <a:cubicBezTo>
                  <a:pt x="10907" y="31869"/>
                  <a:pt x="12164" y="31278"/>
                  <a:pt x="13384" y="30945"/>
                </a:cubicBezTo>
                <a:cubicBezTo>
                  <a:pt x="13975" y="30797"/>
                  <a:pt x="14567" y="30723"/>
                  <a:pt x="15121" y="30723"/>
                </a:cubicBezTo>
                <a:cubicBezTo>
                  <a:pt x="15202" y="30719"/>
                  <a:pt x="15281" y="30716"/>
                  <a:pt x="15358" y="30716"/>
                </a:cubicBezTo>
                <a:cubicBezTo>
                  <a:pt x="15873" y="30716"/>
                  <a:pt x="16288" y="30821"/>
                  <a:pt x="16674" y="30982"/>
                </a:cubicBezTo>
                <a:cubicBezTo>
                  <a:pt x="17081" y="31204"/>
                  <a:pt x="17450" y="31537"/>
                  <a:pt x="17709" y="31906"/>
                </a:cubicBezTo>
                <a:cubicBezTo>
                  <a:pt x="17931" y="32276"/>
                  <a:pt x="18116" y="32683"/>
                  <a:pt x="18190" y="33090"/>
                </a:cubicBezTo>
                <a:cubicBezTo>
                  <a:pt x="18375" y="33940"/>
                  <a:pt x="18190" y="34716"/>
                  <a:pt x="18005" y="35197"/>
                </a:cubicBezTo>
                <a:cubicBezTo>
                  <a:pt x="17820" y="35751"/>
                  <a:pt x="17561" y="36121"/>
                  <a:pt x="17339" y="36380"/>
                </a:cubicBezTo>
                <a:cubicBezTo>
                  <a:pt x="17266" y="36528"/>
                  <a:pt x="17155" y="36639"/>
                  <a:pt x="17081" y="36750"/>
                </a:cubicBezTo>
                <a:lnTo>
                  <a:pt x="17044" y="36750"/>
                </a:lnTo>
                <a:cubicBezTo>
                  <a:pt x="17044" y="36787"/>
                  <a:pt x="17007" y="36824"/>
                  <a:pt x="17007" y="36861"/>
                </a:cubicBezTo>
                <a:cubicBezTo>
                  <a:pt x="17007" y="36897"/>
                  <a:pt x="17007" y="36897"/>
                  <a:pt x="17007" y="36897"/>
                </a:cubicBezTo>
                <a:cubicBezTo>
                  <a:pt x="17007" y="36934"/>
                  <a:pt x="17007" y="36934"/>
                  <a:pt x="17007" y="36971"/>
                </a:cubicBezTo>
                <a:lnTo>
                  <a:pt x="17044" y="36971"/>
                </a:lnTo>
                <a:cubicBezTo>
                  <a:pt x="17044" y="37008"/>
                  <a:pt x="17044" y="37008"/>
                  <a:pt x="17044" y="37008"/>
                </a:cubicBezTo>
                <a:lnTo>
                  <a:pt x="17081" y="37008"/>
                </a:lnTo>
                <a:cubicBezTo>
                  <a:pt x="17081" y="37045"/>
                  <a:pt x="17118" y="37045"/>
                  <a:pt x="17118" y="37045"/>
                </a:cubicBezTo>
                <a:lnTo>
                  <a:pt x="17192" y="37045"/>
                </a:lnTo>
                <a:cubicBezTo>
                  <a:pt x="17561" y="37119"/>
                  <a:pt x="17968" y="37156"/>
                  <a:pt x="18375" y="37193"/>
                </a:cubicBezTo>
                <a:cubicBezTo>
                  <a:pt x="18840" y="37213"/>
                  <a:pt x="19360" y="37245"/>
                  <a:pt x="19936" y="37245"/>
                </a:cubicBezTo>
                <a:cubicBezTo>
                  <a:pt x="20413" y="37245"/>
                  <a:pt x="20927" y="37223"/>
                  <a:pt x="21480" y="37156"/>
                </a:cubicBezTo>
                <a:cubicBezTo>
                  <a:pt x="21591" y="37119"/>
                  <a:pt x="21665" y="37119"/>
                  <a:pt x="21776" y="37119"/>
                </a:cubicBezTo>
                <a:cubicBezTo>
                  <a:pt x="22626" y="36971"/>
                  <a:pt x="23403" y="36787"/>
                  <a:pt x="24105" y="36491"/>
                </a:cubicBezTo>
                <a:cubicBezTo>
                  <a:pt x="25029" y="36084"/>
                  <a:pt x="25843" y="35567"/>
                  <a:pt x="26434" y="34864"/>
                </a:cubicBezTo>
                <a:cubicBezTo>
                  <a:pt x="26508" y="34790"/>
                  <a:pt x="26582" y="34716"/>
                  <a:pt x="26656" y="34605"/>
                </a:cubicBezTo>
                <a:lnTo>
                  <a:pt x="27248" y="34605"/>
                </a:lnTo>
                <a:cubicBezTo>
                  <a:pt x="27506" y="34605"/>
                  <a:pt x="27839" y="34568"/>
                  <a:pt x="28135" y="34531"/>
                </a:cubicBezTo>
                <a:cubicBezTo>
                  <a:pt x="28948" y="34457"/>
                  <a:pt x="30242" y="34199"/>
                  <a:pt x="31869" y="33570"/>
                </a:cubicBezTo>
                <a:cubicBezTo>
                  <a:pt x="32387" y="33348"/>
                  <a:pt x="32867" y="33126"/>
                  <a:pt x="33274" y="32868"/>
                </a:cubicBezTo>
                <a:cubicBezTo>
                  <a:pt x="33754" y="32609"/>
                  <a:pt x="34272" y="32313"/>
                  <a:pt x="34753" y="31832"/>
                </a:cubicBezTo>
                <a:cubicBezTo>
                  <a:pt x="34864" y="31685"/>
                  <a:pt x="34975" y="31574"/>
                  <a:pt x="35085" y="31426"/>
                </a:cubicBezTo>
                <a:lnTo>
                  <a:pt x="35307" y="31056"/>
                </a:lnTo>
                <a:cubicBezTo>
                  <a:pt x="35492" y="30760"/>
                  <a:pt x="35640" y="30465"/>
                  <a:pt x="35788" y="30206"/>
                </a:cubicBezTo>
                <a:cubicBezTo>
                  <a:pt x="36084" y="29577"/>
                  <a:pt x="36305" y="28949"/>
                  <a:pt x="36453" y="28283"/>
                </a:cubicBezTo>
                <a:cubicBezTo>
                  <a:pt x="36749" y="26915"/>
                  <a:pt x="36601" y="25400"/>
                  <a:pt x="36084" y="23995"/>
                </a:cubicBezTo>
                <a:cubicBezTo>
                  <a:pt x="35603" y="22664"/>
                  <a:pt x="34790" y="21370"/>
                  <a:pt x="33607" y="20150"/>
                </a:cubicBezTo>
                <a:cubicBezTo>
                  <a:pt x="33570" y="20113"/>
                  <a:pt x="33533" y="20076"/>
                  <a:pt x="33496" y="20039"/>
                </a:cubicBezTo>
                <a:lnTo>
                  <a:pt x="33496" y="20039"/>
                </a:lnTo>
                <a:cubicBezTo>
                  <a:pt x="34679" y="20224"/>
                  <a:pt x="35825" y="20593"/>
                  <a:pt x="36897" y="21148"/>
                </a:cubicBezTo>
                <a:cubicBezTo>
                  <a:pt x="37969" y="21666"/>
                  <a:pt x="39004" y="22368"/>
                  <a:pt x="39892" y="23218"/>
                </a:cubicBezTo>
                <a:cubicBezTo>
                  <a:pt x="40409" y="23699"/>
                  <a:pt x="40853" y="24180"/>
                  <a:pt x="41223" y="24623"/>
                </a:cubicBezTo>
                <a:cubicBezTo>
                  <a:pt x="41592" y="25141"/>
                  <a:pt x="41925" y="25695"/>
                  <a:pt x="42221" y="26287"/>
                </a:cubicBezTo>
                <a:cubicBezTo>
                  <a:pt x="42738" y="27396"/>
                  <a:pt x="42997" y="28690"/>
                  <a:pt x="43034" y="30021"/>
                </a:cubicBezTo>
                <a:cubicBezTo>
                  <a:pt x="43034" y="31278"/>
                  <a:pt x="42812" y="32498"/>
                  <a:pt x="42406" y="33570"/>
                </a:cubicBezTo>
                <a:cubicBezTo>
                  <a:pt x="42184" y="34125"/>
                  <a:pt x="41925" y="34568"/>
                  <a:pt x="41592" y="34901"/>
                </a:cubicBezTo>
                <a:cubicBezTo>
                  <a:pt x="41297" y="35271"/>
                  <a:pt x="40890" y="35567"/>
                  <a:pt x="40409" y="35825"/>
                </a:cubicBezTo>
                <a:cubicBezTo>
                  <a:pt x="39892" y="36084"/>
                  <a:pt x="39337" y="36232"/>
                  <a:pt x="38746" y="36306"/>
                </a:cubicBezTo>
                <a:cubicBezTo>
                  <a:pt x="38579" y="36324"/>
                  <a:pt x="38404" y="36334"/>
                  <a:pt x="38228" y="36334"/>
                </a:cubicBezTo>
                <a:cubicBezTo>
                  <a:pt x="38052" y="36334"/>
                  <a:pt x="37877" y="36324"/>
                  <a:pt x="37710" y="36306"/>
                </a:cubicBezTo>
                <a:cubicBezTo>
                  <a:pt x="36897" y="36232"/>
                  <a:pt x="36158" y="35899"/>
                  <a:pt x="35751" y="35382"/>
                </a:cubicBezTo>
                <a:cubicBezTo>
                  <a:pt x="35307" y="34864"/>
                  <a:pt x="35270" y="34273"/>
                  <a:pt x="35307" y="33829"/>
                </a:cubicBezTo>
                <a:cubicBezTo>
                  <a:pt x="35344" y="33348"/>
                  <a:pt x="35455" y="32942"/>
                  <a:pt x="35529" y="32757"/>
                </a:cubicBezTo>
                <a:cubicBezTo>
                  <a:pt x="35603" y="32572"/>
                  <a:pt x="35640" y="32461"/>
                  <a:pt x="35677" y="32387"/>
                </a:cubicBezTo>
                <a:cubicBezTo>
                  <a:pt x="35677" y="32387"/>
                  <a:pt x="35677" y="32387"/>
                  <a:pt x="35677" y="32350"/>
                </a:cubicBezTo>
                <a:cubicBezTo>
                  <a:pt x="35677" y="32313"/>
                  <a:pt x="35677" y="32276"/>
                  <a:pt x="35677" y="32276"/>
                </a:cubicBezTo>
                <a:lnTo>
                  <a:pt x="35677" y="32239"/>
                </a:lnTo>
                <a:lnTo>
                  <a:pt x="35677" y="32202"/>
                </a:lnTo>
                <a:lnTo>
                  <a:pt x="35640" y="32202"/>
                </a:lnTo>
                <a:cubicBezTo>
                  <a:pt x="35603" y="32165"/>
                  <a:pt x="35566" y="32128"/>
                  <a:pt x="35492" y="32128"/>
                </a:cubicBezTo>
                <a:cubicBezTo>
                  <a:pt x="35418" y="32128"/>
                  <a:pt x="35233" y="32165"/>
                  <a:pt x="34975" y="32313"/>
                </a:cubicBezTo>
                <a:lnTo>
                  <a:pt x="34901" y="32239"/>
                </a:lnTo>
                <a:lnTo>
                  <a:pt x="34864" y="32276"/>
                </a:lnTo>
                <a:cubicBezTo>
                  <a:pt x="34864" y="32313"/>
                  <a:pt x="34827" y="32350"/>
                  <a:pt x="34790" y="32424"/>
                </a:cubicBezTo>
                <a:cubicBezTo>
                  <a:pt x="34642" y="32498"/>
                  <a:pt x="34494" y="32609"/>
                  <a:pt x="34383" y="32720"/>
                </a:cubicBezTo>
                <a:cubicBezTo>
                  <a:pt x="33754" y="33237"/>
                  <a:pt x="33089" y="34199"/>
                  <a:pt x="32461" y="35345"/>
                </a:cubicBezTo>
                <a:cubicBezTo>
                  <a:pt x="32276" y="35677"/>
                  <a:pt x="32128" y="36010"/>
                  <a:pt x="31943" y="36306"/>
                </a:cubicBezTo>
                <a:cubicBezTo>
                  <a:pt x="31795" y="36676"/>
                  <a:pt x="31647" y="37082"/>
                  <a:pt x="31573" y="37489"/>
                </a:cubicBezTo>
                <a:cubicBezTo>
                  <a:pt x="31351" y="38339"/>
                  <a:pt x="31351" y="39301"/>
                  <a:pt x="31536" y="40188"/>
                </a:cubicBezTo>
                <a:cubicBezTo>
                  <a:pt x="31721" y="41186"/>
                  <a:pt x="32128" y="42110"/>
                  <a:pt x="32756" y="42924"/>
                </a:cubicBezTo>
                <a:cubicBezTo>
                  <a:pt x="33385" y="43774"/>
                  <a:pt x="34309" y="44476"/>
                  <a:pt x="35307" y="44883"/>
                </a:cubicBezTo>
                <a:cubicBezTo>
                  <a:pt x="36010" y="45179"/>
                  <a:pt x="36786" y="45364"/>
                  <a:pt x="37636" y="45401"/>
                </a:cubicBezTo>
                <a:cubicBezTo>
                  <a:pt x="37636" y="45844"/>
                  <a:pt x="37673" y="46362"/>
                  <a:pt x="37747" y="46917"/>
                </a:cubicBezTo>
                <a:cubicBezTo>
                  <a:pt x="37784" y="47471"/>
                  <a:pt x="37821" y="47989"/>
                  <a:pt x="37895" y="48469"/>
                </a:cubicBezTo>
                <a:lnTo>
                  <a:pt x="37895" y="48691"/>
                </a:lnTo>
                <a:cubicBezTo>
                  <a:pt x="38006" y="49615"/>
                  <a:pt x="38117" y="50503"/>
                  <a:pt x="38154" y="51316"/>
                </a:cubicBezTo>
                <a:cubicBezTo>
                  <a:pt x="38265" y="52832"/>
                  <a:pt x="38191" y="53941"/>
                  <a:pt x="37969" y="54754"/>
                </a:cubicBezTo>
                <a:cubicBezTo>
                  <a:pt x="37858" y="55198"/>
                  <a:pt x="37673" y="55605"/>
                  <a:pt x="37452" y="55937"/>
                </a:cubicBezTo>
                <a:cubicBezTo>
                  <a:pt x="37267" y="56196"/>
                  <a:pt x="37045" y="56455"/>
                  <a:pt x="36786" y="56640"/>
                </a:cubicBezTo>
                <a:cubicBezTo>
                  <a:pt x="36453" y="56899"/>
                  <a:pt x="36195" y="56973"/>
                  <a:pt x="36084" y="57047"/>
                </a:cubicBezTo>
                <a:lnTo>
                  <a:pt x="36047" y="57047"/>
                </a:lnTo>
                <a:cubicBezTo>
                  <a:pt x="36047" y="57047"/>
                  <a:pt x="36010" y="57083"/>
                  <a:pt x="36010" y="57083"/>
                </a:cubicBezTo>
                <a:cubicBezTo>
                  <a:pt x="35973" y="57083"/>
                  <a:pt x="35973" y="57083"/>
                  <a:pt x="35973" y="57120"/>
                </a:cubicBezTo>
                <a:cubicBezTo>
                  <a:pt x="35973" y="57120"/>
                  <a:pt x="35973" y="57120"/>
                  <a:pt x="35973" y="57157"/>
                </a:cubicBezTo>
                <a:cubicBezTo>
                  <a:pt x="35973" y="57157"/>
                  <a:pt x="35973" y="57194"/>
                  <a:pt x="35973" y="57194"/>
                </a:cubicBezTo>
                <a:cubicBezTo>
                  <a:pt x="35936" y="57194"/>
                  <a:pt x="35936" y="57231"/>
                  <a:pt x="35936" y="57231"/>
                </a:cubicBezTo>
                <a:cubicBezTo>
                  <a:pt x="35973" y="57231"/>
                  <a:pt x="35973" y="57231"/>
                  <a:pt x="35973" y="57268"/>
                </a:cubicBezTo>
                <a:cubicBezTo>
                  <a:pt x="35973" y="57268"/>
                  <a:pt x="35973" y="57268"/>
                  <a:pt x="35973" y="57305"/>
                </a:cubicBezTo>
                <a:lnTo>
                  <a:pt x="36010" y="57342"/>
                </a:lnTo>
                <a:cubicBezTo>
                  <a:pt x="36010" y="57342"/>
                  <a:pt x="36047" y="57342"/>
                  <a:pt x="36047" y="57379"/>
                </a:cubicBezTo>
                <a:lnTo>
                  <a:pt x="36158" y="57379"/>
                </a:lnTo>
                <a:lnTo>
                  <a:pt x="37747" y="57194"/>
                </a:lnTo>
                <a:cubicBezTo>
                  <a:pt x="37932" y="57157"/>
                  <a:pt x="38117" y="57157"/>
                  <a:pt x="38339" y="57120"/>
                </a:cubicBezTo>
                <a:cubicBezTo>
                  <a:pt x="39300" y="57010"/>
                  <a:pt x="40631" y="56862"/>
                  <a:pt x="42147" y="56529"/>
                </a:cubicBezTo>
                <a:cubicBezTo>
                  <a:pt x="42886" y="56381"/>
                  <a:pt x="43958" y="56085"/>
                  <a:pt x="45104" y="55605"/>
                </a:cubicBezTo>
                <a:cubicBezTo>
                  <a:pt x="46214" y="55124"/>
                  <a:pt x="47212" y="54459"/>
                  <a:pt x="48062" y="53682"/>
                </a:cubicBezTo>
                <a:cubicBezTo>
                  <a:pt x="48432" y="54754"/>
                  <a:pt x="48875" y="55790"/>
                  <a:pt x="49467" y="56714"/>
                </a:cubicBezTo>
                <a:cubicBezTo>
                  <a:pt x="50280" y="58008"/>
                  <a:pt x="51316" y="59191"/>
                  <a:pt x="52536" y="60226"/>
                </a:cubicBezTo>
                <a:cubicBezTo>
                  <a:pt x="53682" y="61187"/>
                  <a:pt x="55013" y="62075"/>
                  <a:pt x="56528" y="62814"/>
                </a:cubicBezTo>
                <a:cubicBezTo>
                  <a:pt x="57231" y="63147"/>
                  <a:pt x="57970" y="63442"/>
                  <a:pt x="58784" y="63775"/>
                </a:cubicBezTo>
                <a:cubicBezTo>
                  <a:pt x="59264" y="63923"/>
                  <a:pt x="59597" y="64071"/>
                  <a:pt x="59930" y="64145"/>
                </a:cubicBezTo>
                <a:lnTo>
                  <a:pt x="61889" y="64736"/>
                </a:lnTo>
                <a:lnTo>
                  <a:pt x="61963" y="64736"/>
                </a:lnTo>
                <a:cubicBezTo>
                  <a:pt x="62074" y="64736"/>
                  <a:pt x="62148" y="64662"/>
                  <a:pt x="62148" y="64552"/>
                </a:cubicBezTo>
                <a:cubicBezTo>
                  <a:pt x="62111" y="64515"/>
                  <a:pt x="62111" y="64478"/>
                  <a:pt x="62111" y="64478"/>
                </a:cubicBezTo>
                <a:lnTo>
                  <a:pt x="61593" y="63295"/>
                </a:lnTo>
                <a:lnTo>
                  <a:pt x="61335" y="62592"/>
                </a:lnTo>
                <a:cubicBezTo>
                  <a:pt x="61298" y="62444"/>
                  <a:pt x="61224" y="62259"/>
                  <a:pt x="61150" y="62038"/>
                </a:cubicBezTo>
                <a:cubicBezTo>
                  <a:pt x="61039" y="61668"/>
                  <a:pt x="60965" y="61298"/>
                  <a:pt x="60928" y="60928"/>
                </a:cubicBezTo>
                <a:cubicBezTo>
                  <a:pt x="60817" y="60226"/>
                  <a:pt x="60891" y="59487"/>
                  <a:pt x="61076" y="58784"/>
                </a:cubicBezTo>
                <a:cubicBezTo>
                  <a:pt x="61261" y="58082"/>
                  <a:pt x="61593" y="57416"/>
                  <a:pt x="61926" y="56714"/>
                </a:cubicBezTo>
                <a:lnTo>
                  <a:pt x="61963" y="56677"/>
                </a:lnTo>
                <a:cubicBezTo>
                  <a:pt x="62259" y="56011"/>
                  <a:pt x="62629" y="55272"/>
                  <a:pt x="62887" y="54496"/>
                </a:cubicBezTo>
                <a:cubicBezTo>
                  <a:pt x="63072" y="54015"/>
                  <a:pt x="63220" y="53534"/>
                  <a:pt x="63331" y="53054"/>
                </a:cubicBezTo>
                <a:cubicBezTo>
                  <a:pt x="64218" y="54237"/>
                  <a:pt x="65180" y="55272"/>
                  <a:pt x="66215" y="56122"/>
                </a:cubicBezTo>
                <a:cubicBezTo>
                  <a:pt x="67435" y="57120"/>
                  <a:pt x="68729" y="57897"/>
                  <a:pt x="70171" y="58414"/>
                </a:cubicBezTo>
                <a:cubicBezTo>
                  <a:pt x="71354" y="58895"/>
                  <a:pt x="72685" y="59191"/>
                  <a:pt x="74016" y="59339"/>
                </a:cubicBezTo>
                <a:cubicBezTo>
                  <a:pt x="74599" y="59404"/>
                  <a:pt x="75183" y="59433"/>
                  <a:pt x="75772" y="59433"/>
                </a:cubicBezTo>
                <a:cubicBezTo>
                  <a:pt x="76528" y="59433"/>
                  <a:pt x="77293" y="59385"/>
                  <a:pt x="78082" y="59302"/>
                </a:cubicBezTo>
                <a:cubicBezTo>
                  <a:pt x="78711" y="59228"/>
                  <a:pt x="79265" y="59117"/>
                  <a:pt x="79672" y="59043"/>
                </a:cubicBezTo>
                <a:cubicBezTo>
                  <a:pt x="80116" y="58969"/>
                  <a:pt x="80522" y="58895"/>
                  <a:pt x="80929" y="58784"/>
                </a:cubicBezTo>
                <a:lnTo>
                  <a:pt x="81003" y="58784"/>
                </a:lnTo>
                <a:cubicBezTo>
                  <a:pt x="81040" y="58784"/>
                  <a:pt x="81077" y="58784"/>
                  <a:pt x="81077" y="58821"/>
                </a:cubicBezTo>
                <a:lnTo>
                  <a:pt x="81114" y="58821"/>
                </a:lnTo>
                <a:lnTo>
                  <a:pt x="81114" y="58747"/>
                </a:lnTo>
                <a:cubicBezTo>
                  <a:pt x="81373" y="58673"/>
                  <a:pt x="81521" y="58636"/>
                  <a:pt x="81632" y="58599"/>
                </a:cubicBezTo>
                <a:lnTo>
                  <a:pt x="81705" y="58599"/>
                </a:lnTo>
                <a:cubicBezTo>
                  <a:pt x="81742" y="58599"/>
                  <a:pt x="81742" y="58599"/>
                  <a:pt x="81742" y="58562"/>
                </a:cubicBezTo>
                <a:lnTo>
                  <a:pt x="81779" y="58562"/>
                </a:lnTo>
                <a:lnTo>
                  <a:pt x="81779" y="58525"/>
                </a:lnTo>
                <a:lnTo>
                  <a:pt x="81816" y="58525"/>
                </a:lnTo>
                <a:lnTo>
                  <a:pt x="81816" y="58488"/>
                </a:lnTo>
                <a:cubicBezTo>
                  <a:pt x="81816" y="58451"/>
                  <a:pt x="81816" y="58451"/>
                  <a:pt x="81816" y="58451"/>
                </a:cubicBezTo>
                <a:cubicBezTo>
                  <a:pt x="81816" y="58414"/>
                  <a:pt x="81853" y="58414"/>
                  <a:pt x="81853" y="58414"/>
                </a:cubicBezTo>
                <a:cubicBezTo>
                  <a:pt x="81853" y="58414"/>
                  <a:pt x="81816" y="58377"/>
                  <a:pt x="81816" y="58377"/>
                </a:cubicBezTo>
                <a:cubicBezTo>
                  <a:pt x="81816" y="58341"/>
                  <a:pt x="81816" y="58341"/>
                  <a:pt x="81816" y="58341"/>
                </a:cubicBezTo>
                <a:cubicBezTo>
                  <a:pt x="81816" y="58341"/>
                  <a:pt x="81779" y="58304"/>
                  <a:pt x="81779" y="58304"/>
                </a:cubicBezTo>
                <a:cubicBezTo>
                  <a:pt x="81742" y="58267"/>
                  <a:pt x="81742" y="58267"/>
                  <a:pt x="81742" y="58267"/>
                </a:cubicBezTo>
                <a:cubicBezTo>
                  <a:pt x="81705" y="58267"/>
                  <a:pt x="81705" y="58230"/>
                  <a:pt x="81669" y="58230"/>
                </a:cubicBezTo>
                <a:cubicBezTo>
                  <a:pt x="81521" y="58193"/>
                  <a:pt x="81188" y="58082"/>
                  <a:pt x="80670" y="57860"/>
                </a:cubicBezTo>
                <a:cubicBezTo>
                  <a:pt x="79746" y="57416"/>
                  <a:pt x="79007" y="56788"/>
                  <a:pt x="78415" y="56011"/>
                </a:cubicBezTo>
                <a:cubicBezTo>
                  <a:pt x="77750" y="55124"/>
                  <a:pt x="77269" y="53830"/>
                  <a:pt x="76825" y="51945"/>
                </a:cubicBezTo>
                <a:cubicBezTo>
                  <a:pt x="76751" y="51501"/>
                  <a:pt x="76641" y="51020"/>
                  <a:pt x="76530" y="50540"/>
                </a:cubicBezTo>
                <a:lnTo>
                  <a:pt x="76419" y="49948"/>
                </a:lnTo>
                <a:lnTo>
                  <a:pt x="76419" y="49948"/>
                </a:lnTo>
                <a:cubicBezTo>
                  <a:pt x="76751" y="50096"/>
                  <a:pt x="77047" y="50244"/>
                  <a:pt x="77380" y="50392"/>
                </a:cubicBezTo>
                <a:cubicBezTo>
                  <a:pt x="79044" y="51057"/>
                  <a:pt x="80781" y="51464"/>
                  <a:pt x="82482" y="51612"/>
                </a:cubicBezTo>
                <a:cubicBezTo>
                  <a:pt x="82835" y="51638"/>
                  <a:pt x="83194" y="51650"/>
                  <a:pt x="83555" y="51650"/>
                </a:cubicBezTo>
                <a:cubicBezTo>
                  <a:pt x="84214" y="51650"/>
                  <a:pt x="84882" y="51610"/>
                  <a:pt x="85550" y="51538"/>
                </a:cubicBezTo>
                <a:cubicBezTo>
                  <a:pt x="86438" y="51427"/>
                  <a:pt x="87288" y="51242"/>
                  <a:pt x="88101" y="51020"/>
                </a:cubicBezTo>
                <a:cubicBezTo>
                  <a:pt x="89284" y="50651"/>
                  <a:pt x="90394" y="50170"/>
                  <a:pt x="91466" y="49578"/>
                </a:cubicBezTo>
                <a:cubicBezTo>
                  <a:pt x="91946" y="49283"/>
                  <a:pt x="92427" y="48987"/>
                  <a:pt x="92945" y="48617"/>
                </a:cubicBezTo>
                <a:lnTo>
                  <a:pt x="93980" y="47804"/>
                </a:lnTo>
                <a:lnTo>
                  <a:pt x="94608" y="47323"/>
                </a:lnTo>
                <a:lnTo>
                  <a:pt x="95126" y="46843"/>
                </a:lnTo>
                <a:cubicBezTo>
                  <a:pt x="95200" y="46806"/>
                  <a:pt x="95200" y="46732"/>
                  <a:pt x="95163" y="46658"/>
                </a:cubicBezTo>
                <a:cubicBezTo>
                  <a:pt x="95126" y="46584"/>
                  <a:pt x="95089" y="46547"/>
                  <a:pt x="95015" y="46547"/>
                </a:cubicBezTo>
                <a:lnTo>
                  <a:pt x="94978" y="46547"/>
                </a:lnTo>
                <a:lnTo>
                  <a:pt x="93536" y="46732"/>
                </a:lnTo>
                <a:cubicBezTo>
                  <a:pt x="93314" y="46769"/>
                  <a:pt x="93129" y="46769"/>
                  <a:pt x="92982" y="46769"/>
                </a:cubicBezTo>
                <a:lnTo>
                  <a:pt x="92612" y="46732"/>
                </a:lnTo>
                <a:cubicBezTo>
                  <a:pt x="92316" y="46695"/>
                  <a:pt x="91983" y="46621"/>
                  <a:pt x="91688" y="46510"/>
                </a:cubicBezTo>
                <a:cubicBezTo>
                  <a:pt x="91133" y="46325"/>
                  <a:pt x="90578" y="46066"/>
                  <a:pt x="89913" y="45697"/>
                </a:cubicBezTo>
                <a:cubicBezTo>
                  <a:pt x="88989" y="45142"/>
                  <a:pt x="88138" y="44513"/>
                  <a:pt x="87436" y="43996"/>
                </a:cubicBezTo>
                <a:cubicBezTo>
                  <a:pt x="88212" y="43922"/>
                  <a:pt x="88952" y="43811"/>
                  <a:pt x="89691" y="43663"/>
                </a:cubicBezTo>
                <a:cubicBezTo>
                  <a:pt x="91651" y="43183"/>
                  <a:pt x="93573" y="42295"/>
                  <a:pt x="95163" y="41075"/>
                </a:cubicBezTo>
                <a:cubicBezTo>
                  <a:pt x="96863" y="39781"/>
                  <a:pt x="98342" y="38007"/>
                  <a:pt x="99488" y="35973"/>
                </a:cubicBezTo>
                <a:cubicBezTo>
                  <a:pt x="100598" y="34051"/>
                  <a:pt x="101448" y="31796"/>
                  <a:pt x="102002" y="29282"/>
                </a:cubicBezTo>
                <a:cubicBezTo>
                  <a:pt x="102150" y="28653"/>
                  <a:pt x="102298" y="27988"/>
                  <a:pt x="102409" y="27285"/>
                </a:cubicBezTo>
                <a:lnTo>
                  <a:pt x="102483" y="26804"/>
                </a:lnTo>
                <a:lnTo>
                  <a:pt x="102816" y="24290"/>
                </a:lnTo>
                <a:cubicBezTo>
                  <a:pt x="102816" y="24217"/>
                  <a:pt x="102779" y="24180"/>
                  <a:pt x="102705" y="24143"/>
                </a:cubicBezTo>
                <a:cubicBezTo>
                  <a:pt x="102668" y="24124"/>
                  <a:pt x="102631" y="24115"/>
                  <a:pt x="102599" y="24115"/>
                </a:cubicBezTo>
                <a:cubicBezTo>
                  <a:pt x="102566" y="24115"/>
                  <a:pt x="102538" y="24124"/>
                  <a:pt x="102520" y="24143"/>
                </a:cubicBezTo>
                <a:cubicBezTo>
                  <a:pt x="102372" y="24290"/>
                  <a:pt x="102261" y="24401"/>
                  <a:pt x="102113" y="24549"/>
                </a:cubicBezTo>
                <a:lnTo>
                  <a:pt x="102076" y="24549"/>
                </a:lnTo>
                <a:cubicBezTo>
                  <a:pt x="101818" y="24808"/>
                  <a:pt x="101522" y="25104"/>
                  <a:pt x="101263" y="25326"/>
                </a:cubicBezTo>
                <a:cubicBezTo>
                  <a:pt x="101152" y="25437"/>
                  <a:pt x="101041" y="25511"/>
                  <a:pt x="100967" y="25584"/>
                </a:cubicBezTo>
                <a:lnTo>
                  <a:pt x="100819" y="25695"/>
                </a:lnTo>
                <a:cubicBezTo>
                  <a:pt x="100745" y="25769"/>
                  <a:pt x="100635" y="25843"/>
                  <a:pt x="100524" y="25917"/>
                </a:cubicBezTo>
                <a:cubicBezTo>
                  <a:pt x="100117" y="26213"/>
                  <a:pt x="99673" y="26472"/>
                  <a:pt x="99230" y="26657"/>
                </a:cubicBezTo>
                <a:cubicBezTo>
                  <a:pt x="98712" y="26878"/>
                  <a:pt x="98120" y="27026"/>
                  <a:pt x="97529" y="27100"/>
                </a:cubicBezTo>
                <a:cubicBezTo>
                  <a:pt x="97159" y="27137"/>
                  <a:pt x="96827" y="27137"/>
                  <a:pt x="96457" y="27137"/>
                </a:cubicBezTo>
                <a:cubicBezTo>
                  <a:pt x="95459" y="27137"/>
                  <a:pt x="94497" y="26952"/>
                  <a:pt x="93573" y="26768"/>
                </a:cubicBezTo>
                <a:cubicBezTo>
                  <a:pt x="93388" y="26731"/>
                  <a:pt x="93166" y="26694"/>
                  <a:pt x="92945" y="26620"/>
                </a:cubicBezTo>
                <a:lnTo>
                  <a:pt x="92797" y="26620"/>
                </a:lnTo>
                <a:cubicBezTo>
                  <a:pt x="92168" y="26472"/>
                  <a:pt x="91466" y="26324"/>
                  <a:pt x="90763" y="26213"/>
                </a:cubicBezTo>
                <a:cubicBezTo>
                  <a:pt x="89765" y="26028"/>
                  <a:pt x="88767" y="25954"/>
                  <a:pt x="87806" y="25917"/>
                </a:cubicBezTo>
                <a:cubicBezTo>
                  <a:pt x="86918" y="24808"/>
                  <a:pt x="85920" y="23810"/>
                  <a:pt x="84885" y="22960"/>
                </a:cubicBezTo>
                <a:cubicBezTo>
                  <a:pt x="83258" y="21703"/>
                  <a:pt x="81521" y="20741"/>
                  <a:pt x="79709" y="20150"/>
                </a:cubicBezTo>
                <a:cubicBezTo>
                  <a:pt x="79672" y="20113"/>
                  <a:pt x="79635" y="20113"/>
                  <a:pt x="79561" y="20076"/>
                </a:cubicBezTo>
                <a:cubicBezTo>
                  <a:pt x="80670" y="19152"/>
                  <a:pt x="82260" y="17525"/>
                  <a:pt x="83517" y="14937"/>
                </a:cubicBezTo>
                <a:cubicBezTo>
                  <a:pt x="84183" y="13606"/>
                  <a:pt x="84700" y="12164"/>
                  <a:pt x="85033" y="10611"/>
                </a:cubicBezTo>
                <a:cubicBezTo>
                  <a:pt x="85218" y="9872"/>
                  <a:pt x="85366" y="9059"/>
                  <a:pt x="85477" y="8208"/>
                </a:cubicBezTo>
                <a:lnTo>
                  <a:pt x="85550" y="7617"/>
                </a:lnTo>
                <a:lnTo>
                  <a:pt x="85624" y="6840"/>
                </a:lnTo>
                <a:cubicBezTo>
                  <a:pt x="85624" y="6508"/>
                  <a:pt x="85661" y="6175"/>
                  <a:pt x="85661" y="5879"/>
                </a:cubicBezTo>
                <a:lnTo>
                  <a:pt x="85698" y="4548"/>
                </a:lnTo>
                <a:cubicBezTo>
                  <a:pt x="85698" y="4474"/>
                  <a:pt x="85661" y="4400"/>
                  <a:pt x="85587" y="4363"/>
                </a:cubicBezTo>
                <a:cubicBezTo>
                  <a:pt x="85568" y="4353"/>
                  <a:pt x="85548" y="4349"/>
                  <a:pt x="85529" y="4349"/>
                </a:cubicBezTo>
                <a:cubicBezTo>
                  <a:pt x="85477" y="4349"/>
                  <a:pt x="85430" y="4383"/>
                  <a:pt x="85403" y="4437"/>
                </a:cubicBezTo>
                <a:lnTo>
                  <a:pt x="84774" y="5435"/>
                </a:lnTo>
                <a:lnTo>
                  <a:pt x="84478" y="5879"/>
                </a:lnTo>
                <a:cubicBezTo>
                  <a:pt x="84404" y="5953"/>
                  <a:pt x="84330" y="5990"/>
                  <a:pt x="84293" y="6064"/>
                </a:cubicBezTo>
                <a:cubicBezTo>
                  <a:pt x="84256" y="6138"/>
                  <a:pt x="84219" y="6175"/>
                  <a:pt x="84183" y="6212"/>
                </a:cubicBezTo>
                <a:cubicBezTo>
                  <a:pt x="83998" y="6397"/>
                  <a:pt x="83924" y="6471"/>
                  <a:pt x="83850" y="6508"/>
                </a:cubicBezTo>
                <a:lnTo>
                  <a:pt x="83813" y="6582"/>
                </a:lnTo>
                <a:cubicBezTo>
                  <a:pt x="83702" y="6655"/>
                  <a:pt x="83628" y="6729"/>
                  <a:pt x="83517" y="6840"/>
                </a:cubicBezTo>
                <a:cubicBezTo>
                  <a:pt x="83110" y="7136"/>
                  <a:pt x="82630" y="7432"/>
                  <a:pt x="82112" y="7654"/>
                </a:cubicBezTo>
                <a:cubicBezTo>
                  <a:pt x="81188" y="8097"/>
                  <a:pt x="80116" y="8467"/>
                  <a:pt x="78822" y="8726"/>
                </a:cubicBezTo>
                <a:cubicBezTo>
                  <a:pt x="78119" y="8874"/>
                  <a:pt x="77417" y="8985"/>
                  <a:pt x="76677" y="9059"/>
                </a:cubicBezTo>
                <a:cubicBezTo>
                  <a:pt x="75457" y="9206"/>
                  <a:pt x="74200" y="9280"/>
                  <a:pt x="72833" y="9280"/>
                </a:cubicBezTo>
                <a:cubicBezTo>
                  <a:pt x="71871" y="9280"/>
                  <a:pt x="70910" y="9243"/>
                  <a:pt x="69949" y="9132"/>
                </a:cubicBezTo>
                <a:cubicBezTo>
                  <a:pt x="69468" y="9096"/>
                  <a:pt x="69025" y="9059"/>
                  <a:pt x="68581" y="8985"/>
                </a:cubicBezTo>
                <a:cubicBezTo>
                  <a:pt x="68100" y="8911"/>
                  <a:pt x="67620" y="8874"/>
                  <a:pt x="67176" y="8837"/>
                </a:cubicBezTo>
                <a:cubicBezTo>
                  <a:pt x="66134" y="8733"/>
                  <a:pt x="65116" y="8687"/>
                  <a:pt x="64135" y="8687"/>
                </a:cubicBezTo>
                <a:cubicBezTo>
                  <a:pt x="63374" y="8687"/>
                  <a:pt x="62636" y="8714"/>
                  <a:pt x="61926" y="8763"/>
                </a:cubicBezTo>
                <a:cubicBezTo>
                  <a:pt x="61519" y="8763"/>
                  <a:pt x="61113" y="8800"/>
                  <a:pt x="60669" y="8874"/>
                </a:cubicBezTo>
                <a:cubicBezTo>
                  <a:pt x="61372" y="8319"/>
                  <a:pt x="62148" y="7728"/>
                  <a:pt x="62998" y="7210"/>
                </a:cubicBezTo>
                <a:cubicBezTo>
                  <a:pt x="63627" y="6803"/>
                  <a:pt x="64181" y="6508"/>
                  <a:pt x="64699" y="6286"/>
                </a:cubicBezTo>
                <a:cubicBezTo>
                  <a:pt x="65032" y="6175"/>
                  <a:pt x="65327" y="6064"/>
                  <a:pt x="65623" y="5990"/>
                </a:cubicBezTo>
                <a:lnTo>
                  <a:pt x="66178" y="5879"/>
                </a:lnTo>
                <a:lnTo>
                  <a:pt x="66437" y="5879"/>
                </a:lnTo>
                <a:lnTo>
                  <a:pt x="67694" y="5842"/>
                </a:lnTo>
                <a:cubicBezTo>
                  <a:pt x="67805" y="5842"/>
                  <a:pt x="67878" y="5731"/>
                  <a:pt x="67841" y="5657"/>
                </a:cubicBezTo>
                <a:cubicBezTo>
                  <a:pt x="67841" y="5583"/>
                  <a:pt x="67805" y="5546"/>
                  <a:pt x="67768" y="5509"/>
                </a:cubicBezTo>
                <a:lnTo>
                  <a:pt x="67139" y="5029"/>
                </a:lnTo>
                <a:cubicBezTo>
                  <a:pt x="66917" y="4844"/>
                  <a:pt x="66695" y="4696"/>
                  <a:pt x="66474" y="4511"/>
                </a:cubicBezTo>
                <a:lnTo>
                  <a:pt x="65919" y="4141"/>
                </a:lnTo>
                <a:cubicBezTo>
                  <a:pt x="65808" y="4067"/>
                  <a:pt x="65660" y="3957"/>
                  <a:pt x="65512" y="3883"/>
                </a:cubicBezTo>
                <a:cubicBezTo>
                  <a:pt x="64995" y="3550"/>
                  <a:pt x="64403" y="3217"/>
                  <a:pt x="63812" y="2958"/>
                </a:cubicBezTo>
                <a:cubicBezTo>
                  <a:pt x="62666" y="2404"/>
                  <a:pt x="61409" y="1960"/>
                  <a:pt x="60078" y="1627"/>
                </a:cubicBezTo>
                <a:cubicBezTo>
                  <a:pt x="58295" y="1200"/>
                  <a:pt x="56436" y="986"/>
                  <a:pt x="54521" y="986"/>
                </a:cubicBezTo>
                <a:cubicBezTo>
                  <a:pt x="53456" y="986"/>
                  <a:pt x="52375" y="1052"/>
                  <a:pt x="51279" y="1184"/>
                </a:cubicBezTo>
                <a:cubicBezTo>
                  <a:pt x="50613" y="1258"/>
                  <a:pt x="49948" y="1332"/>
                  <a:pt x="49282" y="1480"/>
                </a:cubicBezTo>
                <a:cubicBezTo>
                  <a:pt x="45770" y="2145"/>
                  <a:pt x="43034" y="3365"/>
                  <a:pt x="41370" y="4252"/>
                </a:cubicBezTo>
                <a:cubicBezTo>
                  <a:pt x="41592" y="3957"/>
                  <a:pt x="41851" y="3698"/>
                  <a:pt x="42110" y="3439"/>
                </a:cubicBezTo>
                <a:cubicBezTo>
                  <a:pt x="42554" y="2995"/>
                  <a:pt x="43034" y="2589"/>
                  <a:pt x="43552" y="2256"/>
                </a:cubicBezTo>
                <a:cubicBezTo>
                  <a:pt x="43700" y="2182"/>
                  <a:pt x="43847" y="2071"/>
                  <a:pt x="43958" y="1997"/>
                </a:cubicBezTo>
                <a:lnTo>
                  <a:pt x="44180" y="1886"/>
                </a:lnTo>
                <a:cubicBezTo>
                  <a:pt x="44328" y="1812"/>
                  <a:pt x="44476" y="1738"/>
                  <a:pt x="44624" y="1664"/>
                </a:cubicBezTo>
                <a:cubicBezTo>
                  <a:pt x="44920" y="1553"/>
                  <a:pt x="45289" y="1406"/>
                  <a:pt x="45659" y="1258"/>
                </a:cubicBezTo>
                <a:lnTo>
                  <a:pt x="46879" y="851"/>
                </a:lnTo>
                <a:cubicBezTo>
                  <a:pt x="46953" y="814"/>
                  <a:pt x="46990" y="740"/>
                  <a:pt x="46990" y="666"/>
                </a:cubicBezTo>
                <a:cubicBezTo>
                  <a:pt x="46953" y="592"/>
                  <a:pt x="46916" y="518"/>
                  <a:pt x="46842" y="518"/>
                </a:cubicBezTo>
                <a:lnTo>
                  <a:pt x="44587" y="260"/>
                </a:lnTo>
                <a:lnTo>
                  <a:pt x="42923" y="112"/>
                </a:lnTo>
                <a:cubicBezTo>
                  <a:pt x="41999" y="38"/>
                  <a:pt x="41112" y="1"/>
                  <a:pt x="40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rot="-5400000" flipH="1">
            <a:off x="676733" y="1634654"/>
            <a:ext cx="1936539" cy="1219321"/>
          </a:xfrm>
          <a:custGeom>
            <a:avLst/>
            <a:gdLst/>
            <a:ahLst/>
            <a:cxnLst/>
            <a:rect l="l" t="t" r="r" b="b"/>
            <a:pathLst>
              <a:path w="102816" h="64737" extrusionOk="0">
                <a:moveTo>
                  <a:pt x="72241" y="17895"/>
                </a:moveTo>
                <a:lnTo>
                  <a:pt x="72278" y="17932"/>
                </a:lnTo>
                <a:lnTo>
                  <a:pt x="72278" y="17895"/>
                </a:lnTo>
                <a:close/>
                <a:moveTo>
                  <a:pt x="28616" y="21887"/>
                </a:moveTo>
                <a:lnTo>
                  <a:pt x="28616" y="21924"/>
                </a:lnTo>
                <a:lnTo>
                  <a:pt x="28653" y="21924"/>
                </a:lnTo>
                <a:lnTo>
                  <a:pt x="28616" y="21887"/>
                </a:lnTo>
                <a:close/>
                <a:moveTo>
                  <a:pt x="19521" y="26435"/>
                </a:moveTo>
                <a:lnTo>
                  <a:pt x="19521" y="26472"/>
                </a:lnTo>
                <a:lnTo>
                  <a:pt x="19558" y="26472"/>
                </a:lnTo>
                <a:lnTo>
                  <a:pt x="19521" y="26435"/>
                </a:lnTo>
                <a:close/>
                <a:moveTo>
                  <a:pt x="21146" y="36022"/>
                </a:moveTo>
                <a:lnTo>
                  <a:pt x="21146" y="36022"/>
                </a:lnTo>
                <a:cubicBezTo>
                  <a:pt x="21139" y="36047"/>
                  <a:pt x="21110" y="36047"/>
                  <a:pt x="21110" y="36047"/>
                </a:cubicBezTo>
                <a:cubicBezTo>
                  <a:pt x="21122" y="36039"/>
                  <a:pt x="21134" y="36030"/>
                  <a:pt x="21146" y="36022"/>
                </a:cubicBezTo>
                <a:close/>
                <a:moveTo>
                  <a:pt x="34013" y="34642"/>
                </a:moveTo>
                <a:cubicBezTo>
                  <a:pt x="33865" y="35308"/>
                  <a:pt x="33754" y="35973"/>
                  <a:pt x="33718" y="36639"/>
                </a:cubicBezTo>
                <a:cubicBezTo>
                  <a:pt x="33681" y="38007"/>
                  <a:pt x="33902" y="39153"/>
                  <a:pt x="34383" y="39929"/>
                </a:cubicBezTo>
                <a:cubicBezTo>
                  <a:pt x="34605" y="40299"/>
                  <a:pt x="34901" y="40632"/>
                  <a:pt x="35233" y="40853"/>
                </a:cubicBezTo>
                <a:cubicBezTo>
                  <a:pt x="35492" y="41001"/>
                  <a:pt x="35788" y="41075"/>
                  <a:pt x="36121" y="41149"/>
                </a:cubicBezTo>
                <a:cubicBezTo>
                  <a:pt x="36490" y="41186"/>
                  <a:pt x="36712" y="41186"/>
                  <a:pt x="36823" y="41186"/>
                </a:cubicBezTo>
                <a:lnTo>
                  <a:pt x="36860" y="41149"/>
                </a:lnTo>
                <a:cubicBezTo>
                  <a:pt x="36860" y="41112"/>
                  <a:pt x="36860" y="41112"/>
                  <a:pt x="36860" y="41112"/>
                </a:cubicBezTo>
                <a:lnTo>
                  <a:pt x="36823" y="41112"/>
                </a:lnTo>
                <a:cubicBezTo>
                  <a:pt x="36712" y="41112"/>
                  <a:pt x="36490" y="41112"/>
                  <a:pt x="36121" y="41038"/>
                </a:cubicBezTo>
                <a:cubicBezTo>
                  <a:pt x="35936" y="41001"/>
                  <a:pt x="35640" y="40927"/>
                  <a:pt x="35344" y="40705"/>
                </a:cubicBezTo>
                <a:cubicBezTo>
                  <a:pt x="35048" y="40521"/>
                  <a:pt x="34790" y="40225"/>
                  <a:pt x="34605" y="39855"/>
                </a:cubicBezTo>
                <a:cubicBezTo>
                  <a:pt x="34198" y="39116"/>
                  <a:pt x="34050" y="38007"/>
                  <a:pt x="34161" y="36713"/>
                </a:cubicBezTo>
                <a:cubicBezTo>
                  <a:pt x="34161" y="36565"/>
                  <a:pt x="34198" y="36417"/>
                  <a:pt x="34235" y="36269"/>
                </a:cubicBezTo>
                <a:cubicBezTo>
                  <a:pt x="34457" y="37526"/>
                  <a:pt x="34901" y="38376"/>
                  <a:pt x="35233" y="38857"/>
                </a:cubicBezTo>
                <a:cubicBezTo>
                  <a:pt x="35640" y="39411"/>
                  <a:pt x="36158" y="39855"/>
                  <a:pt x="36638" y="39966"/>
                </a:cubicBezTo>
                <a:cubicBezTo>
                  <a:pt x="36816" y="40033"/>
                  <a:pt x="36966" y="40046"/>
                  <a:pt x="37075" y="40046"/>
                </a:cubicBezTo>
                <a:cubicBezTo>
                  <a:pt x="37147" y="40046"/>
                  <a:pt x="37200" y="40040"/>
                  <a:pt x="37230" y="40040"/>
                </a:cubicBezTo>
                <a:lnTo>
                  <a:pt x="37267" y="40040"/>
                </a:lnTo>
                <a:lnTo>
                  <a:pt x="37267" y="40003"/>
                </a:lnTo>
                <a:lnTo>
                  <a:pt x="37230" y="40003"/>
                </a:lnTo>
                <a:cubicBezTo>
                  <a:pt x="37156" y="40003"/>
                  <a:pt x="36971" y="40003"/>
                  <a:pt x="36675" y="39892"/>
                </a:cubicBezTo>
                <a:cubicBezTo>
                  <a:pt x="36232" y="39744"/>
                  <a:pt x="35788" y="39301"/>
                  <a:pt x="35455" y="38746"/>
                </a:cubicBezTo>
                <a:cubicBezTo>
                  <a:pt x="35196" y="38265"/>
                  <a:pt x="34790" y="37452"/>
                  <a:pt x="34642" y="36195"/>
                </a:cubicBezTo>
                <a:cubicBezTo>
                  <a:pt x="34642" y="36092"/>
                  <a:pt x="34642" y="35957"/>
                  <a:pt x="34612" y="35819"/>
                </a:cubicBezTo>
                <a:lnTo>
                  <a:pt x="34612" y="35819"/>
                </a:lnTo>
                <a:cubicBezTo>
                  <a:pt x="34722" y="36286"/>
                  <a:pt x="34868" y="36684"/>
                  <a:pt x="35085" y="37045"/>
                </a:cubicBezTo>
                <a:cubicBezTo>
                  <a:pt x="35418" y="37600"/>
                  <a:pt x="35899" y="38044"/>
                  <a:pt x="36453" y="38339"/>
                </a:cubicBezTo>
                <a:cubicBezTo>
                  <a:pt x="36934" y="38598"/>
                  <a:pt x="37525" y="38746"/>
                  <a:pt x="38117" y="38746"/>
                </a:cubicBezTo>
                <a:cubicBezTo>
                  <a:pt x="38226" y="38756"/>
                  <a:pt x="38335" y="38761"/>
                  <a:pt x="38445" y="38761"/>
                </a:cubicBezTo>
                <a:cubicBezTo>
                  <a:pt x="38744" y="38761"/>
                  <a:pt x="39049" y="38726"/>
                  <a:pt x="39374" y="38672"/>
                </a:cubicBezTo>
                <a:lnTo>
                  <a:pt x="39374" y="38672"/>
                </a:lnTo>
                <a:cubicBezTo>
                  <a:pt x="39300" y="38746"/>
                  <a:pt x="39226" y="38783"/>
                  <a:pt x="39152" y="38857"/>
                </a:cubicBezTo>
                <a:cubicBezTo>
                  <a:pt x="38746" y="39264"/>
                  <a:pt x="38413" y="39781"/>
                  <a:pt x="38154" y="40410"/>
                </a:cubicBezTo>
                <a:cubicBezTo>
                  <a:pt x="37932" y="40964"/>
                  <a:pt x="37747" y="41630"/>
                  <a:pt x="37673" y="42406"/>
                </a:cubicBezTo>
                <a:cubicBezTo>
                  <a:pt x="37599" y="42961"/>
                  <a:pt x="37562" y="43589"/>
                  <a:pt x="37599" y="44255"/>
                </a:cubicBezTo>
                <a:cubicBezTo>
                  <a:pt x="36934" y="44218"/>
                  <a:pt x="36305" y="44070"/>
                  <a:pt x="35751" y="43848"/>
                </a:cubicBezTo>
                <a:cubicBezTo>
                  <a:pt x="34901" y="43515"/>
                  <a:pt x="34161" y="42961"/>
                  <a:pt x="33607" y="42258"/>
                </a:cubicBezTo>
                <a:cubicBezTo>
                  <a:pt x="33089" y="41593"/>
                  <a:pt x="32719" y="40816"/>
                  <a:pt x="32534" y="39966"/>
                </a:cubicBezTo>
                <a:cubicBezTo>
                  <a:pt x="32350" y="39227"/>
                  <a:pt x="32313" y="38413"/>
                  <a:pt x="32424" y="37674"/>
                </a:cubicBezTo>
                <a:cubicBezTo>
                  <a:pt x="32497" y="37304"/>
                  <a:pt x="32571" y="36971"/>
                  <a:pt x="32719" y="36639"/>
                </a:cubicBezTo>
                <a:cubicBezTo>
                  <a:pt x="32756" y="36528"/>
                  <a:pt x="32793" y="36417"/>
                  <a:pt x="32867" y="36306"/>
                </a:cubicBezTo>
                <a:lnTo>
                  <a:pt x="32867" y="36306"/>
                </a:lnTo>
                <a:cubicBezTo>
                  <a:pt x="32830" y="36491"/>
                  <a:pt x="32793" y="36676"/>
                  <a:pt x="32793" y="36861"/>
                </a:cubicBezTo>
                <a:cubicBezTo>
                  <a:pt x="32682" y="37637"/>
                  <a:pt x="32867" y="38339"/>
                  <a:pt x="33015" y="38931"/>
                </a:cubicBezTo>
                <a:cubicBezTo>
                  <a:pt x="33163" y="39522"/>
                  <a:pt x="33385" y="40077"/>
                  <a:pt x="33644" y="40558"/>
                </a:cubicBezTo>
                <a:cubicBezTo>
                  <a:pt x="34087" y="41371"/>
                  <a:pt x="34716" y="42036"/>
                  <a:pt x="35344" y="42295"/>
                </a:cubicBezTo>
                <a:cubicBezTo>
                  <a:pt x="35751" y="42480"/>
                  <a:pt x="36047" y="42480"/>
                  <a:pt x="36121" y="42480"/>
                </a:cubicBezTo>
                <a:lnTo>
                  <a:pt x="36158" y="42480"/>
                </a:lnTo>
                <a:lnTo>
                  <a:pt x="36195" y="42443"/>
                </a:lnTo>
                <a:lnTo>
                  <a:pt x="36121" y="42443"/>
                </a:lnTo>
                <a:cubicBezTo>
                  <a:pt x="36047" y="42406"/>
                  <a:pt x="35788" y="42406"/>
                  <a:pt x="35381" y="42184"/>
                </a:cubicBezTo>
                <a:cubicBezTo>
                  <a:pt x="34827" y="41926"/>
                  <a:pt x="34272" y="41297"/>
                  <a:pt x="33902" y="40484"/>
                </a:cubicBezTo>
                <a:cubicBezTo>
                  <a:pt x="33681" y="40003"/>
                  <a:pt x="33496" y="39485"/>
                  <a:pt x="33348" y="38894"/>
                </a:cubicBezTo>
                <a:cubicBezTo>
                  <a:pt x="33237" y="38339"/>
                  <a:pt x="33089" y="37674"/>
                  <a:pt x="33200" y="36934"/>
                </a:cubicBezTo>
                <a:cubicBezTo>
                  <a:pt x="33274" y="36232"/>
                  <a:pt x="33533" y="35530"/>
                  <a:pt x="33902" y="34790"/>
                </a:cubicBezTo>
                <a:cubicBezTo>
                  <a:pt x="33939" y="34753"/>
                  <a:pt x="33976" y="34679"/>
                  <a:pt x="34013" y="34642"/>
                </a:cubicBezTo>
                <a:close/>
                <a:moveTo>
                  <a:pt x="40557" y="1110"/>
                </a:moveTo>
                <a:cubicBezTo>
                  <a:pt x="39670" y="1369"/>
                  <a:pt x="38819" y="1775"/>
                  <a:pt x="38006" y="2219"/>
                </a:cubicBezTo>
                <a:cubicBezTo>
                  <a:pt x="36675" y="2995"/>
                  <a:pt x="35492" y="3994"/>
                  <a:pt x="34457" y="5214"/>
                </a:cubicBezTo>
                <a:cubicBezTo>
                  <a:pt x="33607" y="6212"/>
                  <a:pt x="33089" y="7062"/>
                  <a:pt x="32793" y="7617"/>
                </a:cubicBezTo>
                <a:cubicBezTo>
                  <a:pt x="32497" y="8060"/>
                  <a:pt x="32387" y="8356"/>
                  <a:pt x="32313" y="8467"/>
                </a:cubicBezTo>
                <a:cubicBezTo>
                  <a:pt x="32313" y="8504"/>
                  <a:pt x="32313" y="8504"/>
                  <a:pt x="32313" y="8504"/>
                </a:cubicBezTo>
                <a:lnTo>
                  <a:pt x="32350" y="8541"/>
                </a:lnTo>
                <a:cubicBezTo>
                  <a:pt x="32350" y="8541"/>
                  <a:pt x="32350" y="8541"/>
                  <a:pt x="32350" y="8504"/>
                </a:cubicBezTo>
                <a:cubicBezTo>
                  <a:pt x="32424" y="8393"/>
                  <a:pt x="32571" y="8134"/>
                  <a:pt x="32867" y="7691"/>
                </a:cubicBezTo>
                <a:cubicBezTo>
                  <a:pt x="33200" y="7136"/>
                  <a:pt x="33754" y="6323"/>
                  <a:pt x="34605" y="5398"/>
                </a:cubicBezTo>
                <a:cubicBezTo>
                  <a:pt x="35677" y="4252"/>
                  <a:pt x="36823" y="3365"/>
                  <a:pt x="38154" y="2663"/>
                </a:cubicBezTo>
                <a:cubicBezTo>
                  <a:pt x="39411" y="1960"/>
                  <a:pt x="40742" y="1517"/>
                  <a:pt x="42110" y="1332"/>
                </a:cubicBezTo>
                <a:lnTo>
                  <a:pt x="42110" y="1332"/>
                </a:lnTo>
                <a:cubicBezTo>
                  <a:pt x="41814" y="1480"/>
                  <a:pt x="41481" y="1627"/>
                  <a:pt x="41112" y="1849"/>
                </a:cubicBezTo>
                <a:cubicBezTo>
                  <a:pt x="40261" y="2293"/>
                  <a:pt x="39448" y="2847"/>
                  <a:pt x="38672" y="3439"/>
                </a:cubicBezTo>
                <a:cubicBezTo>
                  <a:pt x="38524" y="3587"/>
                  <a:pt x="38339" y="3698"/>
                  <a:pt x="38154" y="3846"/>
                </a:cubicBezTo>
                <a:cubicBezTo>
                  <a:pt x="38006" y="3957"/>
                  <a:pt x="37821" y="4104"/>
                  <a:pt x="37673" y="4215"/>
                </a:cubicBezTo>
                <a:cubicBezTo>
                  <a:pt x="37378" y="4474"/>
                  <a:pt x="37045" y="4770"/>
                  <a:pt x="36786" y="5029"/>
                </a:cubicBezTo>
                <a:cubicBezTo>
                  <a:pt x="36195" y="5620"/>
                  <a:pt x="35714" y="6212"/>
                  <a:pt x="35418" y="6655"/>
                </a:cubicBezTo>
                <a:cubicBezTo>
                  <a:pt x="35085" y="7099"/>
                  <a:pt x="34790" y="7543"/>
                  <a:pt x="34531" y="7875"/>
                </a:cubicBezTo>
                <a:cubicBezTo>
                  <a:pt x="34198" y="8356"/>
                  <a:pt x="33939" y="8726"/>
                  <a:pt x="33718" y="9022"/>
                </a:cubicBezTo>
                <a:cubicBezTo>
                  <a:pt x="33385" y="9428"/>
                  <a:pt x="33200" y="9687"/>
                  <a:pt x="33126" y="9761"/>
                </a:cubicBezTo>
                <a:cubicBezTo>
                  <a:pt x="33089" y="9798"/>
                  <a:pt x="33089" y="9835"/>
                  <a:pt x="33052" y="9835"/>
                </a:cubicBezTo>
                <a:lnTo>
                  <a:pt x="33126" y="9835"/>
                </a:lnTo>
                <a:cubicBezTo>
                  <a:pt x="33126" y="9835"/>
                  <a:pt x="33126" y="9835"/>
                  <a:pt x="33126" y="9798"/>
                </a:cubicBezTo>
                <a:cubicBezTo>
                  <a:pt x="33237" y="9724"/>
                  <a:pt x="33422" y="9502"/>
                  <a:pt x="33754" y="9096"/>
                </a:cubicBezTo>
                <a:cubicBezTo>
                  <a:pt x="34050" y="8800"/>
                  <a:pt x="34383" y="8356"/>
                  <a:pt x="34790" y="7839"/>
                </a:cubicBezTo>
                <a:cubicBezTo>
                  <a:pt x="35011" y="7543"/>
                  <a:pt x="35270" y="7210"/>
                  <a:pt x="35566" y="6840"/>
                </a:cubicBezTo>
                <a:cubicBezTo>
                  <a:pt x="35899" y="6434"/>
                  <a:pt x="36379" y="5879"/>
                  <a:pt x="36971" y="5324"/>
                </a:cubicBezTo>
                <a:cubicBezTo>
                  <a:pt x="37230" y="5066"/>
                  <a:pt x="37525" y="4807"/>
                  <a:pt x="37858" y="4585"/>
                </a:cubicBezTo>
                <a:cubicBezTo>
                  <a:pt x="38006" y="4474"/>
                  <a:pt x="38154" y="4326"/>
                  <a:pt x="38376" y="4215"/>
                </a:cubicBezTo>
                <a:cubicBezTo>
                  <a:pt x="38524" y="4104"/>
                  <a:pt x="38672" y="3994"/>
                  <a:pt x="38819" y="3883"/>
                </a:cubicBezTo>
                <a:lnTo>
                  <a:pt x="38893" y="3809"/>
                </a:lnTo>
                <a:cubicBezTo>
                  <a:pt x="39670" y="3254"/>
                  <a:pt x="40483" y="2774"/>
                  <a:pt x="41297" y="2330"/>
                </a:cubicBezTo>
                <a:cubicBezTo>
                  <a:pt x="41777" y="2108"/>
                  <a:pt x="42184" y="1923"/>
                  <a:pt x="42554" y="1775"/>
                </a:cubicBezTo>
                <a:lnTo>
                  <a:pt x="42554" y="1775"/>
                </a:lnTo>
                <a:cubicBezTo>
                  <a:pt x="42147" y="2071"/>
                  <a:pt x="41777" y="2404"/>
                  <a:pt x="41407" y="2774"/>
                </a:cubicBezTo>
                <a:cubicBezTo>
                  <a:pt x="40557" y="3698"/>
                  <a:pt x="39966" y="4659"/>
                  <a:pt x="39485" y="5398"/>
                </a:cubicBezTo>
                <a:cubicBezTo>
                  <a:pt x="37969" y="6397"/>
                  <a:pt x="36897" y="7358"/>
                  <a:pt x="36305" y="8023"/>
                </a:cubicBezTo>
                <a:cubicBezTo>
                  <a:pt x="35492" y="8837"/>
                  <a:pt x="35048" y="9428"/>
                  <a:pt x="34938" y="9613"/>
                </a:cubicBezTo>
                <a:lnTo>
                  <a:pt x="34901" y="9650"/>
                </a:lnTo>
                <a:cubicBezTo>
                  <a:pt x="34864" y="9687"/>
                  <a:pt x="34827" y="9761"/>
                  <a:pt x="34827" y="9798"/>
                </a:cubicBezTo>
                <a:cubicBezTo>
                  <a:pt x="34864" y="9909"/>
                  <a:pt x="34975" y="9946"/>
                  <a:pt x="35048" y="9946"/>
                </a:cubicBezTo>
                <a:lnTo>
                  <a:pt x="35085" y="9946"/>
                </a:lnTo>
                <a:cubicBezTo>
                  <a:pt x="35122" y="9909"/>
                  <a:pt x="35122" y="9909"/>
                  <a:pt x="35122" y="9909"/>
                </a:cubicBezTo>
                <a:cubicBezTo>
                  <a:pt x="35159" y="9872"/>
                  <a:pt x="35159" y="9872"/>
                  <a:pt x="35196" y="9835"/>
                </a:cubicBezTo>
                <a:cubicBezTo>
                  <a:pt x="35344" y="9650"/>
                  <a:pt x="35788" y="9096"/>
                  <a:pt x="36638" y="8356"/>
                </a:cubicBezTo>
                <a:cubicBezTo>
                  <a:pt x="37156" y="7839"/>
                  <a:pt x="38080" y="7099"/>
                  <a:pt x="39374" y="6249"/>
                </a:cubicBezTo>
                <a:cubicBezTo>
                  <a:pt x="39633" y="6064"/>
                  <a:pt x="39966" y="5879"/>
                  <a:pt x="40298" y="5694"/>
                </a:cubicBezTo>
                <a:cubicBezTo>
                  <a:pt x="40705" y="5472"/>
                  <a:pt x="41038" y="5288"/>
                  <a:pt x="41370" y="5103"/>
                </a:cubicBezTo>
                <a:cubicBezTo>
                  <a:pt x="41888" y="4844"/>
                  <a:pt x="42443" y="4585"/>
                  <a:pt x="43034" y="4326"/>
                </a:cubicBezTo>
                <a:lnTo>
                  <a:pt x="43034" y="4326"/>
                </a:lnTo>
                <a:cubicBezTo>
                  <a:pt x="42775" y="4548"/>
                  <a:pt x="42480" y="4770"/>
                  <a:pt x="42184" y="4992"/>
                </a:cubicBezTo>
                <a:cubicBezTo>
                  <a:pt x="41186" y="5879"/>
                  <a:pt x="40224" y="6729"/>
                  <a:pt x="39411" y="7543"/>
                </a:cubicBezTo>
                <a:lnTo>
                  <a:pt x="37119" y="9872"/>
                </a:lnTo>
                <a:lnTo>
                  <a:pt x="37156" y="9872"/>
                </a:lnTo>
                <a:lnTo>
                  <a:pt x="37784" y="9354"/>
                </a:lnTo>
                <a:lnTo>
                  <a:pt x="39522" y="7765"/>
                </a:lnTo>
                <a:cubicBezTo>
                  <a:pt x="40409" y="6988"/>
                  <a:pt x="41370" y="6175"/>
                  <a:pt x="42443" y="5398"/>
                </a:cubicBezTo>
                <a:cubicBezTo>
                  <a:pt x="42923" y="4992"/>
                  <a:pt x="43589" y="4511"/>
                  <a:pt x="44365" y="4067"/>
                </a:cubicBezTo>
                <a:cubicBezTo>
                  <a:pt x="44883" y="3772"/>
                  <a:pt x="45659" y="3402"/>
                  <a:pt x="46509" y="3254"/>
                </a:cubicBezTo>
                <a:lnTo>
                  <a:pt x="46509" y="3254"/>
                </a:lnTo>
                <a:cubicBezTo>
                  <a:pt x="46398" y="3328"/>
                  <a:pt x="46251" y="3402"/>
                  <a:pt x="46140" y="3476"/>
                </a:cubicBezTo>
                <a:cubicBezTo>
                  <a:pt x="45031" y="4215"/>
                  <a:pt x="44069" y="5103"/>
                  <a:pt x="43108" y="6175"/>
                </a:cubicBezTo>
                <a:cubicBezTo>
                  <a:pt x="42406" y="7062"/>
                  <a:pt x="41925" y="7802"/>
                  <a:pt x="41629" y="8282"/>
                </a:cubicBezTo>
                <a:cubicBezTo>
                  <a:pt x="41370" y="8689"/>
                  <a:pt x="41223" y="8911"/>
                  <a:pt x="41186" y="9022"/>
                </a:cubicBezTo>
                <a:lnTo>
                  <a:pt x="41149" y="9022"/>
                </a:lnTo>
                <a:lnTo>
                  <a:pt x="41186" y="9059"/>
                </a:lnTo>
                <a:cubicBezTo>
                  <a:pt x="41223" y="9059"/>
                  <a:pt x="41223" y="9059"/>
                  <a:pt x="41223" y="9022"/>
                </a:cubicBezTo>
                <a:cubicBezTo>
                  <a:pt x="41260" y="8948"/>
                  <a:pt x="41407" y="8726"/>
                  <a:pt x="41703" y="8356"/>
                </a:cubicBezTo>
                <a:cubicBezTo>
                  <a:pt x="42036" y="7839"/>
                  <a:pt x="42554" y="7173"/>
                  <a:pt x="43256" y="6397"/>
                </a:cubicBezTo>
                <a:cubicBezTo>
                  <a:pt x="44217" y="5398"/>
                  <a:pt x="45215" y="4548"/>
                  <a:pt x="46325" y="3883"/>
                </a:cubicBezTo>
                <a:cubicBezTo>
                  <a:pt x="47397" y="3217"/>
                  <a:pt x="48543" y="2737"/>
                  <a:pt x="49726" y="2441"/>
                </a:cubicBezTo>
                <a:cubicBezTo>
                  <a:pt x="50096" y="2367"/>
                  <a:pt x="50502" y="2330"/>
                  <a:pt x="50872" y="2293"/>
                </a:cubicBezTo>
                <a:cubicBezTo>
                  <a:pt x="51463" y="2219"/>
                  <a:pt x="52055" y="2145"/>
                  <a:pt x="52683" y="2108"/>
                </a:cubicBezTo>
                <a:lnTo>
                  <a:pt x="52683" y="2108"/>
                </a:lnTo>
                <a:cubicBezTo>
                  <a:pt x="52277" y="2293"/>
                  <a:pt x="51796" y="2515"/>
                  <a:pt x="51316" y="2810"/>
                </a:cubicBezTo>
                <a:cubicBezTo>
                  <a:pt x="49652" y="3809"/>
                  <a:pt x="48247" y="4807"/>
                  <a:pt x="47212" y="5731"/>
                </a:cubicBezTo>
                <a:cubicBezTo>
                  <a:pt x="46140" y="6655"/>
                  <a:pt x="45437" y="7506"/>
                  <a:pt x="45031" y="8060"/>
                </a:cubicBezTo>
                <a:cubicBezTo>
                  <a:pt x="44698" y="8541"/>
                  <a:pt x="44513" y="8837"/>
                  <a:pt x="44439" y="8948"/>
                </a:cubicBezTo>
                <a:cubicBezTo>
                  <a:pt x="44439" y="8985"/>
                  <a:pt x="44439" y="8985"/>
                  <a:pt x="44439" y="8985"/>
                </a:cubicBezTo>
                <a:lnTo>
                  <a:pt x="44439" y="9022"/>
                </a:lnTo>
                <a:lnTo>
                  <a:pt x="44476" y="9022"/>
                </a:lnTo>
                <a:cubicBezTo>
                  <a:pt x="44476" y="9022"/>
                  <a:pt x="44476" y="9022"/>
                  <a:pt x="44476" y="8985"/>
                </a:cubicBezTo>
                <a:cubicBezTo>
                  <a:pt x="44550" y="8874"/>
                  <a:pt x="44772" y="8578"/>
                  <a:pt x="45104" y="8134"/>
                </a:cubicBezTo>
                <a:cubicBezTo>
                  <a:pt x="45511" y="7654"/>
                  <a:pt x="46251" y="6840"/>
                  <a:pt x="47323" y="5953"/>
                </a:cubicBezTo>
                <a:cubicBezTo>
                  <a:pt x="48395" y="5103"/>
                  <a:pt x="49800" y="4178"/>
                  <a:pt x="51463" y="3217"/>
                </a:cubicBezTo>
                <a:cubicBezTo>
                  <a:pt x="51870" y="2995"/>
                  <a:pt x="52277" y="2774"/>
                  <a:pt x="52794" y="2589"/>
                </a:cubicBezTo>
                <a:cubicBezTo>
                  <a:pt x="53238" y="2441"/>
                  <a:pt x="53756" y="2330"/>
                  <a:pt x="54310" y="2293"/>
                </a:cubicBezTo>
                <a:cubicBezTo>
                  <a:pt x="55050" y="2219"/>
                  <a:pt x="55789" y="2219"/>
                  <a:pt x="56602" y="2219"/>
                </a:cubicBezTo>
                <a:lnTo>
                  <a:pt x="56898" y="2219"/>
                </a:lnTo>
                <a:cubicBezTo>
                  <a:pt x="57896" y="2330"/>
                  <a:pt x="58895" y="2515"/>
                  <a:pt x="59782" y="2737"/>
                </a:cubicBezTo>
                <a:cubicBezTo>
                  <a:pt x="59412" y="2718"/>
                  <a:pt x="59052" y="2709"/>
                  <a:pt x="58700" y="2709"/>
                </a:cubicBezTo>
                <a:cubicBezTo>
                  <a:pt x="58349" y="2709"/>
                  <a:pt x="58007" y="2718"/>
                  <a:pt x="57675" y="2737"/>
                </a:cubicBezTo>
                <a:cubicBezTo>
                  <a:pt x="56602" y="2847"/>
                  <a:pt x="55456" y="3143"/>
                  <a:pt x="54273" y="3698"/>
                </a:cubicBezTo>
                <a:cubicBezTo>
                  <a:pt x="53386" y="4141"/>
                  <a:pt x="52536" y="4622"/>
                  <a:pt x="51685" y="5251"/>
                </a:cubicBezTo>
                <a:cubicBezTo>
                  <a:pt x="51057" y="5731"/>
                  <a:pt x="50428" y="6249"/>
                  <a:pt x="49911" y="6803"/>
                </a:cubicBezTo>
                <a:cubicBezTo>
                  <a:pt x="49430" y="7284"/>
                  <a:pt x="49023" y="7728"/>
                  <a:pt x="48728" y="8097"/>
                </a:cubicBezTo>
                <a:cubicBezTo>
                  <a:pt x="48247" y="8689"/>
                  <a:pt x="47988" y="9096"/>
                  <a:pt x="47914" y="9206"/>
                </a:cubicBezTo>
                <a:cubicBezTo>
                  <a:pt x="47877" y="9243"/>
                  <a:pt x="47877" y="9243"/>
                  <a:pt x="47877" y="9243"/>
                </a:cubicBezTo>
                <a:lnTo>
                  <a:pt x="47914" y="9280"/>
                </a:lnTo>
                <a:cubicBezTo>
                  <a:pt x="47914" y="9280"/>
                  <a:pt x="47914" y="9280"/>
                  <a:pt x="47951" y="9243"/>
                </a:cubicBezTo>
                <a:cubicBezTo>
                  <a:pt x="48025" y="9132"/>
                  <a:pt x="48284" y="8726"/>
                  <a:pt x="48765" y="8171"/>
                </a:cubicBezTo>
                <a:cubicBezTo>
                  <a:pt x="49134" y="7765"/>
                  <a:pt x="49541" y="7358"/>
                  <a:pt x="49985" y="6988"/>
                </a:cubicBezTo>
                <a:cubicBezTo>
                  <a:pt x="50502" y="6434"/>
                  <a:pt x="51131" y="5953"/>
                  <a:pt x="51759" y="5509"/>
                </a:cubicBezTo>
                <a:cubicBezTo>
                  <a:pt x="52610" y="4918"/>
                  <a:pt x="53423" y="4437"/>
                  <a:pt x="54310" y="4067"/>
                </a:cubicBezTo>
                <a:cubicBezTo>
                  <a:pt x="55493" y="3550"/>
                  <a:pt x="56565" y="3254"/>
                  <a:pt x="57638" y="3180"/>
                </a:cubicBezTo>
                <a:cubicBezTo>
                  <a:pt x="57887" y="3165"/>
                  <a:pt x="58142" y="3158"/>
                  <a:pt x="58402" y="3158"/>
                </a:cubicBezTo>
                <a:cubicBezTo>
                  <a:pt x="59416" y="3158"/>
                  <a:pt x="60505" y="3270"/>
                  <a:pt x="61593" y="3476"/>
                </a:cubicBezTo>
                <a:cubicBezTo>
                  <a:pt x="61926" y="3550"/>
                  <a:pt x="62259" y="3624"/>
                  <a:pt x="62555" y="3698"/>
                </a:cubicBezTo>
                <a:lnTo>
                  <a:pt x="62370" y="3698"/>
                </a:lnTo>
                <a:cubicBezTo>
                  <a:pt x="61926" y="3698"/>
                  <a:pt x="61446" y="3735"/>
                  <a:pt x="60965" y="3772"/>
                </a:cubicBezTo>
                <a:cubicBezTo>
                  <a:pt x="60373" y="3846"/>
                  <a:pt x="59782" y="3957"/>
                  <a:pt x="59079" y="4141"/>
                </a:cubicBezTo>
                <a:cubicBezTo>
                  <a:pt x="57379" y="4585"/>
                  <a:pt x="55678" y="5288"/>
                  <a:pt x="54088" y="6323"/>
                </a:cubicBezTo>
                <a:cubicBezTo>
                  <a:pt x="52647" y="7247"/>
                  <a:pt x="51685" y="8171"/>
                  <a:pt x="51131" y="8800"/>
                </a:cubicBezTo>
                <a:cubicBezTo>
                  <a:pt x="50502" y="9539"/>
                  <a:pt x="50169" y="10131"/>
                  <a:pt x="49948" y="10500"/>
                </a:cubicBezTo>
                <a:cubicBezTo>
                  <a:pt x="49874" y="10648"/>
                  <a:pt x="49800" y="10722"/>
                  <a:pt x="49800" y="10722"/>
                </a:cubicBezTo>
                <a:lnTo>
                  <a:pt x="49800" y="10759"/>
                </a:lnTo>
                <a:cubicBezTo>
                  <a:pt x="49837" y="10759"/>
                  <a:pt x="49911" y="10685"/>
                  <a:pt x="49985" y="10537"/>
                </a:cubicBezTo>
                <a:lnTo>
                  <a:pt x="50022" y="10537"/>
                </a:lnTo>
                <a:cubicBezTo>
                  <a:pt x="50169" y="10279"/>
                  <a:pt x="50539" y="9687"/>
                  <a:pt x="51242" y="8948"/>
                </a:cubicBezTo>
                <a:cubicBezTo>
                  <a:pt x="51796" y="8356"/>
                  <a:pt x="52720" y="7469"/>
                  <a:pt x="54162" y="6618"/>
                </a:cubicBezTo>
                <a:cubicBezTo>
                  <a:pt x="55752" y="5657"/>
                  <a:pt x="57416" y="4992"/>
                  <a:pt x="59116" y="4585"/>
                </a:cubicBezTo>
                <a:cubicBezTo>
                  <a:pt x="59708" y="4474"/>
                  <a:pt x="60226" y="4363"/>
                  <a:pt x="60706" y="4326"/>
                </a:cubicBezTo>
                <a:cubicBezTo>
                  <a:pt x="61139" y="4272"/>
                  <a:pt x="61533" y="4238"/>
                  <a:pt x="61915" y="4238"/>
                </a:cubicBezTo>
                <a:cubicBezTo>
                  <a:pt x="62055" y="4238"/>
                  <a:pt x="62194" y="4242"/>
                  <a:pt x="62333" y="4252"/>
                </a:cubicBezTo>
                <a:cubicBezTo>
                  <a:pt x="63078" y="4288"/>
                  <a:pt x="63754" y="4425"/>
                  <a:pt x="64330" y="4697"/>
                </a:cubicBezTo>
                <a:lnTo>
                  <a:pt x="64330" y="4697"/>
                </a:lnTo>
                <a:cubicBezTo>
                  <a:pt x="64318" y="4696"/>
                  <a:pt x="64305" y="4696"/>
                  <a:pt x="64292" y="4696"/>
                </a:cubicBezTo>
                <a:cubicBezTo>
                  <a:pt x="63738" y="4696"/>
                  <a:pt x="63257" y="4733"/>
                  <a:pt x="62887" y="4770"/>
                </a:cubicBezTo>
                <a:cubicBezTo>
                  <a:pt x="62074" y="4881"/>
                  <a:pt x="61261" y="5029"/>
                  <a:pt x="60373" y="5251"/>
                </a:cubicBezTo>
                <a:cubicBezTo>
                  <a:pt x="59486" y="5472"/>
                  <a:pt x="58784" y="5879"/>
                  <a:pt x="58303" y="6138"/>
                </a:cubicBezTo>
                <a:cubicBezTo>
                  <a:pt x="57785" y="6434"/>
                  <a:pt x="57305" y="6766"/>
                  <a:pt x="56750" y="7210"/>
                </a:cubicBezTo>
                <a:cubicBezTo>
                  <a:pt x="55826" y="7912"/>
                  <a:pt x="55161" y="8578"/>
                  <a:pt x="54828" y="8911"/>
                </a:cubicBezTo>
                <a:cubicBezTo>
                  <a:pt x="54606" y="9132"/>
                  <a:pt x="54384" y="9317"/>
                  <a:pt x="54236" y="9502"/>
                </a:cubicBezTo>
                <a:cubicBezTo>
                  <a:pt x="54199" y="9539"/>
                  <a:pt x="54199" y="9539"/>
                  <a:pt x="54199" y="9539"/>
                </a:cubicBezTo>
                <a:lnTo>
                  <a:pt x="54199" y="9576"/>
                </a:lnTo>
                <a:lnTo>
                  <a:pt x="54236" y="9576"/>
                </a:lnTo>
                <a:cubicBezTo>
                  <a:pt x="54236" y="9576"/>
                  <a:pt x="54236" y="9539"/>
                  <a:pt x="54273" y="9539"/>
                </a:cubicBezTo>
                <a:cubicBezTo>
                  <a:pt x="54347" y="9465"/>
                  <a:pt x="54532" y="9280"/>
                  <a:pt x="54902" y="8985"/>
                </a:cubicBezTo>
                <a:cubicBezTo>
                  <a:pt x="55234" y="8689"/>
                  <a:pt x="55937" y="8097"/>
                  <a:pt x="56861" y="7432"/>
                </a:cubicBezTo>
                <a:cubicBezTo>
                  <a:pt x="57416" y="7062"/>
                  <a:pt x="57896" y="6729"/>
                  <a:pt x="58414" y="6471"/>
                </a:cubicBezTo>
                <a:cubicBezTo>
                  <a:pt x="59116" y="6101"/>
                  <a:pt x="59782" y="5842"/>
                  <a:pt x="60410" y="5694"/>
                </a:cubicBezTo>
                <a:cubicBezTo>
                  <a:pt x="61261" y="5509"/>
                  <a:pt x="62111" y="5398"/>
                  <a:pt x="62887" y="5324"/>
                </a:cubicBezTo>
                <a:cubicBezTo>
                  <a:pt x="63123" y="5298"/>
                  <a:pt x="63450" y="5272"/>
                  <a:pt x="63792" y="5272"/>
                </a:cubicBezTo>
                <a:cubicBezTo>
                  <a:pt x="63934" y="5272"/>
                  <a:pt x="64078" y="5277"/>
                  <a:pt x="64218" y="5288"/>
                </a:cubicBezTo>
                <a:cubicBezTo>
                  <a:pt x="64292" y="5288"/>
                  <a:pt x="64366" y="5288"/>
                  <a:pt x="64403" y="5324"/>
                </a:cubicBezTo>
                <a:lnTo>
                  <a:pt x="64329" y="5324"/>
                </a:lnTo>
                <a:cubicBezTo>
                  <a:pt x="64218" y="5398"/>
                  <a:pt x="64144" y="5435"/>
                  <a:pt x="64033" y="5472"/>
                </a:cubicBezTo>
                <a:lnTo>
                  <a:pt x="63997" y="5472"/>
                </a:lnTo>
                <a:cubicBezTo>
                  <a:pt x="63849" y="5509"/>
                  <a:pt x="63701" y="5546"/>
                  <a:pt x="63516" y="5583"/>
                </a:cubicBezTo>
                <a:cubicBezTo>
                  <a:pt x="63405" y="5583"/>
                  <a:pt x="63331" y="5620"/>
                  <a:pt x="63220" y="5657"/>
                </a:cubicBezTo>
                <a:cubicBezTo>
                  <a:pt x="62703" y="5731"/>
                  <a:pt x="62074" y="5879"/>
                  <a:pt x="61556" y="6138"/>
                </a:cubicBezTo>
                <a:cubicBezTo>
                  <a:pt x="60632" y="6655"/>
                  <a:pt x="59819" y="7099"/>
                  <a:pt x="59227" y="7543"/>
                </a:cubicBezTo>
                <a:cubicBezTo>
                  <a:pt x="58229" y="8245"/>
                  <a:pt x="57711" y="8800"/>
                  <a:pt x="57527" y="8985"/>
                </a:cubicBezTo>
                <a:cubicBezTo>
                  <a:pt x="57490" y="9022"/>
                  <a:pt x="57490" y="9059"/>
                  <a:pt x="57453" y="9059"/>
                </a:cubicBezTo>
                <a:lnTo>
                  <a:pt x="57490" y="9059"/>
                </a:lnTo>
                <a:lnTo>
                  <a:pt x="57453" y="9096"/>
                </a:lnTo>
                <a:lnTo>
                  <a:pt x="57490" y="9096"/>
                </a:lnTo>
                <a:cubicBezTo>
                  <a:pt x="57490" y="9096"/>
                  <a:pt x="57490" y="9096"/>
                  <a:pt x="57564" y="9022"/>
                </a:cubicBezTo>
                <a:cubicBezTo>
                  <a:pt x="57748" y="8874"/>
                  <a:pt x="58340" y="8393"/>
                  <a:pt x="59338" y="7765"/>
                </a:cubicBezTo>
                <a:cubicBezTo>
                  <a:pt x="59930" y="7395"/>
                  <a:pt x="60743" y="6988"/>
                  <a:pt x="61704" y="6582"/>
                </a:cubicBezTo>
                <a:cubicBezTo>
                  <a:pt x="61963" y="6471"/>
                  <a:pt x="62222" y="6360"/>
                  <a:pt x="62592" y="6286"/>
                </a:cubicBezTo>
                <a:lnTo>
                  <a:pt x="62592" y="6286"/>
                </a:lnTo>
                <a:cubicBezTo>
                  <a:pt x="62555" y="6323"/>
                  <a:pt x="62518" y="6360"/>
                  <a:pt x="62481" y="6360"/>
                </a:cubicBezTo>
                <a:cubicBezTo>
                  <a:pt x="61446" y="7062"/>
                  <a:pt x="60558" y="7802"/>
                  <a:pt x="59671" y="8504"/>
                </a:cubicBezTo>
                <a:lnTo>
                  <a:pt x="59449" y="8689"/>
                </a:lnTo>
                <a:cubicBezTo>
                  <a:pt x="59301" y="8837"/>
                  <a:pt x="59153" y="8948"/>
                  <a:pt x="59005" y="9059"/>
                </a:cubicBezTo>
                <a:lnTo>
                  <a:pt x="58932" y="9132"/>
                </a:lnTo>
                <a:cubicBezTo>
                  <a:pt x="58340" y="9243"/>
                  <a:pt x="57822" y="9354"/>
                  <a:pt x="57379" y="9465"/>
                </a:cubicBezTo>
                <a:cubicBezTo>
                  <a:pt x="54643" y="10131"/>
                  <a:pt x="52536" y="11055"/>
                  <a:pt x="51168" y="11720"/>
                </a:cubicBezTo>
                <a:cubicBezTo>
                  <a:pt x="50059" y="12238"/>
                  <a:pt x="49356" y="12645"/>
                  <a:pt x="49134" y="12793"/>
                </a:cubicBezTo>
                <a:cubicBezTo>
                  <a:pt x="49097" y="12793"/>
                  <a:pt x="49060" y="12830"/>
                  <a:pt x="49060" y="12830"/>
                </a:cubicBezTo>
                <a:cubicBezTo>
                  <a:pt x="48986" y="12867"/>
                  <a:pt x="48949" y="12940"/>
                  <a:pt x="48949" y="13014"/>
                </a:cubicBezTo>
                <a:cubicBezTo>
                  <a:pt x="48986" y="13088"/>
                  <a:pt x="49060" y="13162"/>
                  <a:pt x="49171" y="13162"/>
                </a:cubicBezTo>
                <a:lnTo>
                  <a:pt x="49208" y="13162"/>
                </a:lnTo>
                <a:cubicBezTo>
                  <a:pt x="49208" y="13125"/>
                  <a:pt x="49245" y="13125"/>
                  <a:pt x="49319" y="13088"/>
                </a:cubicBezTo>
                <a:cubicBezTo>
                  <a:pt x="49541" y="12977"/>
                  <a:pt x="50280" y="12608"/>
                  <a:pt x="51390" y="12127"/>
                </a:cubicBezTo>
                <a:cubicBezTo>
                  <a:pt x="52868" y="11499"/>
                  <a:pt x="54902" y="10722"/>
                  <a:pt x="57564" y="10168"/>
                </a:cubicBezTo>
                <a:cubicBezTo>
                  <a:pt x="57785" y="10131"/>
                  <a:pt x="58044" y="10094"/>
                  <a:pt x="58303" y="10020"/>
                </a:cubicBezTo>
                <a:lnTo>
                  <a:pt x="58340" y="10020"/>
                </a:lnTo>
                <a:cubicBezTo>
                  <a:pt x="58636" y="9983"/>
                  <a:pt x="58969" y="9946"/>
                  <a:pt x="59338" y="9872"/>
                </a:cubicBezTo>
                <a:cubicBezTo>
                  <a:pt x="59523" y="9835"/>
                  <a:pt x="59708" y="9835"/>
                  <a:pt x="59930" y="9798"/>
                </a:cubicBezTo>
                <a:cubicBezTo>
                  <a:pt x="60632" y="9724"/>
                  <a:pt x="61298" y="9650"/>
                  <a:pt x="61963" y="9650"/>
                </a:cubicBezTo>
                <a:cubicBezTo>
                  <a:pt x="62374" y="9631"/>
                  <a:pt x="62794" y="9622"/>
                  <a:pt x="63223" y="9622"/>
                </a:cubicBezTo>
                <a:cubicBezTo>
                  <a:pt x="64453" y="9622"/>
                  <a:pt x="65749" y="9698"/>
                  <a:pt x="67065" y="9835"/>
                </a:cubicBezTo>
                <a:cubicBezTo>
                  <a:pt x="67509" y="9872"/>
                  <a:pt x="67952" y="9946"/>
                  <a:pt x="68433" y="10020"/>
                </a:cubicBezTo>
                <a:cubicBezTo>
                  <a:pt x="68877" y="10094"/>
                  <a:pt x="69357" y="10168"/>
                  <a:pt x="69838" y="10205"/>
                </a:cubicBezTo>
                <a:cubicBezTo>
                  <a:pt x="70466" y="10279"/>
                  <a:pt x="71132" y="10316"/>
                  <a:pt x="71908" y="10353"/>
                </a:cubicBezTo>
                <a:cubicBezTo>
                  <a:pt x="71576" y="10389"/>
                  <a:pt x="71280" y="10463"/>
                  <a:pt x="70984" y="10537"/>
                </a:cubicBezTo>
                <a:cubicBezTo>
                  <a:pt x="70540" y="10611"/>
                  <a:pt x="70097" y="10722"/>
                  <a:pt x="69653" y="10833"/>
                </a:cubicBezTo>
                <a:cubicBezTo>
                  <a:pt x="68951" y="10981"/>
                  <a:pt x="68322" y="11129"/>
                  <a:pt x="67841" y="11240"/>
                </a:cubicBezTo>
                <a:cubicBezTo>
                  <a:pt x="67509" y="11277"/>
                  <a:pt x="67213" y="11351"/>
                  <a:pt x="66954" y="11351"/>
                </a:cubicBezTo>
                <a:cubicBezTo>
                  <a:pt x="66732" y="11388"/>
                  <a:pt x="66584" y="11388"/>
                  <a:pt x="66547" y="11425"/>
                </a:cubicBezTo>
                <a:lnTo>
                  <a:pt x="66511" y="11425"/>
                </a:lnTo>
                <a:lnTo>
                  <a:pt x="66363" y="11462"/>
                </a:lnTo>
                <a:lnTo>
                  <a:pt x="66511" y="11462"/>
                </a:lnTo>
                <a:cubicBezTo>
                  <a:pt x="66917" y="11536"/>
                  <a:pt x="67361" y="11573"/>
                  <a:pt x="67841" y="11573"/>
                </a:cubicBezTo>
                <a:cubicBezTo>
                  <a:pt x="68248" y="11573"/>
                  <a:pt x="68655" y="11536"/>
                  <a:pt x="69172" y="11499"/>
                </a:cubicBezTo>
                <a:cubicBezTo>
                  <a:pt x="69764" y="11425"/>
                  <a:pt x="70429" y="11314"/>
                  <a:pt x="71132" y="11166"/>
                </a:cubicBezTo>
                <a:lnTo>
                  <a:pt x="72869" y="10759"/>
                </a:lnTo>
                <a:cubicBezTo>
                  <a:pt x="73313" y="10648"/>
                  <a:pt x="73720" y="10537"/>
                  <a:pt x="74200" y="10389"/>
                </a:cubicBezTo>
                <a:cubicBezTo>
                  <a:pt x="75162" y="10353"/>
                  <a:pt x="76049" y="10279"/>
                  <a:pt x="76899" y="10205"/>
                </a:cubicBezTo>
                <a:cubicBezTo>
                  <a:pt x="77639" y="10094"/>
                  <a:pt x="78378" y="9983"/>
                  <a:pt x="79081" y="9835"/>
                </a:cubicBezTo>
                <a:cubicBezTo>
                  <a:pt x="79635" y="9724"/>
                  <a:pt x="80190" y="9576"/>
                  <a:pt x="80670" y="9428"/>
                </a:cubicBezTo>
                <a:lnTo>
                  <a:pt x="80670" y="9428"/>
                </a:lnTo>
                <a:cubicBezTo>
                  <a:pt x="79746" y="9872"/>
                  <a:pt x="78748" y="10316"/>
                  <a:pt x="77565" y="10685"/>
                </a:cubicBezTo>
                <a:cubicBezTo>
                  <a:pt x="76714" y="10981"/>
                  <a:pt x="75901" y="11203"/>
                  <a:pt x="75125" y="11425"/>
                </a:cubicBezTo>
                <a:cubicBezTo>
                  <a:pt x="74940" y="11462"/>
                  <a:pt x="74792" y="11499"/>
                  <a:pt x="74607" y="11573"/>
                </a:cubicBezTo>
                <a:lnTo>
                  <a:pt x="74459" y="11610"/>
                </a:lnTo>
                <a:cubicBezTo>
                  <a:pt x="73609" y="11831"/>
                  <a:pt x="72796" y="12053"/>
                  <a:pt x="72093" y="12238"/>
                </a:cubicBezTo>
                <a:cubicBezTo>
                  <a:pt x="70725" y="12645"/>
                  <a:pt x="69505" y="13051"/>
                  <a:pt x="68655" y="13458"/>
                </a:cubicBezTo>
                <a:cubicBezTo>
                  <a:pt x="68026" y="13754"/>
                  <a:pt x="67657" y="13939"/>
                  <a:pt x="67546" y="14013"/>
                </a:cubicBezTo>
                <a:cubicBezTo>
                  <a:pt x="67546" y="14013"/>
                  <a:pt x="67509" y="14050"/>
                  <a:pt x="67509" y="14050"/>
                </a:cubicBezTo>
                <a:lnTo>
                  <a:pt x="67398" y="14050"/>
                </a:lnTo>
                <a:lnTo>
                  <a:pt x="67509" y="14087"/>
                </a:lnTo>
                <a:lnTo>
                  <a:pt x="67546" y="14087"/>
                </a:lnTo>
                <a:lnTo>
                  <a:pt x="67546" y="14050"/>
                </a:lnTo>
                <a:cubicBezTo>
                  <a:pt x="67952" y="13865"/>
                  <a:pt x="69468" y="13125"/>
                  <a:pt x="72056" y="12497"/>
                </a:cubicBezTo>
                <a:cubicBezTo>
                  <a:pt x="72796" y="12312"/>
                  <a:pt x="73609" y="12127"/>
                  <a:pt x="74459" y="11942"/>
                </a:cubicBezTo>
                <a:lnTo>
                  <a:pt x="74607" y="11905"/>
                </a:lnTo>
                <a:cubicBezTo>
                  <a:pt x="74755" y="11868"/>
                  <a:pt x="74940" y="11831"/>
                  <a:pt x="75088" y="11794"/>
                </a:cubicBezTo>
                <a:cubicBezTo>
                  <a:pt x="75901" y="11610"/>
                  <a:pt x="76751" y="11425"/>
                  <a:pt x="77639" y="11129"/>
                </a:cubicBezTo>
                <a:cubicBezTo>
                  <a:pt x="78933" y="10722"/>
                  <a:pt x="80005" y="10316"/>
                  <a:pt x="81003" y="9872"/>
                </a:cubicBezTo>
                <a:cubicBezTo>
                  <a:pt x="81072" y="9837"/>
                  <a:pt x="81142" y="9802"/>
                  <a:pt x="81181" y="9768"/>
                </a:cubicBezTo>
                <a:lnTo>
                  <a:pt x="81181" y="9768"/>
                </a:lnTo>
                <a:cubicBezTo>
                  <a:pt x="80517" y="10393"/>
                  <a:pt x="79818" y="10946"/>
                  <a:pt x="79155" y="11425"/>
                </a:cubicBezTo>
                <a:cubicBezTo>
                  <a:pt x="77565" y="12608"/>
                  <a:pt x="76049" y="13458"/>
                  <a:pt x="74755" y="14124"/>
                </a:cubicBezTo>
                <a:cubicBezTo>
                  <a:pt x="72906" y="15122"/>
                  <a:pt x="71649" y="15750"/>
                  <a:pt x="71095" y="16009"/>
                </a:cubicBezTo>
                <a:cubicBezTo>
                  <a:pt x="70947" y="16083"/>
                  <a:pt x="70873" y="16120"/>
                  <a:pt x="70836" y="16157"/>
                </a:cubicBezTo>
                <a:lnTo>
                  <a:pt x="70836" y="16194"/>
                </a:lnTo>
                <a:cubicBezTo>
                  <a:pt x="70836" y="16157"/>
                  <a:pt x="70947" y="16120"/>
                  <a:pt x="71058" y="16083"/>
                </a:cubicBezTo>
                <a:cubicBezTo>
                  <a:pt x="71576" y="15861"/>
                  <a:pt x="72869" y="15307"/>
                  <a:pt x="74829" y="14382"/>
                </a:cubicBezTo>
                <a:cubicBezTo>
                  <a:pt x="76123" y="13754"/>
                  <a:pt x="77676" y="12977"/>
                  <a:pt x="79339" y="11831"/>
                </a:cubicBezTo>
                <a:cubicBezTo>
                  <a:pt x="80559" y="11018"/>
                  <a:pt x="81705" y="10057"/>
                  <a:pt x="82815" y="9022"/>
                </a:cubicBezTo>
                <a:lnTo>
                  <a:pt x="82815" y="9022"/>
                </a:lnTo>
                <a:cubicBezTo>
                  <a:pt x="82667" y="9243"/>
                  <a:pt x="82519" y="9465"/>
                  <a:pt x="82371" y="9687"/>
                </a:cubicBezTo>
                <a:cubicBezTo>
                  <a:pt x="82075" y="10131"/>
                  <a:pt x="81742" y="10611"/>
                  <a:pt x="81410" y="11055"/>
                </a:cubicBezTo>
                <a:cubicBezTo>
                  <a:pt x="81225" y="11277"/>
                  <a:pt x="81077" y="11499"/>
                  <a:pt x="80892" y="11720"/>
                </a:cubicBezTo>
                <a:cubicBezTo>
                  <a:pt x="80855" y="11757"/>
                  <a:pt x="80818" y="11794"/>
                  <a:pt x="80818" y="11831"/>
                </a:cubicBezTo>
                <a:cubicBezTo>
                  <a:pt x="80744" y="11905"/>
                  <a:pt x="80707" y="11942"/>
                  <a:pt x="80633" y="12016"/>
                </a:cubicBezTo>
                <a:lnTo>
                  <a:pt x="80375" y="12312"/>
                </a:lnTo>
                <a:cubicBezTo>
                  <a:pt x="79709" y="13014"/>
                  <a:pt x="79007" y="13754"/>
                  <a:pt x="78304" y="14308"/>
                </a:cubicBezTo>
                <a:cubicBezTo>
                  <a:pt x="78045" y="14530"/>
                  <a:pt x="77787" y="14715"/>
                  <a:pt x="77528" y="14863"/>
                </a:cubicBezTo>
                <a:cubicBezTo>
                  <a:pt x="77417" y="14937"/>
                  <a:pt x="77343" y="14974"/>
                  <a:pt x="77269" y="15048"/>
                </a:cubicBezTo>
                <a:lnTo>
                  <a:pt x="76271" y="15676"/>
                </a:lnTo>
                <a:cubicBezTo>
                  <a:pt x="74903" y="16564"/>
                  <a:pt x="73609" y="17303"/>
                  <a:pt x="72389" y="17821"/>
                </a:cubicBezTo>
                <a:cubicBezTo>
                  <a:pt x="72315" y="17858"/>
                  <a:pt x="72278" y="17895"/>
                  <a:pt x="72278" y="17895"/>
                </a:cubicBezTo>
                <a:lnTo>
                  <a:pt x="72315" y="17932"/>
                </a:lnTo>
                <a:cubicBezTo>
                  <a:pt x="72315" y="17932"/>
                  <a:pt x="72352" y="17895"/>
                  <a:pt x="72389" y="17895"/>
                </a:cubicBezTo>
                <a:cubicBezTo>
                  <a:pt x="73609" y="17414"/>
                  <a:pt x="74940" y="16748"/>
                  <a:pt x="76345" y="15935"/>
                </a:cubicBezTo>
                <a:lnTo>
                  <a:pt x="77343" y="15307"/>
                </a:lnTo>
                <a:cubicBezTo>
                  <a:pt x="77454" y="15270"/>
                  <a:pt x="77565" y="15196"/>
                  <a:pt x="77676" y="15122"/>
                </a:cubicBezTo>
                <a:cubicBezTo>
                  <a:pt x="77934" y="14974"/>
                  <a:pt x="78193" y="14826"/>
                  <a:pt x="78452" y="14641"/>
                </a:cubicBezTo>
                <a:cubicBezTo>
                  <a:pt x="79191" y="14087"/>
                  <a:pt x="79857" y="13421"/>
                  <a:pt x="80633" y="12645"/>
                </a:cubicBezTo>
                <a:lnTo>
                  <a:pt x="80929" y="12386"/>
                </a:lnTo>
                <a:cubicBezTo>
                  <a:pt x="80929" y="12349"/>
                  <a:pt x="80929" y="12349"/>
                  <a:pt x="80966" y="12312"/>
                </a:cubicBezTo>
                <a:cubicBezTo>
                  <a:pt x="81003" y="12312"/>
                  <a:pt x="81003" y="12275"/>
                  <a:pt x="81077" y="12238"/>
                </a:cubicBezTo>
                <a:lnTo>
                  <a:pt x="81188" y="12053"/>
                </a:lnTo>
                <a:cubicBezTo>
                  <a:pt x="81373" y="11868"/>
                  <a:pt x="81558" y="11646"/>
                  <a:pt x="81742" y="11425"/>
                </a:cubicBezTo>
                <a:cubicBezTo>
                  <a:pt x="82112" y="10944"/>
                  <a:pt x="82482" y="10500"/>
                  <a:pt x="82778" y="10020"/>
                </a:cubicBezTo>
                <a:cubicBezTo>
                  <a:pt x="83295" y="9354"/>
                  <a:pt x="83739" y="8615"/>
                  <a:pt x="84146" y="7875"/>
                </a:cubicBezTo>
                <a:lnTo>
                  <a:pt x="84146" y="7875"/>
                </a:lnTo>
                <a:cubicBezTo>
                  <a:pt x="84035" y="8393"/>
                  <a:pt x="83887" y="8948"/>
                  <a:pt x="83628" y="9539"/>
                </a:cubicBezTo>
                <a:cubicBezTo>
                  <a:pt x="83258" y="10389"/>
                  <a:pt x="82815" y="11166"/>
                  <a:pt x="82408" y="11942"/>
                </a:cubicBezTo>
                <a:cubicBezTo>
                  <a:pt x="82334" y="12016"/>
                  <a:pt x="82297" y="12127"/>
                  <a:pt x="82223" y="12238"/>
                </a:cubicBezTo>
                <a:cubicBezTo>
                  <a:pt x="82112" y="12423"/>
                  <a:pt x="82001" y="12608"/>
                  <a:pt x="81890" y="12793"/>
                </a:cubicBezTo>
                <a:cubicBezTo>
                  <a:pt x="81521" y="13384"/>
                  <a:pt x="81188" y="13939"/>
                  <a:pt x="80855" y="14456"/>
                </a:cubicBezTo>
                <a:cubicBezTo>
                  <a:pt x="80412" y="15085"/>
                  <a:pt x="79968" y="15639"/>
                  <a:pt x="79450" y="16157"/>
                </a:cubicBezTo>
                <a:cubicBezTo>
                  <a:pt x="78637" y="17044"/>
                  <a:pt x="77787" y="17747"/>
                  <a:pt x="77158" y="18190"/>
                </a:cubicBezTo>
                <a:cubicBezTo>
                  <a:pt x="76825" y="18412"/>
                  <a:pt x="76530" y="18597"/>
                  <a:pt x="76234" y="18708"/>
                </a:cubicBezTo>
                <a:cubicBezTo>
                  <a:pt x="76234" y="18708"/>
                  <a:pt x="76197" y="18708"/>
                  <a:pt x="76197" y="18745"/>
                </a:cubicBezTo>
                <a:lnTo>
                  <a:pt x="76234" y="18745"/>
                </a:lnTo>
                <a:cubicBezTo>
                  <a:pt x="76530" y="18671"/>
                  <a:pt x="76825" y="18486"/>
                  <a:pt x="77158" y="18301"/>
                </a:cubicBezTo>
                <a:cubicBezTo>
                  <a:pt x="77861" y="17895"/>
                  <a:pt x="78711" y="17192"/>
                  <a:pt x="79561" y="16379"/>
                </a:cubicBezTo>
                <a:cubicBezTo>
                  <a:pt x="80153" y="15861"/>
                  <a:pt x="80633" y="15307"/>
                  <a:pt x="81077" y="14715"/>
                </a:cubicBezTo>
                <a:cubicBezTo>
                  <a:pt x="81484" y="14160"/>
                  <a:pt x="81890" y="13569"/>
                  <a:pt x="82297" y="12903"/>
                </a:cubicBezTo>
                <a:cubicBezTo>
                  <a:pt x="82408" y="12793"/>
                  <a:pt x="82482" y="12645"/>
                  <a:pt x="82556" y="12497"/>
                </a:cubicBezTo>
                <a:lnTo>
                  <a:pt x="82704" y="12312"/>
                </a:lnTo>
                <a:cubicBezTo>
                  <a:pt x="83147" y="11536"/>
                  <a:pt x="83665" y="10759"/>
                  <a:pt x="84072" y="9798"/>
                </a:cubicBezTo>
                <a:cubicBezTo>
                  <a:pt x="84146" y="9724"/>
                  <a:pt x="84183" y="9576"/>
                  <a:pt x="84219" y="9465"/>
                </a:cubicBezTo>
                <a:lnTo>
                  <a:pt x="84219" y="9465"/>
                </a:lnTo>
                <a:cubicBezTo>
                  <a:pt x="84183" y="9798"/>
                  <a:pt x="84109" y="10094"/>
                  <a:pt x="84072" y="10426"/>
                </a:cubicBezTo>
                <a:cubicBezTo>
                  <a:pt x="83739" y="11868"/>
                  <a:pt x="83295" y="13273"/>
                  <a:pt x="82704" y="14567"/>
                </a:cubicBezTo>
                <a:cubicBezTo>
                  <a:pt x="81484" y="17229"/>
                  <a:pt x="79894" y="18930"/>
                  <a:pt x="78785" y="19854"/>
                </a:cubicBezTo>
                <a:cubicBezTo>
                  <a:pt x="77549" y="19545"/>
                  <a:pt x="76271" y="19407"/>
                  <a:pt x="75031" y="19407"/>
                </a:cubicBezTo>
                <a:cubicBezTo>
                  <a:pt x="74638" y="19407"/>
                  <a:pt x="74250" y="19421"/>
                  <a:pt x="73868" y="19447"/>
                </a:cubicBezTo>
                <a:cubicBezTo>
                  <a:pt x="73683" y="19484"/>
                  <a:pt x="73535" y="19484"/>
                  <a:pt x="73387" y="19521"/>
                </a:cubicBezTo>
                <a:cubicBezTo>
                  <a:pt x="71982" y="19669"/>
                  <a:pt x="70577" y="20039"/>
                  <a:pt x="69209" y="20593"/>
                </a:cubicBezTo>
                <a:cubicBezTo>
                  <a:pt x="68211" y="20963"/>
                  <a:pt x="67287" y="21444"/>
                  <a:pt x="66326" y="22035"/>
                </a:cubicBezTo>
                <a:cubicBezTo>
                  <a:pt x="65993" y="22257"/>
                  <a:pt x="65660" y="22442"/>
                  <a:pt x="65401" y="22627"/>
                </a:cubicBezTo>
                <a:lnTo>
                  <a:pt x="65364" y="22664"/>
                </a:lnTo>
                <a:cubicBezTo>
                  <a:pt x="65290" y="22701"/>
                  <a:pt x="65290" y="22775"/>
                  <a:pt x="65290" y="22812"/>
                </a:cubicBezTo>
                <a:cubicBezTo>
                  <a:pt x="65290" y="22923"/>
                  <a:pt x="65364" y="22996"/>
                  <a:pt x="65475" y="22996"/>
                </a:cubicBezTo>
                <a:cubicBezTo>
                  <a:pt x="65475" y="22996"/>
                  <a:pt x="65512" y="22960"/>
                  <a:pt x="65512" y="22960"/>
                </a:cubicBezTo>
                <a:lnTo>
                  <a:pt x="65586" y="22960"/>
                </a:lnTo>
                <a:lnTo>
                  <a:pt x="65586" y="22923"/>
                </a:lnTo>
                <a:cubicBezTo>
                  <a:pt x="65697" y="22886"/>
                  <a:pt x="66030" y="22701"/>
                  <a:pt x="66547" y="22442"/>
                </a:cubicBezTo>
                <a:cubicBezTo>
                  <a:pt x="67176" y="22146"/>
                  <a:pt x="68174" y="21703"/>
                  <a:pt x="69431" y="21296"/>
                </a:cubicBezTo>
                <a:cubicBezTo>
                  <a:pt x="70540" y="20926"/>
                  <a:pt x="71649" y="20704"/>
                  <a:pt x="72759" y="20556"/>
                </a:cubicBezTo>
                <a:cubicBezTo>
                  <a:pt x="73128" y="20519"/>
                  <a:pt x="73535" y="20482"/>
                  <a:pt x="73905" y="20482"/>
                </a:cubicBezTo>
                <a:cubicBezTo>
                  <a:pt x="74173" y="20468"/>
                  <a:pt x="74441" y="20461"/>
                  <a:pt x="74709" y="20461"/>
                </a:cubicBezTo>
                <a:cubicBezTo>
                  <a:pt x="75808" y="20461"/>
                  <a:pt x="76902" y="20585"/>
                  <a:pt x="77971" y="20852"/>
                </a:cubicBezTo>
                <a:cubicBezTo>
                  <a:pt x="78045" y="20852"/>
                  <a:pt x="78156" y="20889"/>
                  <a:pt x="78230" y="20889"/>
                </a:cubicBezTo>
                <a:lnTo>
                  <a:pt x="78341" y="20926"/>
                </a:lnTo>
                <a:cubicBezTo>
                  <a:pt x="78748" y="21037"/>
                  <a:pt x="79044" y="21111"/>
                  <a:pt x="79339" y="21222"/>
                </a:cubicBezTo>
                <a:cubicBezTo>
                  <a:pt x="81040" y="21776"/>
                  <a:pt x="82704" y="22627"/>
                  <a:pt x="84256" y="23773"/>
                </a:cubicBezTo>
                <a:cubicBezTo>
                  <a:pt x="85107" y="24401"/>
                  <a:pt x="85920" y="25141"/>
                  <a:pt x="86734" y="25917"/>
                </a:cubicBezTo>
                <a:cubicBezTo>
                  <a:pt x="86290" y="25954"/>
                  <a:pt x="85883" y="25954"/>
                  <a:pt x="85513" y="26028"/>
                </a:cubicBezTo>
                <a:lnTo>
                  <a:pt x="85440" y="26028"/>
                </a:lnTo>
                <a:cubicBezTo>
                  <a:pt x="85329" y="26028"/>
                  <a:pt x="85218" y="26065"/>
                  <a:pt x="85107" y="26065"/>
                </a:cubicBezTo>
                <a:cubicBezTo>
                  <a:pt x="84330" y="25289"/>
                  <a:pt x="83406" y="24586"/>
                  <a:pt x="82408" y="23958"/>
                </a:cubicBezTo>
                <a:cubicBezTo>
                  <a:pt x="81484" y="23440"/>
                  <a:pt x="80485" y="22960"/>
                  <a:pt x="79487" y="22627"/>
                </a:cubicBezTo>
                <a:cubicBezTo>
                  <a:pt x="77579" y="21947"/>
                  <a:pt x="75981" y="21806"/>
                  <a:pt x="74844" y="21806"/>
                </a:cubicBezTo>
                <a:cubicBezTo>
                  <a:pt x="74682" y="21806"/>
                  <a:pt x="74529" y="21809"/>
                  <a:pt x="74385" y="21813"/>
                </a:cubicBezTo>
                <a:cubicBezTo>
                  <a:pt x="74090" y="21813"/>
                  <a:pt x="73831" y="21850"/>
                  <a:pt x="73535" y="21887"/>
                </a:cubicBezTo>
                <a:cubicBezTo>
                  <a:pt x="72685" y="21961"/>
                  <a:pt x="71908" y="22146"/>
                  <a:pt x="71206" y="22442"/>
                </a:cubicBezTo>
                <a:cubicBezTo>
                  <a:pt x="70651" y="22664"/>
                  <a:pt x="70319" y="22849"/>
                  <a:pt x="70208" y="22923"/>
                </a:cubicBezTo>
                <a:lnTo>
                  <a:pt x="70208" y="22960"/>
                </a:lnTo>
                <a:lnTo>
                  <a:pt x="70171" y="22960"/>
                </a:lnTo>
                <a:lnTo>
                  <a:pt x="70171" y="22996"/>
                </a:lnTo>
                <a:lnTo>
                  <a:pt x="70208" y="22996"/>
                </a:lnTo>
                <a:cubicBezTo>
                  <a:pt x="70208" y="22960"/>
                  <a:pt x="70208" y="22960"/>
                  <a:pt x="70245" y="22960"/>
                </a:cubicBezTo>
                <a:cubicBezTo>
                  <a:pt x="70355" y="22886"/>
                  <a:pt x="70688" y="22738"/>
                  <a:pt x="71206" y="22553"/>
                </a:cubicBezTo>
                <a:cubicBezTo>
                  <a:pt x="71797" y="22331"/>
                  <a:pt x="72426" y="22220"/>
                  <a:pt x="73091" y="22109"/>
                </a:cubicBezTo>
                <a:cubicBezTo>
                  <a:pt x="73498" y="22072"/>
                  <a:pt x="73905" y="22072"/>
                  <a:pt x="74348" y="22072"/>
                </a:cubicBezTo>
                <a:cubicBezTo>
                  <a:pt x="74432" y="22069"/>
                  <a:pt x="74520" y="22068"/>
                  <a:pt x="74612" y="22068"/>
                </a:cubicBezTo>
                <a:cubicBezTo>
                  <a:pt x="75695" y="22068"/>
                  <a:pt x="77323" y="22281"/>
                  <a:pt x="79265" y="22996"/>
                </a:cubicBezTo>
                <a:cubicBezTo>
                  <a:pt x="80264" y="23366"/>
                  <a:pt x="81188" y="23847"/>
                  <a:pt x="82075" y="24401"/>
                </a:cubicBezTo>
                <a:cubicBezTo>
                  <a:pt x="82926" y="24919"/>
                  <a:pt x="83665" y="25547"/>
                  <a:pt x="84330" y="26176"/>
                </a:cubicBezTo>
                <a:cubicBezTo>
                  <a:pt x="83924" y="26287"/>
                  <a:pt x="83480" y="26361"/>
                  <a:pt x="83036" y="26509"/>
                </a:cubicBezTo>
                <a:cubicBezTo>
                  <a:pt x="82149" y="26028"/>
                  <a:pt x="81373" y="25621"/>
                  <a:pt x="80670" y="25252"/>
                </a:cubicBezTo>
                <a:cubicBezTo>
                  <a:pt x="80190" y="24993"/>
                  <a:pt x="79820" y="24808"/>
                  <a:pt x="79487" y="24660"/>
                </a:cubicBezTo>
                <a:cubicBezTo>
                  <a:pt x="79339" y="24586"/>
                  <a:pt x="79118" y="24512"/>
                  <a:pt x="78896" y="24401"/>
                </a:cubicBezTo>
                <a:cubicBezTo>
                  <a:pt x="78785" y="24364"/>
                  <a:pt x="78711" y="24327"/>
                  <a:pt x="78600" y="24290"/>
                </a:cubicBezTo>
                <a:lnTo>
                  <a:pt x="78304" y="24217"/>
                </a:lnTo>
                <a:cubicBezTo>
                  <a:pt x="76933" y="23948"/>
                  <a:pt x="75730" y="23872"/>
                  <a:pt x="74812" y="23872"/>
                </a:cubicBezTo>
                <a:cubicBezTo>
                  <a:pt x="74591" y="23872"/>
                  <a:pt x="74387" y="23877"/>
                  <a:pt x="74200" y="23884"/>
                </a:cubicBezTo>
                <a:cubicBezTo>
                  <a:pt x="73794" y="23921"/>
                  <a:pt x="73424" y="23921"/>
                  <a:pt x="73017" y="23995"/>
                </a:cubicBezTo>
                <a:cubicBezTo>
                  <a:pt x="71797" y="24143"/>
                  <a:pt x="71058" y="24401"/>
                  <a:pt x="70799" y="24512"/>
                </a:cubicBezTo>
                <a:lnTo>
                  <a:pt x="70688" y="24512"/>
                </a:lnTo>
                <a:lnTo>
                  <a:pt x="70762" y="24549"/>
                </a:lnTo>
                <a:lnTo>
                  <a:pt x="70799" y="24549"/>
                </a:lnTo>
                <a:cubicBezTo>
                  <a:pt x="71058" y="24475"/>
                  <a:pt x="71539" y="24327"/>
                  <a:pt x="72352" y="24217"/>
                </a:cubicBezTo>
                <a:cubicBezTo>
                  <a:pt x="72906" y="24180"/>
                  <a:pt x="73535" y="24143"/>
                  <a:pt x="74163" y="24143"/>
                </a:cubicBezTo>
                <a:cubicBezTo>
                  <a:pt x="75605" y="24180"/>
                  <a:pt x="76862" y="24327"/>
                  <a:pt x="78119" y="24660"/>
                </a:cubicBezTo>
                <a:lnTo>
                  <a:pt x="78230" y="24660"/>
                </a:lnTo>
                <a:cubicBezTo>
                  <a:pt x="78378" y="24697"/>
                  <a:pt x="78526" y="24734"/>
                  <a:pt x="78674" y="24808"/>
                </a:cubicBezTo>
                <a:cubicBezTo>
                  <a:pt x="78822" y="24882"/>
                  <a:pt x="79007" y="24956"/>
                  <a:pt x="79228" y="25067"/>
                </a:cubicBezTo>
                <a:cubicBezTo>
                  <a:pt x="79561" y="25252"/>
                  <a:pt x="79931" y="25437"/>
                  <a:pt x="80375" y="25695"/>
                </a:cubicBezTo>
                <a:cubicBezTo>
                  <a:pt x="80892" y="25991"/>
                  <a:pt x="81484" y="26324"/>
                  <a:pt x="82223" y="26731"/>
                </a:cubicBezTo>
                <a:cubicBezTo>
                  <a:pt x="81779" y="26878"/>
                  <a:pt x="81373" y="27026"/>
                  <a:pt x="80966" y="27211"/>
                </a:cubicBezTo>
                <a:cubicBezTo>
                  <a:pt x="80892" y="27211"/>
                  <a:pt x="80855" y="27248"/>
                  <a:pt x="80818" y="27248"/>
                </a:cubicBezTo>
                <a:cubicBezTo>
                  <a:pt x="80781" y="27285"/>
                  <a:pt x="80744" y="27285"/>
                  <a:pt x="80707" y="27322"/>
                </a:cubicBezTo>
                <a:lnTo>
                  <a:pt x="79524" y="26731"/>
                </a:lnTo>
                <a:lnTo>
                  <a:pt x="79450" y="26694"/>
                </a:lnTo>
                <a:cubicBezTo>
                  <a:pt x="79191" y="26583"/>
                  <a:pt x="78933" y="26472"/>
                  <a:pt x="78637" y="26361"/>
                </a:cubicBezTo>
                <a:cubicBezTo>
                  <a:pt x="78304" y="26287"/>
                  <a:pt x="78008" y="26250"/>
                  <a:pt x="77750" y="26213"/>
                </a:cubicBezTo>
                <a:cubicBezTo>
                  <a:pt x="77266" y="26163"/>
                  <a:pt x="76812" y="26143"/>
                  <a:pt x="76391" y="26143"/>
                </a:cubicBezTo>
                <a:cubicBezTo>
                  <a:pt x="75881" y="26143"/>
                  <a:pt x="75419" y="26172"/>
                  <a:pt x="75014" y="26213"/>
                </a:cubicBezTo>
                <a:lnTo>
                  <a:pt x="74866" y="26213"/>
                </a:lnTo>
                <a:cubicBezTo>
                  <a:pt x="73387" y="26324"/>
                  <a:pt x="72537" y="26361"/>
                  <a:pt x="72463" y="26361"/>
                </a:cubicBezTo>
                <a:lnTo>
                  <a:pt x="72352" y="26176"/>
                </a:lnTo>
                <a:lnTo>
                  <a:pt x="72426" y="26361"/>
                </a:lnTo>
                <a:cubicBezTo>
                  <a:pt x="72426" y="26398"/>
                  <a:pt x="72426" y="26398"/>
                  <a:pt x="72463" y="26398"/>
                </a:cubicBezTo>
                <a:cubicBezTo>
                  <a:pt x="72685" y="26435"/>
                  <a:pt x="73646" y="26472"/>
                  <a:pt x="74829" y="26472"/>
                </a:cubicBezTo>
                <a:lnTo>
                  <a:pt x="75051" y="26472"/>
                </a:lnTo>
                <a:cubicBezTo>
                  <a:pt x="75753" y="26472"/>
                  <a:pt x="76677" y="26472"/>
                  <a:pt x="77639" y="26657"/>
                </a:cubicBezTo>
                <a:cubicBezTo>
                  <a:pt x="77934" y="26694"/>
                  <a:pt x="78230" y="26768"/>
                  <a:pt x="78489" y="26841"/>
                </a:cubicBezTo>
                <a:cubicBezTo>
                  <a:pt x="78711" y="26915"/>
                  <a:pt x="79007" y="27063"/>
                  <a:pt x="79265" y="27211"/>
                </a:cubicBezTo>
                <a:lnTo>
                  <a:pt x="80005" y="27618"/>
                </a:lnTo>
                <a:cubicBezTo>
                  <a:pt x="79450" y="27877"/>
                  <a:pt x="78896" y="28172"/>
                  <a:pt x="78341" y="28468"/>
                </a:cubicBezTo>
                <a:cubicBezTo>
                  <a:pt x="76567" y="28135"/>
                  <a:pt x="75236" y="28061"/>
                  <a:pt x="74385" y="28061"/>
                </a:cubicBezTo>
                <a:cubicBezTo>
                  <a:pt x="73683" y="28061"/>
                  <a:pt x="73165" y="28098"/>
                  <a:pt x="72833" y="28135"/>
                </a:cubicBezTo>
                <a:cubicBezTo>
                  <a:pt x="72759" y="28135"/>
                  <a:pt x="72722" y="28135"/>
                  <a:pt x="72685" y="28172"/>
                </a:cubicBezTo>
                <a:lnTo>
                  <a:pt x="72648" y="28172"/>
                </a:lnTo>
                <a:lnTo>
                  <a:pt x="72611" y="28209"/>
                </a:lnTo>
                <a:lnTo>
                  <a:pt x="72722" y="28209"/>
                </a:lnTo>
                <a:cubicBezTo>
                  <a:pt x="72906" y="28209"/>
                  <a:pt x="73461" y="28209"/>
                  <a:pt x="74348" y="28320"/>
                </a:cubicBezTo>
                <a:cubicBezTo>
                  <a:pt x="75051" y="28394"/>
                  <a:pt x="76160" y="28542"/>
                  <a:pt x="77639" y="28912"/>
                </a:cubicBezTo>
                <a:lnTo>
                  <a:pt x="77602" y="28912"/>
                </a:lnTo>
                <a:cubicBezTo>
                  <a:pt x="77158" y="29171"/>
                  <a:pt x="76714" y="29466"/>
                  <a:pt x="76271" y="29762"/>
                </a:cubicBezTo>
                <a:cubicBezTo>
                  <a:pt x="76160" y="29762"/>
                  <a:pt x="76086" y="29725"/>
                  <a:pt x="75975" y="29725"/>
                </a:cubicBezTo>
                <a:cubicBezTo>
                  <a:pt x="75716" y="29688"/>
                  <a:pt x="75420" y="29651"/>
                  <a:pt x="75125" y="29651"/>
                </a:cubicBezTo>
                <a:cubicBezTo>
                  <a:pt x="74718" y="29651"/>
                  <a:pt x="74348" y="29688"/>
                  <a:pt x="73979" y="29725"/>
                </a:cubicBezTo>
                <a:cubicBezTo>
                  <a:pt x="73905" y="29762"/>
                  <a:pt x="73831" y="29762"/>
                  <a:pt x="73757" y="29762"/>
                </a:cubicBezTo>
                <a:cubicBezTo>
                  <a:pt x="73165" y="29836"/>
                  <a:pt x="72796" y="29947"/>
                  <a:pt x="72648" y="29984"/>
                </a:cubicBezTo>
                <a:lnTo>
                  <a:pt x="72574" y="30021"/>
                </a:lnTo>
                <a:lnTo>
                  <a:pt x="72648" y="30058"/>
                </a:lnTo>
                <a:lnTo>
                  <a:pt x="72685" y="30058"/>
                </a:lnTo>
                <a:cubicBezTo>
                  <a:pt x="72894" y="30032"/>
                  <a:pt x="73140" y="30006"/>
                  <a:pt x="73410" y="30006"/>
                </a:cubicBezTo>
                <a:cubicBezTo>
                  <a:pt x="73522" y="30006"/>
                  <a:pt x="73638" y="30010"/>
                  <a:pt x="73757" y="30021"/>
                </a:cubicBezTo>
                <a:cubicBezTo>
                  <a:pt x="74237" y="30021"/>
                  <a:pt x="74644" y="30058"/>
                  <a:pt x="75051" y="30095"/>
                </a:cubicBezTo>
                <a:cubicBezTo>
                  <a:pt x="75273" y="30132"/>
                  <a:pt x="75457" y="30169"/>
                  <a:pt x="75679" y="30206"/>
                </a:cubicBezTo>
                <a:cubicBezTo>
                  <a:pt x="75531" y="30317"/>
                  <a:pt x="75383" y="30391"/>
                  <a:pt x="75236" y="30502"/>
                </a:cubicBezTo>
                <a:cubicBezTo>
                  <a:pt x="74274" y="31241"/>
                  <a:pt x="73683" y="31759"/>
                  <a:pt x="73461" y="31943"/>
                </a:cubicBezTo>
                <a:cubicBezTo>
                  <a:pt x="73424" y="31943"/>
                  <a:pt x="73424" y="31980"/>
                  <a:pt x="73387" y="31980"/>
                </a:cubicBezTo>
                <a:cubicBezTo>
                  <a:pt x="73350" y="32017"/>
                  <a:pt x="73313" y="32091"/>
                  <a:pt x="73313" y="32165"/>
                </a:cubicBezTo>
                <a:cubicBezTo>
                  <a:pt x="73313" y="32239"/>
                  <a:pt x="73424" y="32313"/>
                  <a:pt x="73535" y="32313"/>
                </a:cubicBezTo>
                <a:lnTo>
                  <a:pt x="73572" y="32313"/>
                </a:lnTo>
                <a:cubicBezTo>
                  <a:pt x="73572" y="32313"/>
                  <a:pt x="73572" y="32276"/>
                  <a:pt x="73572" y="32276"/>
                </a:cubicBezTo>
                <a:cubicBezTo>
                  <a:pt x="73609" y="32276"/>
                  <a:pt x="73646" y="32239"/>
                  <a:pt x="73683" y="32202"/>
                </a:cubicBezTo>
                <a:lnTo>
                  <a:pt x="73720" y="32202"/>
                </a:lnTo>
                <a:cubicBezTo>
                  <a:pt x="73942" y="32017"/>
                  <a:pt x="74570" y="31537"/>
                  <a:pt x="75531" y="30871"/>
                </a:cubicBezTo>
                <a:cubicBezTo>
                  <a:pt x="75753" y="30723"/>
                  <a:pt x="76012" y="30539"/>
                  <a:pt x="76308" y="30391"/>
                </a:cubicBezTo>
                <a:cubicBezTo>
                  <a:pt x="76419" y="30428"/>
                  <a:pt x="76530" y="30465"/>
                  <a:pt x="76641" y="30539"/>
                </a:cubicBezTo>
                <a:lnTo>
                  <a:pt x="76677" y="30539"/>
                </a:lnTo>
                <a:lnTo>
                  <a:pt x="76973" y="29984"/>
                </a:lnTo>
                <a:lnTo>
                  <a:pt x="76936" y="29984"/>
                </a:lnTo>
                <a:cubicBezTo>
                  <a:pt x="77269" y="29762"/>
                  <a:pt x="77565" y="29577"/>
                  <a:pt x="77861" y="29429"/>
                </a:cubicBezTo>
                <a:cubicBezTo>
                  <a:pt x="78045" y="29318"/>
                  <a:pt x="78193" y="29245"/>
                  <a:pt x="78341" y="29171"/>
                </a:cubicBezTo>
                <a:lnTo>
                  <a:pt x="78452" y="29097"/>
                </a:lnTo>
                <a:cubicBezTo>
                  <a:pt x="78600" y="29171"/>
                  <a:pt x="78785" y="29208"/>
                  <a:pt x="79007" y="29282"/>
                </a:cubicBezTo>
                <a:lnTo>
                  <a:pt x="79155" y="28764"/>
                </a:lnTo>
                <a:cubicBezTo>
                  <a:pt x="79709" y="28468"/>
                  <a:pt x="80227" y="28246"/>
                  <a:pt x="80781" y="28025"/>
                </a:cubicBezTo>
                <a:cubicBezTo>
                  <a:pt x="80781" y="28025"/>
                  <a:pt x="80818" y="28025"/>
                  <a:pt x="80818" y="28061"/>
                </a:cubicBezTo>
                <a:cubicBezTo>
                  <a:pt x="80855" y="28061"/>
                  <a:pt x="80892" y="28098"/>
                  <a:pt x="80966" y="28098"/>
                </a:cubicBezTo>
                <a:cubicBezTo>
                  <a:pt x="81003" y="28135"/>
                  <a:pt x="81003" y="28135"/>
                  <a:pt x="81040" y="28135"/>
                </a:cubicBezTo>
                <a:lnTo>
                  <a:pt x="81077" y="28135"/>
                </a:lnTo>
                <a:cubicBezTo>
                  <a:pt x="81095" y="28154"/>
                  <a:pt x="81114" y="28163"/>
                  <a:pt x="81132" y="28163"/>
                </a:cubicBezTo>
                <a:cubicBezTo>
                  <a:pt x="81151" y="28163"/>
                  <a:pt x="81169" y="28154"/>
                  <a:pt x="81188" y="28135"/>
                </a:cubicBezTo>
                <a:lnTo>
                  <a:pt x="81225" y="28135"/>
                </a:lnTo>
                <a:lnTo>
                  <a:pt x="81225" y="27840"/>
                </a:lnTo>
                <a:cubicBezTo>
                  <a:pt x="82519" y="27359"/>
                  <a:pt x="83850" y="27063"/>
                  <a:pt x="85107" y="26915"/>
                </a:cubicBezTo>
                <a:cubicBezTo>
                  <a:pt x="85255" y="26878"/>
                  <a:pt x="85366" y="26878"/>
                  <a:pt x="85513" y="26841"/>
                </a:cubicBezTo>
                <a:cubicBezTo>
                  <a:pt x="85984" y="26815"/>
                  <a:pt x="86473" y="26789"/>
                  <a:pt x="86981" y="26789"/>
                </a:cubicBezTo>
                <a:cubicBezTo>
                  <a:pt x="87191" y="26789"/>
                  <a:pt x="87404" y="26794"/>
                  <a:pt x="87621" y="26804"/>
                </a:cubicBezTo>
                <a:cubicBezTo>
                  <a:pt x="87806" y="26804"/>
                  <a:pt x="87991" y="26841"/>
                  <a:pt x="88175" y="26841"/>
                </a:cubicBezTo>
                <a:cubicBezTo>
                  <a:pt x="88952" y="26915"/>
                  <a:pt x="89765" y="27026"/>
                  <a:pt x="90615" y="27174"/>
                </a:cubicBezTo>
                <a:cubicBezTo>
                  <a:pt x="90985" y="27248"/>
                  <a:pt x="91355" y="27322"/>
                  <a:pt x="91651" y="27396"/>
                </a:cubicBezTo>
                <a:cubicBezTo>
                  <a:pt x="89506" y="27618"/>
                  <a:pt x="87732" y="27877"/>
                  <a:pt x="86105" y="28209"/>
                </a:cubicBezTo>
                <a:cubicBezTo>
                  <a:pt x="83887" y="28653"/>
                  <a:pt x="81927" y="29392"/>
                  <a:pt x="80412" y="30243"/>
                </a:cubicBezTo>
                <a:cubicBezTo>
                  <a:pt x="79265" y="30908"/>
                  <a:pt x="78304" y="31685"/>
                  <a:pt x="77417" y="32609"/>
                </a:cubicBezTo>
                <a:cubicBezTo>
                  <a:pt x="76936" y="33126"/>
                  <a:pt x="76641" y="33496"/>
                  <a:pt x="76567" y="33607"/>
                </a:cubicBezTo>
                <a:cubicBezTo>
                  <a:pt x="76567" y="33607"/>
                  <a:pt x="76530" y="33644"/>
                  <a:pt x="76530" y="33644"/>
                </a:cubicBezTo>
                <a:lnTo>
                  <a:pt x="76567" y="33644"/>
                </a:lnTo>
                <a:lnTo>
                  <a:pt x="76567" y="33681"/>
                </a:lnTo>
                <a:cubicBezTo>
                  <a:pt x="76567" y="33681"/>
                  <a:pt x="76604" y="33644"/>
                  <a:pt x="76604" y="33644"/>
                </a:cubicBezTo>
                <a:cubicBezTo>
                  <a:pt x="76714" y="33533"/>
                  <a:pt x="76973" y="33200"/>
                  <a:pt x="77454" y="32720"/>
                </a:cubicBezTo>
                <a:cubicBezTo>
                  <a:pt x="78378" y="31832"/>
                  <a:pt x="79339" y="31130"/>
                  <a:pt x="80485" y="30502"/>
                </a:cubicBezTo>
                <a:cubicBezTo>
                  <a:pt x="81964" y="29688"/>
                  <a:pt x="83924" y="29060"/>
                  <a:pt x="86105" y="28653"/>
                </a:cubicBezTo>
                <a:cubicBezTo>
                  <a:pt x="86881" y="28505"/>
                  <a:pt x="87732" y="28394"/>
                  <a:pt x="88767" y="28246"/>
                </a:cubicBezTo>
                <a:cubicBezTo>
                  <a:pt x="89765" y="28135"/>
                  <a:pt x="90800" y="28025"/>
                  <a:pt x="91909" y="27951"/>
                </a:cubicBezTo>
                <a:cubicBezTo>
                  <a:pt x="92427" y="27877"/>
                  <a:pt x="92945" y="27840"/>
                  <a:pt x="93499" y="27803"/>
                </a:cubicBezTo>
                <a:cubicBezTo>
                  <a:pt x="93869" y="27877"/>
                  <a:pt x="94276" y="27951"/>
                  <a:pt x="94719" y="28025"/>
                </a:cubicBezTo>
                <a:cubicBezTo>
                  <a:pt x="94276" y="28098"/>
                  <a:pt x="93832" y="28209"/>
                  <a:pt x="93425" y="28283"/>
                </a:cubicBezTo>
                <a:cubicBezTo>
                  <a:pt x="91946" y="28542"/>
                  <a:pt x="90578" y="28838"/>
                  <a:pt x="89284" y="29134"/>
                </a:cubicBezTo>
                <a:cubicBezTo>
                  <a:pt x="87399" y="29614"/>
                  <a:pt x="85587" y="30243"/>
                  <a:pt x="83850" y="31019"/>
                </a:cubicBezTo>
                <a:cubicBezTo>
                  <a:pt x="81410" y="32091"/>
                  <a:pt x="80079" y="33090"/>
                  <a:pt x="79598" y="33496"/>
                </a:cubicBezTo>
                <a:lnTo>
                  <a:pt x="79598" y="33533"/>
                </a:lnTo>
                <a:lnTo>
                  <a:pt x="79635" y="33533"/>
                </a:lnTo>
                <a:cubicBezTo>
                  <a:pt x="80116" y="33163"/>
                  <a:pt x="81484" y="32239"/>
                  <a:pt x="83850" y="31278"/>
                </a:cubicBezTo>
                <a:cubicBezTo>
                  <a:pt x="85624" y="30575"/>
                  <a:pt x="87436" y="30021"/>
                  <a:pt x="89321" y="29577"/>
                </a:cubicBezTo>
                <a:cubicBezTo>
                  <a:pt x="90541" y="29318"/>
                  <a:pt x="91872" y="29097"/>
                  <a:pt x="93314" y="28838"/>
                </a:cubicBezTo>
                <a:cubicBezTo>
                  <a:pt x="94423" y="28653"/>
                  <a:pt x="95606" y="28468"/>
                  <a:pt x="96827" y="28246"/>
                </a:cubicBezTo>
                <a:lnTo>
                  <a:pt x="96863" y="28209"/>
                </a:lnTo>
                <a:cubicBezTo>
                  <a:pt x="97159" y="28209"/>
                  <a:pt x="97492" y="28209"/>
                  <a:pt x="97825" y="28135"/>
                </a:cubicBezTo>
                <a:lnTo>
                  <a:pt x="97825" y="28135"/>
                </a:lnTo>
                <a:cubicBezTo>
                  <a:pt x="97085" y="28579"/>
                  <a:pt x="96346" y="28949"/>
                  <a:pt x="95643" y="29245"/>
                </a:cubicBezTo>
                <a:cubicBezTo>
                  <a:pt x="94719" y="29614"/>
                  <a:pt x="93832" y="29947"/>
                  <a:pt x="93055" y="30280"/>
                </a:cubicBezTo>
                <a:cubicBezTo>
                  <a:pt x="92427" y="30539"/>
                  <a:pt x="91872" y="30797"/>
                  <a:pt x="91318" y="30982"/>
                </a:cubicBezTo>
                <a:cubicBezTo>
                  <a:pt x="90357" y="31352"/>
                  <a:pt x="89469" y="31685"/>
                  <a:pt x="88508" y="31943"/>
                </a:cubicBezTo>
                <a:cubicBezTo>
                  <a:pt x="88027" y="32054"/>
                  <a:pt x="87695" y="32165"/>
                  <a:pt x="87584" y="32165"/>
                </a:cubicBezTo>
                <a:cubicBezTo>
                  <a:pt x="87547" y="32202"/>
                  <a:pt x="87510" y="32202"/>
                  <a:pt x="87510" y="32202"/>
                </a:cubicBezTo>
                <a:lnTo>
                  <a:pt x="87547" y="32239"/>
                </a:lnTo>
                <a:lnTo>
                  <a:pt x="87584" y="32239"/>
                </a:lnTo>
                <a:cubicBezTo>
                  <a:pt x="87695" y="32202"/>
                  <a:pt x="88027" y="32165"/>
                  <a:pt x="88508" y="32054"/>
                </a:cubicBezTo>
                <a:cubicBezTo>
                  <a:pt x="89469" y="31832"/>
                  <a:pt x="90394" y="31574"/>
                  <a:pt x="91355" y="31241"/>
                </a:cubicBezTo>
                <a:cubicBezTo>
                  <a:pt x="91946" y="31056"/>
                  <a:pt x="92612" y="30797"/>
                  <a:pt x="93314" y="30539"/>
                </a:cubicBezTo>
                <a:cubicBezTo>
                  <a:pt x="94054" y="30280"/>
                  <a:pt x="94867" y="29984"/>
                  <a:pt x="95754" y="29651"/>
                </a:cubicBezTo>
                <a:cubicBezTo>
                  <a:pt x="96642" y="29318"/>
                  <a:pt x="97529" y="28912"/>
                  <a:pt x="98416" y="28431"/>
                </a:cubicBezTo>
                <a:cubicBezTo>
                  <a:pt x="98823" y="28172"/>
                  <a:pt x="99230" y="27951"/>
                  <a:pt x="99599" y="27692"/>
                </a:cubicBezTo>
                <a:lnTo>
                  <a:pt x="99599" y="27692"/>
                </a:lnTo>
                <a:cubicBezTo>
                  <a:pt x="99414" y="27914"/>
                  <a:pt x="99267" y="28098"/>
                  <a:pt x="99119" y="28283"/>
                </a:cubicBezTo>
                <a:cubicBezTo>
                  <a:pt x="98564" y="28838"/>
                  <a:pt x="97936" y="29429"/>
                  <a:pt x="97233" y="29984"/>
                </a:cubicBezTo>
                <a:cubicBezTo>
                  <a:pt x="96198" y="30834"/>
                  <a:pt x="95089" y="31574"/>
                  <a:pt x="93869" y="32239"/>
                </a:cubicBezTo>
                <a:cubicBezTo>
                  <a:pt x="93092" y="32646"/>
                  <a:pt x="91909" y="33237"/>
                  <a:pt x="90726" y="33607"/>
                </a:cubicBezTo>
                <a:lnTo>
                  <a:pt x="90615" y="33607"/>
                </a:lnTo>
                <a:lnTo>
                  <a:pt x="90615" y="33644"/>
                </a:lnTo>
                <a:lnTo>
                  <a:pt x="90726" y="33644"/>
                </a:lnTo>
                <a:cubicBezTo>
                  <a:pt x="91909" y="33385"/>
                  <a:pt x="93129" y="32868"/>
                  <a:pt x="93906" y="32461"/>
                </a:cubicBezTo>
                <a:cubicBezTo>
                  <a:pt x="95200" y="31869"/>
                  <a:pt x="96346" y="31167"/>
                  <a:pt x="97455" y="30354"/>
                </a:cubicBezTo>
                <a:cubicBezTo>
                  <a:pt x="97973" y="29984"/>
                  <a:pt x="98453" y="29614"/>
                  <a:pt x="98897" y="29208"/>
                </a:cubicBezTo>
                <a:lnTo>
                  <a:pt x="98897" y="29208"/>
                </a:lnTo>
                <a:cubicBezTo>
                  <a:pt x="98416" y="29836"/>
                  <a:pt x="97936" y="30428"/>
                  <a:pt x="97418" y="31019"/>
                </a:cubicBezTo>
                <a:cubicBezTo>
                  <a:pt x="96309" y="32239"/>
                  <a:pt x="95163" y="33348"/>
                  <a:pt x="94054" y="34162"/>
                </a:cubicBezTo>
                <a:cubicBezTo>
                  <a:pt x="93240" y="34790"/>
                  <a:pt x="91983" y="35604"/>
                  <a:pt x="90652" y="36010"/>
                </a:cubicBezTo>
                <a:cubicBezTo>
                  <a:pt x="90578" y="36047"/>
                  <a:pt x="90578" y="36047"/>
                  <a:pt x="90541" y="36084"/>
                </a:cubicBezTo>
                <a:lnTo>
                  <a:pt x="90615" y="36121"/>
                </a:lnTo>
                <a:lnTo>
                  <a:pt x="90615" y="36084"/>
                </a:lnTo>
                <a:cubicBezTo>
                  <a:pt x="90726" y="36047"/>
                  <a:pt x="91059" y="35973"/>
                  <a:pt x="91540" y="35788"/>
                </a:cubicBezTo>
                <a:cubicBezTo>
                  <a:pt x="92131" y="35567"/>
                  <a:pt x="93055" y="35160"/>
                  <a:pt x="94128" y="34420"/>
                </a:cubicBezTo>
                <a:cubicBezTo>
                  <a:pt x="95311" y="33644"/>
                  <a:pt x="96531" y="32572"/>
                  <a:pt x="97677" y="31352"/>
                </a:cubicBezTo>
                <a:cubicBezTo>
                  <a:pt x="98490" y="30539"/>
                  <a:pt x="99230" y="29651"/>
                  <a:pt x="99895" y="28764"/>
                </a:cubicBezTo>
                <a:lnTo>
                  <a:pt x="99895" y="28764"/>
                </a:lnTo>
                <a:cubicBezTo>
                  <a:pt x="99895" y="28801"/>
                  <a:pt x="99858" y="28838"/>
                  <a:pt x="99858" y="28875"/>
                </a:cubicBezTo>
                <a:cubicBezTo>
                  <a:pt x="99341" y="29873"/>
                  <a:pt x="98897" y="30686"/>
                  <a:pt x="98416" y="31352"/>
                </a:cubicBezTo>
                <a:cubicBezTo>
                  <a:pt x="97751" y="32165"/>
                  <a:pt x="97233" y="32942"/>
                  <a:pt x="96753" y="33681"/>
                </a:cubicBezTo>
                <a:cubicBezTo>
                  <a:pt x="96383" y="34199"/>
                  <a:pt x="96087" y="34716"/>
                  <a:pt x="95754" y="35123"/>
                </a:cubicBezTo>
                <a:cubicBezTo>
                  <a:pt x="95163" y="35936"/>
                  <a:pt x="94497" y="36639"/>
                  <a:pt x="93758" y="37267"/>
                </a:cubicBezTo>
                <a:cubicBezTo>
                  <a:pt x="93388" y="37600"/>
                  <a:pt x="93129" y="37822"/>
                  <a:pt x="93019" y="37896"/>
                </a:cubicBezTo>
                <a:cubicBezTo>
                  <a:pt x="93019" y="37896"/>
                  <a:pt x="92982" y="37896"/>
                  <a:pt x="92982" y="37933"/>
                </a:cubicBezTo>
                <a:lnTo>
                  <a:pt x="93055" y="37933"/>
                </a:lnTo>
                <a:cubicBezTo>
                  <a:pt x="93166" y="37859"/>
                  <a:pt x="93425" y="37674"/>
                  <a:pt x="93832" y="37378"/>
                </a:cubicBezTo>
                <a:cubicBezTo>
                  <a:pt x="94571" y="36787"/>
                  <a:pt x="95274" y="36121"/>
                  <a:pt x="95902" y="35308"/>
                </a:cubicBezTo>
                <a:cubicBezTo>
                  <a:pt x="96272" y="34901"/>
                  <a:pt x="96642" y="34383"/>
                  <a:pt x="97048" y="33829"/>
                </a:cubicBezTo>
                <a:cubicBezTo>
                  <a:pt x="97529" y="33163"/>
                  <a:pt x="98084" y="32424"/>
                  <a:pt x="98712" y="31648"/>
                </a:cubicBezTo>
                <a:cubicBezTo>
                  <a:pt x="99230" y="30982"/>
                  <a:pt x="99747" y="30169"/>
                  <a:pt x="100302" y="29171"/>
                </a:cubicBezTo>
                <a:cubicBezTo>
                  <a:pt x="100450" y="28912"/>
                  <a:pt x="100598" y="28616"/>
                  <a:pt x="100745" y="28320"/>
                </a:cubicBezTo>
                <a:lnTo>
                  <a:pt x="100745" y="28320"/>
                </a:lnTo>
                <a:cubicBezTo>
                  <a:pt x="100376" y="29651"/>
                  <a:pt x="99858" y="30945"/>
                  <a:pt x="99230" y="32276"/>
                </a:cubicBezTo>
                <a:cubicBezTo>
                  <a:pt x="98490" y="33829"/>
                  <a:pt x="97603" y="35271"/>
                  <a:pt x="96642" y="36454"/>
                </a:cubicBezTo>
                <a:cubicBezTo>
                  <a:pt x="95939" y="37304"/>
                  <a:pt x="95200" y="38044"/>
                  <a:pt x="94460" y="38672"/>
                </a:cubicBezTo>
                <a:cubicBezTo>
                  <a:pt x="94017" y="39005"/>
                  <a:pt x="93721" y="39190"/>
                  <a:pt x="93610" y="39264"/>
                </a:cubicBezTo>
                <a:cubicBezTo>
                  <a:pt x="93573" y="39301"/>
                  <a:pt x="93573" y="39301"/>
                  <a:pt x="93573" y="39301"/>
                </a:cubicBezTo>
                <a:lnTo>
                  <a:pt x="93536" y="39301"/>
                </a:lnTo>
                <a:lnTo>
                  <a:pt x="93573" y="39338"/>
                </a:lnTo>
                <a:cubicBezTo>
                  <a:pt x="93610" y="39338"/>
                  <a:pt x="93610" y="39338"/>
                  <a:pt x="93610" y="39301"/>
                </a:cubicBezTo>
                <a:cubicBezTo>
                  <a:pt x="93721" y="39264"/>
                  <a:pt x="94017" y="39079"/>
                  <a:pt x="94497" y="38746"/>
                </a:cubicBezTo>
                <a:cubicBezTo>
                  <a:pt x="95274" y="38191"/>
                  <a:pt x="96050" y="37489"/>
                  <a:pt x="96790" y="36639"/>
                </a:cubicBezTo>
                <a:cubicBezTo>
                  <a:pt x="97825" y="35493"/>
                  <a:pt x="98749" y="34088"/>
                  <a:pt x="99599" y="32535"/>
                </a:cubicBezTo>
                <a:cubicBezTo>
                  <a:pt x="99895" y="31943"/>
                  <a:pt x="100191" y="31352"/>
                  <a:pt x="100450" y="30760"/>
                </a:cubicBezTo>
                <a:lnTo>
                  <a:pt x="100450" y="30760"/>
                </a:lnTo>
                <a:cubicBezTo>
                  <a:pt x="99932" y="32498"/>
                  <a:pt x="99304" y="34051"/>
                  <a:pt x="98527" y="35419"/>
                </a:cubicBezTo>
                <a:cubicBezTo>
                  <a:pt x="97492" y="37378"/>
                  <a:pt x="96087" y="39042"/>
                  <a:pt x="94534" y="40262"/>
                </a:cubicBezTo>
                <a:cubicBezTo>
                  <a:pt x="93055" y="41445"/>
                  <a:pt x="91318" y="42295"/>
                  <a:pt x="89469" y="42776"/>
                </a:cubicBezTo>
                <a:cubicBezTo>
                  <a:pt x="88841" y="42961"/>
                  <a:pt x="88175" y="43072"/>
                  <a:pt x="87510" y="43146"/>
                </a:cubicBezTo>
                <a:cubicBezTo>
                  <a:pt x="87140" y="43183"/>
                  <a:pt x="86770" y="43219"/>
                  <a:pt x="86401" y="43256"/>
                </a:cubicBezTo>
                <a:cubicBezTo>
                  <a:pt x="86031" y="42961"/>
                  <a:pt x="85698" y="42739"/>
                  <a:pt x="85366" y="42517"/>
                </a:cubicBezTo>
                <a:cubicBezTo>
                  <a:pt x="86068" y="42517"/>
                  <a:pt x="86660" y="42480"/>
                  <a:pt x="87177" y="42406"/>
                </a:cubicBezTo>
                <a:lnTo>
                  <a:pt x="87362" y="42406"/>
                </a:lnTo>
                <a:cubicBezTo>
                  <a:pt x="88212" y="42295"/>
                  <a:pt x="89026" y="42073"/>
                  <a:pt x="89765" y="41741"/>
                </a:cubicBezTo>
                <a:cubicBezTo>
                  <a:pt x="90763" y="41297"/>
                  <a:pt x="91355" y="40890"/>
                  <a:pt x="91540" y="40742"/>
                </a:cubicBezTo>
                <a:cubicBezTo>
                  <a:pt x="91577" y="40705"/>
                  <a:pt x="91577" y="40705"/>
                  <a:pt x="91577" y="40705"/>
                </a:cubicBezTo>
                <a:lnTo>
                  <a:pt x="91577" y="40668"/>
                </a:lnTo>
                <a:cubicBezTo>
                  <a:pt x="91577" y="40668"/>
                  <a:pt x="91577" y="40668"/>
                  <a:pt x="91503" y="40705"/>
                </a:cubicBezTo>
                <a:cubicBezTo>
                  <a:pt x="91318" y="40816"/>
                  <a:pt x="90726" y="41149"/>
                  <a:pt x="89691" y="41519"/>
                </a:cubicBezTo>
                <a:cubicBezTo>
                  <a:pt x="88989" y="41741"/>
                  <a:pt x="88175" y="41889"/>
                  <a:pt x="87362" y="41962"/>
                </a:cubicBezTo>
                <a:cubicBezTo>
                  <a:pt x="87078" y="41976"/>
                  <a:pt x="86774" y="41985"/>
                  <a:pt x="86443" y="41985"/>
                </a:cubicBezTo>
                <a:cubicBezTo>
                  <a:pt x="85869" y="41985"/>
                  <a:pt x="85215" y="41959"/>
                  <a:pt x="84441" y="41889"/>
                </a:cubicBezTo>
                <a:cubicBezTo>
                  <a:pt x="84293" y="41778"/>
                  <a:pt x="84183" y="41704"/>
                  <a:pt x="84035" y="41630"/>
                </a:cubicBezTo>
                <a:lnTo>
                  <a:pt x="84478" y="41630"/>
                </a:lnTo>
                <a:cubicBezTo>
                  <a:pt x="84737" y="41630"/>
                  <a:pt x="84996" y="41630"/>
                  <a:pt x="85292" y="41593"/>
                </a:cubicBezTo>
                <a:cubicBezTo>
                  <a:pt x="85661" y="41519"/>
                  <a:pt x="86031" y="41482"/>
                  <a:pt x="86438" y="41371"/>
                </a:cubicBezTo>
                <a:cubicBezTo>
                  <a:pt x="87436" y="41149"/>
                  <a:pt x="88397" y="40816"/>
                  <a:pt x="89395" y="40336"/>
                </a:cubicBezTo>
                <a:cubicBezTo>
                  <a:pt x="90024" y="40077"/>
                  <a:pt x="90911" y="39596"/>
                  <a:pt x="91651" y="39005"/>
                </a:cubicBezTo>
                <a:cubicBezTo>
                  <a:pt x="91688" y="39005"/>
                  <a:pt x="91688" y="38968"/>
                  <a:pt x="91688" y="38968"/>
                </a:cubicBezTo>
                <a:lnTo>
                  <a:pt x="91725" y="38931"/>
                </a:lnTo>
                <a:lnTo>
                  <a:pt x="91688" y="38931"/>
                </a:lnTo>
                <a:cubicBezTo>
                  <a:pt x="91688" y="38931"/>
                  <a:pt x="91651" y="38968"/>
                  <a:pt x="91614" y="38968"/>
                </a:cubicBezTo>
                <a:cubicBezTo>
                  <a:pt x="90985" y="39375"/>
                  <a:pt x="90246" y="39744"/>
                  <a:pt x="89358" y="40114"/>
                </a:cubicBezTo>
                <a:cubicBezTo>
                  <a:pt x="88360" y="40484"/>
                  <a:pt x="87362" y="40779"/>
                  <a:pt x="86401" y="40927"/>
                </a:cubicBezTo>
                <a:cubicBezTo>
                  <a:pt x="86179" y="40964"/>
                  <a:pt x="85957" y="41001"/>
                  <a:pt x="85772" y="41038"/>
                </a:cubicBezTo>
                <a:cubicBezTo>
                  <a:pt x="85329" y="41075"/>
                  <a:pt x="84922" y="41112"/>
                  <a:pt x="84478" y="41112"/>
                </a:cubicBezTo>
                <a:cubicBezTo>
                  <a:pt x="83739" y="41075"/>
                  <a:pt x="83110" y="41001"/>
                  <a:pt x="82556" y="40779"/>
                </a:cubicBezTo>
                <a:cubicBezTo>
                  <a:pt x="82186" y="40595"/>
                  <a:pt x="81816" y="40447"/>
                  <a:pt x="81447" y="40262"/>
                </a:cubicBezTo>
                <a:lnTo>
                  <a:pt x="81669" y="40262"/>
                </a:lnTo>
                <a:cubicBezTo>
                  <a:pt x="83480" y="40040"/>
                  <a:pt x="84811" y="39670"/>
                  <a:pt x="85624" y="39375"/>
                </a:cubicBezTo>
                <a:cubicBezTo>
                  <a:pt x="86623" y="39042"/>
                  <a:pt x="87214" y="38746"/>
                  <a:pt x="87399" y="38672"/>
                </a:cubicBezTo>
                <a:cubicBezTo>
                  <a:pt x="87436" y="38635"/>
                  <a:pt x="87473" y="38635"/>
                  <a:pt x="87473" y="38635"/>
                </a:cubicBezTo>
                <a:lnTo>
                  <a:pt x="87473" y="38598"/>
                </a:lnTo>
                <a:lnTo>
                  <a:pt x="87362" y="38598"/>
                </a:lnTo>
                <a:cubicBezTo>
                  <a:pt x="87177" y="38672"/>
                  <a:pt x="86549" y="38894"/>
                  <a:pt x="85587" y="39153"/>
                </a:cubicBezTo>
                <a:cubicBezTo>
                  <a:pt x="84848" y="39338"/>
                  <a:pt x="84035" y="39485"/>
                  <a:pt x="83147" y="39559"/>
                </a:cubicBezTo>
                <a:cubicBezTo>
                  <a:pt x="82223" y="39670"/>
                  <a:pt x="81262" y="39744"/>
                  <a:pt x="80264" y="39744"/>
                </a:cubicBezTo>
                <a:lnTo>
                  <a:pt x="80227" y="39744"/>
                </a:lnTo>
                <a:lnTo>
                  <a:pt x="80227" y="39818"/>
                </a:lnTo>
                <a:cubicBezTo>
                  <a:pt x="78859" y="39375"/>
                  <a:pt x="77676" y="39264"/>
                  <a:pt x="76899" y="39227"/>
                </a:cubicBezTo>
                <a:lnTo>
                  <a:pt x="75827" y="39227"/>
                </a:lnTo>
                <a:cubicBezTo>
                  <a:pt x="75642" y="39301"/>
                  <a:pt x="75457" y="39301"/>
                  <a:pt x="75273" y="39301"/>
                </a:cubicBezTo>
                <a:cubicBezTo>
                  <a:pt x="75273" y="39301"/>
                  <a:pt x="75273" y="39301"/>
                  <a:pt x="75236" y="39338"/>
                </a:cubicBezTo>
                <a:cubicBezTo>
                  <a:pt x="75199" y="39375"/>
                  <a:pt x="75199" y="39485"/>
                  <a:pt x="75236" y="39559"/>
                </a:cubicBezTo>
                <a:cubicBezTo>
                  <a:pt x="75273" y="39596"/>
                  <a:pt x="75273" y="39596"/>
                  <a:pt x="75310" y="39596"/>
                </a:cubicBezTo>
                <a:cubicBezTo>
                  <a:pt x="75310" y="39633"/>
                  <a:pt x="75347" y="39633"/>
                  <a:pt x="75383" y="39633"/>
                </a:cubicBezTo>
                <a:lnTo>
                  <a:pt x="75753" y="39633"/>
                </a:lnTo>
                <a:cubicBezTo>
                  <a:pt x="76123" y="39633"/>
                  <a:pt x="76493" y="39633"/>
                  <a:pt x="76899" y="39670"/>
                </a:cubicBezTo>
                <a:cubicBezTo>
                  <a:pt x="77824" y="39744"/>
                  <a:pt x="79265" y="40003"/>
                  <a:pt x="80892" y="40742"/>
                </a:cubicBezTo>
                <a:cubicBezTo>
                  <a:pt x="81705" y="41112"/>
                  <a:pt x="82556" y="41593"/>
                  <a:pt x="83443" y="42184"/>
                </a:cubicBezTo>
                <a:cubicBezTo>
                  <a:pt x="83998" y="42554"/>
                  <a:pt x="84626" y="42998"/>
                  <a:pt x="85366" y="43552"/>
                </a:cubicBezTo>
                <a:cubicBezTo>
                  <a:pt x="85550" y="43700"/>
                  <a:pt x="85735" y="43848"/>
                  <a:pt x="85957" y="43996"/>
                </a:cubicBezTo>
                <a:lnTo>
                  <a:pt x="86660" y="44550"/>
                </a:lnTo>
                <a:cubicBezTo>
                  <a:pt x="87251" y="45031"/>
                  <a:pt x="87806" y="45475"/>
                  <a:pt x="88397" y="45881"/>
                </a:cubicBezTo>
                <a:cubicBezTo>
                  <a:pt x="86623" y="45401"/>
                  <a:pt x="85033" y="44883"/>
                  <a:pt x="83776" y="44403"/>
                </a:cubicBezTo>
                <a:cubicBezTo>
                  <a:pt x="83073" y="44181"/>
                  <a:pt x="82112" y="43774"/>
                  <a:pt x="81225" y="43330"/>
                </a:cubicBezTo>
                <a:cubicBezTo>
                  <a:pt x="81188" y="43293"/>
                  <a:pt x="81188" y="43293"/>
                  <a:pt x="81188" y="43293"/>
                </a:cubicBezTo>
                <a:lnTo>
                  <a:pt x="81151" y="43293"/>
                </a:lnTo>
                <a:lnTo>
                  <a:pt x="81151" y="43330"/>
                </a:lnTo>
                <a:lnTo>
                  <a:pt x="81151" y="43367"/>
                </a:lnTo>
                <a:lnTo>
                  <a:pt x="81188" y="43367"/>
                </a:lnTo>
                <a:cubicBezTo>
                  <a:pt x="81853" y="43774"/>
                  <a:pt x="82704" y="44218"/>
                  <a:pt x="83628" y="44624"/>
                </a:cubicBezTo>
                <a:cubicBezTo>
                  <a:pt x="84774" y="45142"/>
                  <a:pt x="86770" y="45955"/>
                  <a:pt x="89654" y="46806"/>
                </a:cubicBezTo>
                <a:cubicBezTo>
                  <a:pt x="87547" y="46658"/>
                  <a:pt x="85624" y="46399"/>
                  <a:pt x="84146" y="46103"/>
                </a:cubicBezTo>
                <a:cubicBezTo>
                  <a:pt x="82926" y="45881"/>
                  <a:pt x="81779" y="45586"/>
                  <a:pt x="80929" y="45253"/>
                </a:cubicBezTo>
                <a:lnTo>
                  <a:pt x="80892" y="45253"/>
                </a:lnTo>
                <a:lnTo>
                  <a:pt x="80892" y="45290"/>
                </a:lnTo>
                <a:lnTo>
                  <a:pt x="80929" y="45290"/>
                </a:lnTo>
                <a:cubicBezTo>
                  <a:pt x="81742" y="45697"/>
                  <a:pt x="82852" y="46066"/>
                  <a:pt x="84035" y="46362"/>
                </a:cubicBezTo>
                <a:cubicBezTo>
                  <a:pt x="85403" y="46695"/>
                  <a:pt x="87769" y="47175"/>
                  <a:pt x="91355" y="47508"/>
                </a:cubicBezTo>
                <a:cubicBezTo>
                  <a:pt x="91540" y="47582"/>
                  <a:pt x="91762" y="47619"/>
                  <a:pt x="91983" y="47693"/>
                </a:cubicBezTo>
                <a:cubicBezTo>
                  <a:pt x="91725" y="47767"/>
                  <a:pt x="91392" y="47841"/>
                  <a:pt x="91059" y="47915"/>
                </a:cubicBezTo>
                <a:cubicBezTo>
                  <a:pt x="90763" y="47952"/>
                  <a:pt x="90468" y="47989"/>
                  <a:pt x="90172" y="48026"/>
                </a:cubicBezTo>
                <a:cubicBezTo>
                  <a:pt x="89691" y="48100"/>
                  <a:pt x="89137" y="48137"/>
                  <a:pt x="88508" y="48137"/>
                </a:cubicBezTo>
                <a:cubicBezTo>
                  <a:pt x="88286" y="48143"/>
                  <a:pt x="88065" y="48146"/>
                  <a:pt x="87845" y="48146"/>
                </a:cubicBezTo>
                <a:cubicBezTo>
                  <a:pt x="86741" y="48146"/>
                  <a:pt x="85637" y="48069"/>
                  <a:pt x="84404" y="47915"/>
                </a:cubicBezTo>
                <a:cubicBezTo>
                  <a:pt x="82519" y="47693"/>
                  <a:pt x="81373" y="47360"/>
                  <a:pt x="80929" y="47249"/>
                </a:cubicBezTo>
                <a:lnTo>
                  <a:pt x="80892" y="47249"/>
                </a:lnTo>
                <a:lnTo>
                  <a:pt x="80892" y="47286"/>
                </a:lnTo>
                <a:lnTo>
                  <a:pt x="80929" y="47286"/>
                </a:lnTo>
                <a:cubicBezTo>
                  <a:pt x="81336" y="47434"/>
                  <a:pt x="82445" y="47841"/>
                  <a:pt x="84293" y="48174"/>
                </a:cubicBezTo>
                <a:cubicBezTo>
                  <a:pt x="85772" y="48432"/>
                  <a:pt x="87103" y="48543"/>
                  <a:pt x="88471" y="48580"/>
                </a:cubicBezTo>
                <a:cubicBezTo>
                  <a:pt x="88699" y="48590"/>
                  <a:pt x="88916" y="48595"/>
                  <a:pt x="89126" y="48595"/>
                </a:cubicBezTo>
                <a:cubicBezTo>
                  <a:pt x="89701" y="48595"/>
                  <a:pt x="90222" y="48560"/>
                  <a:pt x="90763" y="48506"/>
                </a:cubicBezTo>
                <a:cubicBezTo>
                  <a:pt x="90874" y="48469"/>
                  <a:pt x="90985" y="48469"/>
                  <a:pt x="91096" y="48432"/>
                </a:cubicBezTo>
                <a:lnTo>
                  <a:pt x="91133" y="48432"/>
                </a:lnTo>
                <a:cubicBezTo>
                  <a:pt x="91059" y="48506"/>
                  <a:pt x="90985" y="48543"/>
                  <a:pt x="90911" y="48580"/>
                </a:cubicBezTo>
                <a:cubicBezTo>
                  <a:pt x="90652" y="48728"/>
                  <a:pt x="90394" y="48876"/>
                  <a:pt x="90135" y="48987"/>
                </a:cubicBezTo>
                <a:cubicBezTo>
                  <a:pt x="89617" y="49135"/>
                  <a:pt x="89026" y="49283"/>
                  <a:pt x="88360" y="49357"/>
                </a:cubicBezTo>
                <a:lnTo>
                  <a:pt x="88286" y="49357"/>
                </a:lnTo>
                <a:cubicBezTo>
                  <a:pt x="86955" y="49505"/>
                  <a:pt x="85735" y="49505"/>
                  <a:pt x="84663" y="49505"/>
                </a:cubicBezTo>
                <a:cubicBezTo>
                  <a:pt x="83073" y="49431"/>
                  <a:pt x="82038" y="49357"/>
                  <a:pt x="81632" y="49320"/>
                </a:cubicBezTo>
                <a:cubicBezTo>
                  <a:pt x="81521" y="49320"/>
                  <a:pt x="81484" y="49283"/>
                  <a:pt x="81447" y="49283"/>
                </a:cubicBezTo>
                <a:lnTo>
                  <a:pt x="81447" y="49320"/>
                </a:lnTo>
                <a:lnTo>
                  <a:pt x="81447" y="49357"/>
                </a:lnTo>
                <a:lnTo>
                  <a:pt x="81595" y="49357"/>
                </a:lnTo>
                <a:cubicBezTo>
                  <a:pt x="81964" y="49431"/>
                  <a:pt x="82999" y="49578"/>
                  <a:pt x="84589" y="49726"/>
                </a:cubicBezTo>
                <a:cubicBezTo>
                  <a:pt x="85282" y="49798"/>
                  <a:pt x="86005" y="49839"/>
                  <a:pt x="86789" y="49839"/>
                </a:cubicBezTo>
                <a:cubicBezTo>
                  <a:pt x="87219" y="49839"/>
                  <a:pt x="87667" y="49826"/>
                  <a:pt x="88138" y="49800"/>
                </a:cubicBezTo>
                <a:lnTo>
                  <a:pt x="88138" y="49800"/>
                </a:lnTo>
                <a:cubicBezTo>
                  <a:pt x="88027" y="49837"/>
                  <a:pt x="87917" y="49874"/>
                  <a:pt x="87806" y="49911"/>
                </a:cubicBezTo>
                <a:cubicBezTo>
                  <a:pt x="86450" y="50333"/>
                  <a:pt x="84997" y="50534"/>
                  <a:pt x="83545" y="50534"/>
                </a:cubicBezTo>
                <a:cubicBezTo>
                  <a:pt x="83215" y="50534"/>
                  <a:pt x="82885" y="50523"/>
                  <a:pt x="82556" y="50503"/>
                </a:cubicBezTo>
                <a:cubicBezTo>
                  <a:pt x="80966" y="50392"/>
                  <a:pt x="79339" y="50022"/>
                  <a:pt x="77750" y="49431"/>
                </a:cubicBezTo>
                <a:cubicBezTo>
                  <a:pt x="77195" y="49209"/>
                  <a:pt x="76677" y="48987"/>
                  <a:pt x="76160" y="48728"/>
                </a:cubicBezTo>
                <a:cubicBezTo>
                  <a:pt x="76086" y="48432"/>
                  <a:pt x="76012" y="48100"/>
                  <a:pt x="75901" y="47804"/>
                </a:cubicBezTo>
                <a:lnTo>
                  <a:pt x="75901" y="47804"/>
                </a:lnTo>
                <a:cubicBezTo>
                  <a:pt x="76234" y="47989"/>
                  <a:pt x="76567" y="48137"/>
                  <a:pt x="76936" y="48321"/>
                </a:cubicBezTo>
                <a:cubicBezTo>
                  <a:pt x="77528" y="48580"/>
                  <a:pt x="78045" y="48728"/>
                  <a:pt x="78526" y="48876"/>
                </a:cubicBezTo>
                <a:cubicBezTo>
                  <a:pt x="79228" y="49061"/>
                  <a:pt x="79672" y="49172"/>
                  <a:pt x="79820" y="49209"/>
                </a:cubicBezTo>
                <a:lnTo>
                  <a:pt x="79894" y="49209"/>
                </a:lnTo>
                <a:lnTo>
                  <a:pt x="79931" y="49246"/>
                </a:lnTo>
                <a:lnTo>
                  <a:pt x="79931" y="49209"/>
                </a:lnTo>
                <a:lnTo>
                  <a:pt x="79931" y="49172"/>
                </a:lnTo>
                <a:lnTo>
                  <a:pt x="78637" y="48654"/>
                </a:lnTo>
                <a:cubicBezTo>
                  <a:pt x="78193" y="48432"/>
                  <a:pt x="77713" y="48211"/>
                  <a:pt x="77158" y="47915"/>
                </a:cubicBezTo>
                <a:cubicBezTo>
                  <a:pt x="76530" y="47582"/>
                  <a:pt x="76049" y="47249"/>
                  <a:pt x="75679" y="46843"/>
                </a:cubicBezTo>
                <a:cubicBezTo>
                  <a:pt x="75642" y="46732"/>
                  <a:pt x="75605" y="46584"/>
                  <a:pt x="75531" y="46436"/>
                </a:cubicBezTo>
                <a:cubicBezTo>
                  <a:pt x="75420" y="45992"/>
                  <a:pt x="75273" y="45549"/>
                  <a:pt x="75088" y="45105"/>
                </a:cubicBezTo>
                <a:lnTo>
                  <a:pt x="75088" y="45105"/>
                </a:lnTo>
                <a:cubicBezTo>
                  <a:pt x="75310" y="45253"/>
                  <a:pt x="75568" y="45438"/>
                  <a:pt x="75827" y="45623"/>
                </a:cubicBezTo>
                <a:cubicBezTo>
                  <a:pt x="76345" y="45955"/>
                  <a:pt x="76862" y="46288"/>
                  <a:pt x="77380" y="46510"/>
                </a:cubicBezTo>
                <a:cubicBezTo>
                  <a:pt x="78119" y="46880"/>
                  <a:pt x="78637" y="47027"/>
                  <a:pt x="78785" y="47064"/>
                </a:cubicBezTo>
                <a:cubicBezTo>
                  <a:pt x="78785" y="47064"/>
                  <a:pt x="78822" y="47101"/>
                  <a:pt x="78822" y="47101"/>
                </a:cubicBezTo>
                <a:lnTo>
                  <a:pt x="78785" y="47249"/>
                </a:lnTo>
                <a:lnTo>
                  <a:pt x="78859" y="47064"/>
                </a:lnTo>
                <a:cubicBezTo>
                  <a:pt x="78859" y="47064"/>
                  <a:pt x="78822" y="47027"/>
                  <a:pt x="78785" y="47027"/>
                </a:cubicBezTo>
                <a:cubicBezTo>
                  <a:pt x="78637" y="46954"/>
                  <a:pt x="78193" y="46732"/>
                  <a:pt x="77528" y="46325"/>
                </a:cubicBezTo>
                <a:cubicBezTo>
                  <a:pt x="77047" y="46029"/>
                  <a:pt x="76567" y="45660"/>
                  <a:pt x="76086" y="45290"/>
                </a:cubicBezTo>
                <a:cubicBezTo>
                  <a:pt x="75790" y="45031"/>
                  <a:pt x="75457" y="44735"/>
                  <a:pt x="75125" y="44440"/>
                </a:cubicBezTo>
                <a:cubicBezTo>
                  <a:pt x="74977" y="44292"/>
                  <a:pt x="74792" y="44181"/>
                  <a:pt x="74644" y="44033"/>
                </a:cubicBezTo>
                <a:cubicBezTo>
                  <a:pt x="74459" y="43589"/>
                  <a:pt x="74237" y="43146"/>
                  <a:pt x="73979" y="42702"/>
                </a:cubicBezTo>
                <a:lnTo>
                  <a:pt x="73979" y="42702"/>
                </a:lnTo>
                <a:cubicBezTo>
                  <a:pt x="74348" y="42887"/>
                  <a:pt x="74681" y="43072"/>
                  <a:pt x="75125" y="43293"/>
                </a:cubicBezTo>
                <a:cubicBezTo>
                  <a:pt x="75753" y="43589"/>
                  <a:pt x="76382" y="43922"/>
                  <a:pt x="76899" y="44181"/>
                </a:cubicBezTo>
                <a:cubicBezTo>
                  <a:pt x="77713" y="44550"/>
                  <a:pt x="78230" y="44698"/>
                  <a:pt x="78415" y="44772"/>
                </a:cubicBezTo>
                <a:lnTo>
                  <a:pt x="78489" y="44772"/>
                </a:lnTo>
                <a:cubicBezTo>
                  <a:pt x="78489" y="44772"/>
                  <a:pt x="78489" y="44772"/>
                  <a:pt x="78489" y="44735"/>
                </a:cubicBezTo>
                <a:cubicBezTo>
                  <a:pt x="78489" y="44735"/>
                  <a:pt x="78452" y="44735"/>
                  <a:pt x="78415" y="44698"/>
                </a:cubicBezTo>
                <a:cubicBezTo>
                  <a:pt x="78267" y="44624"/>
                  <a:pt x="77750" y="44403"/>
                  <a:pt x="77047" y="43959"/>
                </a:cubicBezTo>
                <a:cubicBezTo>
                  <a:pt x="76567" y="43700"/>
                  <a:pt x="76049" y="43367"/>
                  <a:pt x="75420" y="42961"/>
                </a:cubicBezTo>
                <a:lnTo>
                  <a:pt x="75383" y="42924"/>
                </a:lnTo>
                <a:cubicBezTo>
                  <a:pt x="74903" y="42628"/>
                  <a:pt x="74237" y="42221"/>
                  <a:pt x="73461" y="41852"/>
                </a:cubicBezTo>
                <a:cubicBezTo>
                  <a:pt x="73350" y="41630"/>
                  <a:pt x="73202" y="41408"/>
                  <a:pt x="73054" y="41223"/>
                </a:cubicBezTo>
                <a:cubicBezTo>
                  <a:pt x="72943" y="41075"/>
                  <a:pt x="72796" y="40890"/>
                  <a:pt x="72648" y="40668"/>
                </a:cubicBezTo>
                <a:lnTo>
                  <a:pt x="72648" y="40668"/>
                </a:lnTo>
                <a:cubicBezTo>
                  <a:pt x="74829" y="41186"/>
                  <a:pt x="76419" y="41630"/>
                  <a:pt x="77491" y="42036"/>
                </a:cubicBezTo>
                <a:cubicBezTo>
                  <a:pt x="78563" y="42406"/>
                  <a:pt x="79265" y="42702"/>
                  <a:pt x="79487" y="42776"/>
                </a:cubicBezTo>
                <a:cubicBezTo>
                  <a:pt x="79524" y="42813"/>
                  <a:pt x="79561" y="42813"/>
                  <a:pt x="79561" y="42813"/>
                </a:cubicBezTo>
                <a:lnTo>
                  <a:pt x="79561" y="42776"/>
                </a:lnTo>
                <a:cubicBezTo>
                  <a:pt x="79561" y="42776"/>
                  <a:pt x="79561" y="42776"/>
                  <a:pt x="79524" y="42739"/>
                </a:cubicBezTo>
                <a:cubicBezTo>
                  <a:pt x="79302" y="42628"/>
                  <a:pt x="78674" y="42258"/>
                  <a:pt x="77602" y="41815"/>
                </a:cubicBezTo>
                <a:cubicBezTo>
                  <a:pt x="76345" y="41223"/>
                  <a:pt x="74385" y="40558"/>
                  <a:pt x="71982" y="39855"/>
                </a:cubicBezTo>
                <a:cubicBezTo>
                  <a:pt x="71317" y="39116"/>
                  <a:pt x="70614" y="38450"/>
                  <a:pt x="69838" y="37822"/>
                </a:cubicBezTo>
                <a:cubicBezTo>
                  <a:pt x="68766" y="36971"/>
                  <a:pt x="67805" y="36417"/>
                  <a:pt x="67213" y="36084"/>
                </a:cubicBezTo>
                <a:cubicBezTo>
                  <a:pt x="66843" y="35899"/>
                  <a:pt x="66547" y="35751"/>
                  <a:pt x="66252" y="35604"/>
                </a:cubicBezTo>
                <a:lnTo>
                  <a:pt x="66178" y="35567"/>
                </a:lnTo>
                <a:cubicBezTo>
                  <a:pt x="66158" y="35557"/>
                  <a:pt x="66136" y="35552"/>
                  <a:pt x="66113" y="35552"/>
                </a:cubicBezTo>
                <a:cubicBezTo>
                  <a:pt x="66050" y="35552"/>
                  <a:pt x="65983" y="35586"/>
                  <a:pt x="65956" y="35640"/>
                </a:cubicBezTo>
                <a:cubicBezTo>
                  <a:pt x="65956" y="35677"/>
                  <a:pt x="65919" y="35714"/>
                  <a:pt x="65956" y="35751"/>
                </a:cubicBezTo>
                <a:cubicBezTo>
                  <a:pt x="65956" y="35788"/>
                  <a:pt x="65956" y="35825"/>
                  <a:pt x="65993" y="35862"/>
                </a:cubicBezTo>
                <a:cubicBezTo>
                  <a:pt x="66030" y="35862"/>
                  <a:pt x="66067" y="35899"/>
                  <a:pt x="66067" y="35899"/>
                </a:cubicBezTo>
                <a:lnTo>
                  <a:pt x="66104" y="35936"/>
                </a:lnTo>
                <a:cubicBezTo>
                  <a:pt x="66215" y="36010"/>
                  <a:pt x="66547" y="36195"/>
                  <a:pt x="66954" y="36491"/>
                </a:cubicBezTo>
                <a:cubicBezTo>
                  <a:pt x="67509" y="36897"/>
                  <a:pt x="68396" y="37526"/>
                  <a:pt x="69357" y="38413"/>
                </a:cubicBezTo>
                <a:cubicBezTo>
                  <a:pt x="70466" y="39448"/>
                  <a:pt x="71428" y="40595"/>
                  <a:pt x="72241" y="41815"/>
                </a:cubicBezTo>
                <a:cubicBezTo>
                  <a:pt x="73128" y="43183"/>
                  <a:pt x="73868" y="44883"/>
                  <a:pt x="74459" y="46769"/>
                </a:cubicBezTo>
                <a:cubicBezTo>
                  <a:pt x="74607" y="47249"/>
                  <a:pt x="74755" y="47767"/>
                  <a:pt x="74940" y="48432"/>
                </a:cubicBezTo>
                <a:cubicBezTo>
                  <a:pt x="75014" y="48728"/>
                  <a:pt x="75051" y="48987"/>
                  <a:pt x="75125" y="49209"/>
                </a:cubicBezTo>
                <a:lnTo>
                  <a:pt x="75162" y="49394"/>
                </a:lnTo>
                <a:cubicBezTo>
                  <a:pt x="75199" y="49615"/>
                  <a:pt x="75273" y="49837"/>
                  <a:pt x="75310" y="50022"/>
                </a:cubicBezTo>
                <a:cubicBezTo>
                  <a:pt x="75494" y="50762"/>
                  <a:pt x="75679" y="51501"/>
                  <a:pt x="75864" y="52166"/>
                </a:cubicBezTo>
                <a:cubicBezTo>
                  <a:pt x="76123" y="53165"/>
                  <a:pt x="76382" y="53904"/>
                  <a:pt x="76677" y="54569"/>
                </a:cubicBezTo>
                <a:cubicBezTo>
                  <a:pt x="76862" y="54976"/>
                  <a:pt x="77084" y="55383"/>
                  <a:pt x="77306" y="55753"/>
                </a:cubicBezTo>
                <a:cubicBezTo>
                  <a:pt x="77047" y="55457"/>
                  <a:pt x="76788" y="55161"/>
                  <a:pt x="76530" y="54865"/>
                </a:cubicBezTo>
                <a:cubicBezTo>
                  <a:pt x="75938" y="54089"/>
                  <a:pt x="75420" y="53202"/>
                  <a:pt x="74903" y="52019"/>
                </a:cubicBezTo>
                <a:cubicBezTo>
                  <a:pt x="74348" y="50798"/>
                  <a:pt x="73979" y="49652"/>
                  <a:pt x="73609" y="48654"/>
                </a:cubicBezTo>
                <a:cubicBezTo>
                  <a:pt x="73387" y="48026"/>
                  <a:pt x="73202" y="47471"/>
                  <a:pt x="73017" y="46954"/>
                </a:cubicBezTo>
                <a:cubicBezTo>
                  <a:pt x="72167" y="44661"/>
                  <a:pt x="71280" y="43330"/>
                  <a:pt x="70947" y="42887"/>
                </a:cubicBezTo>
                <a:cubicBezTo>
                  <a:pt x="70947" y="42850"/>
                  <a:pt x="70947" y="42850"/>
                  <a:pt x="70910" y="42850"/>
                </a:cubicBezTo>
                <a:lnTo>
                  <a:pt x="71095" y="42813"/>
                </a:lnTo>
                <a:lnTo>
                  <a:pt x="70873" y="42813"/>
                </a:lnTo>
                <a:lnTo>
                  <a:pt x="70873" y="42850"/>
                </a:lnTo>
                <a:cubicBezTo>
                  <a:pt x="70873" y="42850"/>
                  <a:pt x="70873" y="42887"/>
                  <a:pt x="70910" y="42924"/>
                </a:cubicBezTo>
                <a:cubicBezTo>
                  <a:pt x="71280" y="43478"/>
                  <a:pt x="72056" y="44809"/>
                  <a:pt x="72759" y="46990"/>
                </a:cubicBezTo>
                <a:cubicBezTo>
                  <a:pt x="72906" y="47471"/>
                  <a:pt x="73091" y="48026"/>
                  <a:pt x="73276" y="48617"/>
                </a:cubicBezTo>
                <a:cubicBezTo>
                  <a:pt x="73609" y="49652"/>
                  <a:pt x="73942" y="50835"/>
                  <a:pt x="74459" y="52129"/>
                </a:cubicBezTo>
                <a:cubicBezTo>
                  <a:pt x="74940" y="53349"/>
                  <a:pt x="75457" y="54311"/>
                  <a:pt x="76086" y="55161"/>
                </a:cubicBezTo>
                <a:cubicBezTo>
                  <a:pt x="76234" y="55346"/>
                  <a:pt x="76382" y="55568"/>
                  <a:pt x="76530" y="55753"/>
                </a:cubicBezTo>
                <a:cubicBezTo>
                  <a:pt x="76086" y="55383"/>
                  <a:pt x="75642" y="55050"/>
                  <a:pt x="75273" y="54680"/>
                </a:cubicBezTo>
                <a:cubicBezTo>
                  <a:pt x="74681" y="54089"/>
                  <a:pt x="74200" y="53423"/>
                  <a:pt x="73831" y="52869"/>
                </a:cubicBezTo>
                <a:cubicBezTo>
                  <a:pt x="73461" y="52351"/>
                  <a:pt x="73165" y="51834"/>
                  <a:pt x="72869" y="51390"/>
                </a:cubicBezTo>
                <a:lnTo>
                  <a:pt x="72759" y="51205"/>
                </a:lnTo>
                <a:cubicBezTo>
                  <a:pt x="72130" y="50170"/>
                  <a:pt x="71612" y="49394"/>
                  <a:pt x="71243" y="48876"/>
                </a:cubicBezTo>
                <a:cubicBezTo>
                  <a:pt x="70947" y="48469"/>
                  <a:pt x="70725" y="48247"/>
                  <a:pt x="70651" y="48137"/>
                </a:cubicBezTo>
                <a:lnTo>
                  <a:pt x="70614" y="48137"/>
                </a:lnTo>
                <a:cubicBezTo>
                  <a:pt x="70614" y="48174"/>
                  <a:pt x="70614" y="48174"/>
                  <a:pt x="70614" y="48174"/>
                </a:cubicBezTo>
                <a:cubicBezTo>
                  <a:pt x="70688" y="48247"/>
                  <a:pt x="70873" y="48506"/>
                  <a:pt x="71132" y="48913"/>
                </a:cubicBezTo>
                <a:cubicBezTo>
                  <a:pt x="71502" y="49431"/>
                  <a:pt x="71945" y="50207"/>
                  <a:pt x="72537" y="51279"/>
                </a:cubicBezTo>
                <a:lnTo>
                  <a:pt x="72611" y="51427"/>
                </a:lnTo>
                <a:cubicBezTo>
                  <a:pt x="72869" y="51908"/>
                  <a:pt x="73165" y="52425"/>
                  <a:pt x="73498" y="53017"/>
                </a:cubicBezTo>
                <a:cubicBezTo>
                  <a:pt x="73831" y="53534"/>
                  <a:pt x="74311" y="54274"/>
                  <a:pt x="74940" y="54939"/>
                </a:cubicBezTo>
                <a:cubicBezTo>
                  <a:pt x="75494" y="55568"/>
                  <a:pt x="76197" y="56159"/>
                  <a:pt x="77047" y="56751"/>
                </a:cubicBezTo>
                <a:cubicBezTo>
                  <a:pt x="77195" y="56862"/>
                  <a:pt x="77417" y="56973"/>
                  <a:pt x="77639" y="57120"/>
                </a:cubicBezTo>
                <a:cubicBezTo>
                  <a:pt x="76714" y="56788"/>
                  <a:pt x="75864" y="56344"/>
                  <a:pt x="75051" y="55900"/>
                </a:cubicBezTo>
                <a:cubicBezTo>
                  <a:pt x="73757" y="55124"/>
                  <a:pt x="72574" y="54200"/>
                  <a:pt x="71502" y="53091"/>
                </a:cubicBezTo>
                <a:cubicBezTo>
                  <a:pt x="70614" y="52166"/>
                  <a:pt x="70023" y="51353"/>
                  <a:pt x="69653" y="50835"/>
                </a:cubicBezTo>
                <a:cubicBezTo>
                  <a:pt x="69357" y="50429"/>
                  <a:pt x="69172" y="50133"/>
                  <a:pt x="69135" y="50059"/>
                </a:cubicBezTo>
                <a:cubicBezTo>
                  <a:pt x="69098" y="50022"/>
                  <a:pt x="69098" y="50022"/>
                  <a:pt x="69098" y="49985"/>
                </a:cubicBezTo>
                <a:lnTo>
                  <a:pt x="69062" y="49985"/>
                </a:lnTo>
                <a:lnTo>
                  <a:pt x="69062" y="50022"/>
                </a:lnTo>
                <a:cubicBezTo>
                  <a:pt x="69062" y="50022"/>
                  <a:pt x="69062" y="50022"/>
                  <a:pt x="69062" y="50059"/>
                </a:cubicBezTo>
                <a:cubicBezTo>
                  <a:pt x="69135" y="50170"/>
                  <a:pt x="69283" y="50429"/>
                  <a:pt x="69579" y="50872"/>
                </a:cubicBezTo>
                <a:cubicBezTo>
                  <a:pt x="69912" y="51427"/>
                  <a:pt x="70429" y="52240"/>
                  <a:pt x="71280" y="53202"/>
                </a:cubicBezTo>
                <a:cubicBezTo>
                  <a:pt x="72315" y="54385"/>
                  <a:pt x="73498" y="55383"/>
                  <a:pt x="74792" y="56233"/>
                </a:cubicBezTo>
                <a:cubicBezTo>
                  <a:pt x="75753" y="56862"/>
                  <a:pt x="76825" y="57416"/>
                  <a:pt x="77971" y="57860"/>
                </a:cubicBezTo>
                <a:cubicBezTo>
                  <a:pt x="76973" y="57675"/>
                  <a:pt x="76012" y="57453"/>
                  <a:pt x="75051" y="57120"/>
                </a:cubicBezTo>
                <a:cubicBezTo>
                  <a:pt x="73498" y="56640"/>
                  <a:pt x="72019" y="55937"/>
                  <a:pt x="70836" y="55161"/>
                </a:cubicBezTo>
                <a:cubicBezTo>
                  <a:pt x="69949" y="54569"/>
                  <a:pt x="69172" y="53941"/>
                  <a:pt x="68544" y="53239"/>
                </a:cubicBezTo>
                <a:cubicBezTo>
                  <a:pt x="68137" y="52832"/>
                  <a:pt x="67952" y="52573"/>
                  <a:pt x="67878" y="52462"/>
                </a:cubicBezTo>
                <a:cubicBezTo>
                  <a:pt x="67878" y="52462"/>
                  <a:pt x="67841" y="52462"/>
                  <a:pt x="67841" y="52425"/>
                </a:cubicBezTo>
                <a:lnTo>
                  <a:pt x="67841" y="52462"/>
                </a:lnTo>
                <a:lnTo>
                  <a:pt x="67805" y="52462"/>
                </a:lnTo>
                <a:cubicBezTo>
                  <a:pt x="67805" y="52462"/>
                  <a:pt x="67805" y="52499"/>
                  <a:pt x="67841" y="52499"/>
                </a:cubicBezTo>
                <a:cubicBezTo>
                  <a:pt x="67915" y="52610"/>
                  <a:pt x="68100" y="52869"/>
                  <a:pt x="68433" y="53276"/>
                </a:cubicBezTo>
                <a:cubicBezTo>
                  <a:pt x="69062" y="54015"/>
                  <a:pt x="69764" y="54680"/>
                  <a:pt x="70614" y="55309"/>
                </a:cubicBezTo>
                <a:cubicBezTo>
                  <a:pt x="71834" y="56196"/>
                  <a:pt x="73276" y="56936"/>
                  <a:pt x="74829" y="57527"/>
                </a:cubicBezTo>
                <a:cubicBezTo>
                  <a:pt x="76160" y="58008"/>
                  <a:pt x="77528" y="58341"/>
                  <a:pt x="78896" y="58562"/>
                </a:cubicBezTo>
                <a:cubicBezTo>
                  <a:pt x="78785" y="58599"/>
                  <a:pt x="78674" y="58599"/>
                  <a:pt x="78563" y="58599"/>
                </a:cubicBezTo>
                <a:cubicBezTo>
                  <a:pt x="78303" y="58643"/>
                  <a:pt x="78043" y="58661"/>
                  <a:pt x="77754" y="58661"/>
                </a:cubicBezTo>
                <a:cubicBezTo>
                  <a:pt x="77549" y="58661"/>
                  <a:pt x="77329" y="58652"/>
                  <a:pt x="77084" y="58636"/>
                </a:cubicBezTo>
                <a:cubicBezTo>
                  <a:pt x="76234" y="58599"/>
                  <a:pt x="75273" y="58525"/>
                  <a:pt x="74348" y="58341"/>
                </a:cubicBezTo>
                <a:cubicBezTo>
                  <a:pt x="72869" y="58045"/>
                  <a:pt x="71465" y="57527"/>
                  <a:pt x="70245" y="56825"/>
                </a:cubicBezTo>
                <a:cubicBezTo>
                  <a:pt x="69394" y="56344"/>
                  <a:pt x="68655" y="55790"/>
                  <a:pt x="67989" y="55124"/>
                </a:cubicBezTo>
                <a:cubicBezTo>
                  <a:pt x="67620" y="54791"/>
                  <a:pt x="67435" y="54533"/>
                  <a:pt x="67361" y="54459"/>
                </a:cubicBezTo>
                <a:cubicBezTo>
                  <a:pt x="67324" y="54422"/>
                  <a:pt x="67324" y="54422"/>
                  <a:pt x="67324" y="54422"/>
                </a:cubicBezTo>
                <a:lnTo>
                  <a:pt x="67287" y="54422"/>
                </a:lnTo>
                <a:lnTo>
                  <a:pt x="67287" y="54459"/>
                </a:lnTo>
                <a:cubicBezTo>
                  <a:pt x="67287" y="54459"/>
                  <a:pt x="67287" y="54459"/>
                  <a:pt x="67324" y="54496"/>
                </a:cubicBezTo>
                <a:cubicBezTo>
                  <a:pt x="67361" y="54569"/>
                  <a:pt x="67546" y="54828"/>
                  <a:pt x="67915" y="55198"/>
                </a:cubicBezTo>
                <a:cubicBezTo>
                  <a:pt x="68507" y="55863"/>
                  <a:pt x="69246" y="56455"/>
                  <a:pt x="70060" y="56973"/>
                </a:cubicBezTo>
                <a:cubicBezTo>
                  <a:pt x="70947" y="57564"/>
                  <a:pt x="71982" y="58045"/>
                  <a:pt x="73054" y="58414"/>
                </a:cubicBezTo>
                <a:cubicBezTo>
                  <a:pt x="72130" y="58193"/>
                  <a:pt x="71280" y="57934"/>
                  <a:pt x="70503" y="57601"/>
                </a:cubicBezTo>
                <a:cubicBezTo>
                  <a:pt x="69172" y="57047"/>
                  <a:pt x="67952" y="56307"/>
                  <a:pt x="66843" y="55346"/>
                </a:cubicBezTo>
                <a:cubicBezTo>
                  <a:pt x="65734" y="54385"/>
                  <a:pt x="64699" y="53165"/>
                  <a:pt x="63738" y="51760"/>
                </a:cubicBezTo>
                <a:cubicBezTo>
                  <a:pt x="63701" y="51723"/>
                  <a:pt x="63664" y="51649"/>
                  <a:pt x="63627" y="51612"/>
                </a:cubicBezTo>
                <a:cubicBezTo>
                  <a:pt x="63627" y="51575"/>
                  <a:pt x="63590" y="51575"/>
                  <a:pt x="63590" y="51538"/>
                </a:cubicBezTo>
                <a:cubicBezTo>
                  <a:pt x="63664" y="50983"/>
                  <a:pt x="63701" y="50392"/>
                  <a:pt x="63738" y="49874"/>
                </a:cubicBezTo>
                <a:cubicBezTo>
                  <a:pt x="63738" y="49800"/>
                  <a:pt x="63738" y="49689"/>
                  <a:pt x="63738" y="49615"/>
                </a:cubicBezTo>
                <a:cubicBezTo>
                  <a:pt x="63738" y="49578"/>
                  <a:pt x="63738" y="49578"/>
                  <a:pt x="63738" y="49541"/>
                </a:cubicBezTo>
                <a:cubicBezTo>
                  <a:pt x="63849" y="49800"/>
                  <a:pt x="63960" y="50133"/>
                  <a:pt x="64107" y="50429"/>
                </a:cubicBezTo>
                <a:cubicBezTo>
                  <a:pt x="64366" y="51057"/>
                  <a:pt x="64699" y="51612"/>
                  <a:pt x="64995" y="52092"/>
                </a:cubicBezTo>
                <a:cubicBezTo>
                  <a:pt x="65512" y="52832"/>
                  <a:pt x="65882" y="53202"/>
                  <a:pt x="65993" y="53312"/>
                </a:cubicBezTo>
                <a:cubicBezTo>
                  <a:pt x="66030" y="53349"/>
                  <a:pt x="66030" y="53349"/>
                  <a:pt x="66030" y="53349"/>
                </a:cubicBezTo>
                <a:lnTo>
                  <a:pt x="66067" y="53349"/>
                </a:lnTo>
                <a:cubicBezTo>
                  <a:pt x="66067" y="53312"/>
                  <a:pt x="66067" y="53312"/>
                  <a:pt x="66030" y="53276"/>
                </a:cubicBezTo>
                <a:cubicBezTo>
                  <a:pt x="65919" y="53128"/>
                  <a:pt x="65623" y="52721"/>
                  <a:pt x="65217" y="51982"/>
                </a:cubicBezTo>
                <a:cubicBezTo>
                  <a:pt x="64958" y="51501"/>
                  <a:pt x="64736" y="50909"/>
                  <a:pt x="64514" y="50281"/>
                </a:cubicBezTo>
                <a:cubicBezTo>
                  <a:pt x="64329" y="49800"/>
                  <a:pt x="64181" y="49246"/>
                  <a:pt x="63997" y="48617"/>
                </a:cubicBezTo>
                <a:cubicBezTo>
                  <a:pt x="63923" y="48395"/>
                  <a:pt x="63849" y="48137"/>
                  <a:pt x="63775" y="47878"/>
                </a:cubicBezTo>
                <a:cubicBezTo>
                  <a:pt x="63775" y="47101"/>
                  <a:pt x="63738" y="46288"/>
                  <a:pt x="63701" y="45549"/>
                </a:cubicBezTo>
                <a:lnTo>
                  <a:pt x="63701" y="45549"/>
                </a:lnTo>
                <a:lnTo>
                  <a:pt x="63775" y="45733"/>
                </a:lnTo>
                <a:cubicBezTo>
                  <a:pt x="63923" y="46140"/>
                  <a:pt x="64070" y="46510"/>
                  <a:pt x="64181" y="46843"/>
                </a:cubicBezTo>
                <a:cubicBezTo>
                  <a:pt x="64588" y="47915"/>
                  <a:pt x="64995" y="48765"/>
                  <a:pt x="65401" y="49431"/>
                </a:cubicBezTo>
                <a:cubicBezTo>
                  <a:pt x="65845" y="50207"/>
                  <a:pt x="66326" y="50798"/>
                  <a:pt x="66843" y="51279"/>
                </a:cubicBezTo>
                <a:cubicBezTo>
                  <a:pt x="66880" y="51316"/>
                  <a:pt x="66880" y="51316"/>
                  <a:pt x="66917" y="51353"/>
                </a:cubicBezTo>
                <a:lnTo>
                  <a:pt x="66954" y="51316"/>
                </a:lnTo>
                <a:cubicBezTo>
                  <a:pt x="66917" y="51316"/>
                  <a:pt x="66917" y="51279"/>
                  <a:pt x="66880" y="51242"/>
                </a:cubicBezTo>
                <a:cubicBezTo>
                  <a:pt x="66732" y="51057"/>
                  <a:pt x="66215" y="50466"/>
                  <a:pt x="65623" y="49357"/>
                </a:cubicBezTo>
                <a:cubicBezTo>
                  <a:pt x="65290" y="48691"/>
                  <a:pt x="64958" y="47804"/>
                  <a:pt x="64625" y="46769"/>
                </a:cubicBezTo>
                <a:cubicBezTo>
                  <a:pt x="64514" y="46436"/>
                  <a:pt x="64440" y="46140"/>
                  <a:pt x="64329" y="45807"/>
                </a:cubicBezTo>
                <a:cubicBezTo>
                  <a:pt x="64107" y="45068"/>
                  <a:pt x="63849" y="44255"/>
                  <a:pt x="63553" y="43404"/>
                </a:cubicBezTo>
                <a:cubicBezTo>
                  <a:pt x="63479" y="42850"/>
                  <a:pt x="63405" y="42258"/>
                  <a:pt x="63331" y="41704"/>
                </a:cubicBezTo>
                <a:lnTo>
                  <a:pt x="63331" y="41704"/>
                </a:lnTo>
                <a:cubicBezTo>
                  <a:pt x="63553" y="42184"/>
                  <a:pt x="63812" y="42628"/>
                  <a:pt x="64070" y="43109"/>
                </a:cubicBezTo>
                <a:cubicBezTo>
                  <a:pt x="64773" y="44329"/>
                  <a:pt x="65475" y="45364"/>
                  <a:pt x="66030" y="46177"/>
                </a:cubicBezTo>
                <a:cubicBezTo>
                  <a:pt x="66547" y="46954"/>
                  <a:pt x="67028" y="47656"/>
                  <a:pt x="67287" y="48100"/>
                </a:cubicBezTo>
                <a:cubicBezTo>
                  <a:pt x="67509" y="48469"/>
                  <a:pt x="67620" y="48728"/>
                  <a:pt x="67657" y="48802"/>
                </a:cubicBezTo>
                <a:cubicBezTo>
                  <a:pt x="67694" y="48802"/>
                  <a:pt x="67694" y="48802"/>
                  <a:pt x="67694" y="48839"/>
                </a:cubicBezTo>
                <a:lnTo>
                  <a:pt x="67694" y="48802"/>
                </a:lnTo>
                <a:lnTo>
                  <a:pt x="67731" y="48802"/>
                </a:lnTo>
                <a:cubicBezTo>
                  <a:pt x="67731" y="48802"/>
                  <a:pt x="67731" y="48802"/>
                  <a:pt x="67731" y="48765"/>
                </a:cubicBezTo>
                <a:cubicBezTo>
                  <a:pt x="67694" y="48691"/>
                  <a:pt x="67583" y="48469"/>
                  <a:pt x="67398" y="48100"/>
                </a:cubicBezTo>
                <a:cubicBezTo>
                  <a:pt x="67176" y="47656"/>
                  <a:pt x="66843" y="47064"/>
                  <a:pt x="66252" y="46103"/>
                </a:cubicBezTo>
                <a:lnTo>
                  <a:pt x="66141" y="45918"/>
                </a:lnTo>
                <a:cubicBezTo>
                  <a:pt x="65660" y="45105"/>
                  <a:pt x="65069" y="44107"/>
                  <a:pt x="64477" y="42961"/>
                </a:cubicBezTo>
                <a:cubicBezTo>
                  <a:pt x="63701" y="41445"/>
                  <a:pt x="63146" y="40040"/>
                  <a:pt x="62703" y="38635"/>
                </a:cubicBezTo>
                <a:cubicBezTo>
                  <a:pt x="62666" y="38487"/>
                  <a:pt x="62629" y="38339"/>
                  <a:pt x="62592" y="38191"/>
                </a:cubicBezTo>
                <a:lnTo>
                  <a:pt x="62592" y="38191"/>
                </a:lnTo>
                <a:cubicBezTo>
                  <a:pt x="62924" y="38709"/>
                  <a:pt x="63220" y="39190"/>
                  <a:pt x="63590" y="39707"/>
                </a:cubicBezTo>
                <a:cubicBezTo>
                  <a:pt x="64551" y="41075"/>
                  <a:pt x="65512" y="42369"/>
                  <a:pt x="66437" y="43515"/>
                </a:cubicBezTo>
                <a:cubicBezTo>
                  <a:pt x="67028" y="44218"/>
                  <a:pt x="67509" y="44772"/>
                  <a:pt x="67915" y="45216"/>
                </a:cubicBezTo>
                <a:cubicBezTo>
                  <a:pt x="68100" y="45438"/>
                  <a:pt x="68285" y="45623"/>
                  <a:pt x="68433" y="45807"/>
                </a:cubicBezTo>
                <a:lnTo>
                  <a:pt x="69098" y="46584"/>
                </a:lnTo>
                <a:lnTo>
                  <a:pt x="69135" y="46547"/>
                </a:lnTo>
                <a:lnTo>
                  <a:pt x="68507" y="45733"/>
                </a:lnTo>
                <a:cubicBezTo>
                  <a:pt x="68359" y="45549"/>
                  <a:pt x="68211" y="45327"/>
                  <a:pt x="67989" y="45105"/>
                </a:cubicBezTo>
                <a:cubicBezTo>
                  <a:pt x="67620" y="44624"/>
                  <a:pt x="67176" y="44070"/>
                  <a:pt x="66695" y="43404"/>
                </a:cubicBezTo>
                <a:cubicBezTo>
                  <a:pt x="65845" y="42258"/>
                  <a:pt x="64921" y="40964"/>
                  <a:pt x="63997" y="39522"/>
                </a:cubicBezTo>
                <a:cubicBezTo>
                  <a:pt x="63590" y="38894"/>
                  <a:pt x="63072" y="38044"/>
                  <a:pt x="62555" y="37082"/>
                </a:cubicBezTo>
                <a:lnTo>
                  <a:pt x="62555" y="37082"/>
                </a:lnTo>
                <a:cubicBezTo>
                  <a:pt x="62740" y="37230"/>
                  <a:pt x="62887" y="37341"/>
                  <a:pt x="63072" y="37489"/>
                </a:cubicBezTo>
                <a:cubicBezTo>
                  <a:pt x="63146" y="37563"/>
                  <a:pt x="63257" y="37637"/>
                  <a:pt x="63331" y="37711"/>
                </a:cubicBezTo>
                <a:cubicBezTo>
                  <a:pt x="63590" y="37933"/>
                  <a:pt x="63812" y="38118"/>
                  <a:pt x="63960" y="38302"/>
                </a:cubicBezTo>
                <a:lnTo>
                  <a:pt x="64551" y="38857"/>
                </a:lnTo>
                <a:cubicBezTo>
                  <a:pt x="64958" y="39264"/>
                  <a:pt x="65290" y="39596"/>
                  <a:pt x="65586" y="39892"/>
                </a:cubicBezTo>
                <a:cubicBezTo>
                  <a:pt x="66030" y="40373"/>
                  <a:pt x="66695" y="41112"/>
                  <a:pt x="67250" y="41889"/>
                </a:cubicBezTo>
                <a:cubicBezTo>
                  <a:pt x="67250" y="41962"/>
                  <a:pt x="67250" y="41962"/>
                  <a:pt x="67287" y="41962"/>
                </a:cubicBezTo>
                <a:lnTo>
                  <a:pt x="67287" y="41926"/>
                </a:lnTo>
                <a:cubicBezTo>
                  <a:pt x="67287" y="41926"/>
                  <a:pt x="67287" y="41926"/>
                  <a:pt x="67287" y="41889"/>
                </a:cubicBezTo>
                <a:cubicBezTo>
                  <a:pt x="66843" y="41075"/>
                  <a:pt x="66215" y="40262"/>
                  <a:pt x="65771" y="39744"/>
                </a:cubicBezTo>
                <a:cubicBezTo>
                  <a:pt x="65512" y="39448"/>
                  <a:pt x="65217" y="39079"/>
                  <a:pt x="64847" y="38672"/>
                </a:cubicBezTo>
                <a:lnTo>
                  <a:pt x="64292" y="38081"/>
                </a:lnTo>
                <a:cubicBezTo>
                  <a:pt x="64107" y="37822"/>
                  <a:pt x="63849" y="37600"/>
                  <a:pt x="63664" y="37415"/>
                </a:cubicBezTo>
                <a:cubicBezTo>
                  <a:pt x="63553" y="37304"/>
                  <a:pt x="63405" y="37193"/>
                  <a:pt x="63294" y="37082"/>
                </a:cubicBezTo>
                <a:cubicBezTo>
                  <a:pt x="62961" y="36787"/>
                  <a:pt x="62592" y="36454"/>
                  <a:pt x="62222" y="36084"/>
                </a:cubicBezTo>
                <a:cubicBezTo>
                  <a:pt x="62111" y="35973"/>
                  <a:pt x="62037" y="35862"/>
                  <a:pt x="61926" y="35751"/>
                </a:cubicBezTo>
                <a:cubicBezTo>
                  <a:pt x="61741" y="35234"/>
                  <a:pt x="61556" y="34790"/>
                  <a:pt x="61446" y="34347"/>
                </a:cubicBezTo>
                <a:lnTo>
                  <a:pt x="61446" y="34347"/>
                </a:lnTo>
                <a:cubicBezTo>
                  <a:pt x="62185" y="35049"/>
                  <a:pt x="62924" y="35604"/>
                  <a:pt x="63516" y="36010"/>
                </a:cubicBezTo>
                <a:cubicBezTo>
                  <a:pt x="64033" y="36380"/>
                  <a:pt x="64551" y="36713"/>
                  <a:pt x="65032" y="37045"/>
                </a:cubicBezTo>
                <a:cubicBezTo>
                  <a:pt x="65882" y="37600"/>
                  <a:pt x="66584" y="38118"/>
                  <a:pt x="67213" y="38598"/>
                </a:cubicBezTo>
                <a:cubicBezTo>
                  <a:pt x="68322" y="39448"/>
                  <a:pt x="68951" y="40188"/>
                  <a:pt x="69246" y="40558"/>
                </a:cubicBezTo>
                <a:cubicBezTo>
                  <a:pt x="69542" y="40964"/>
                  <a:pt x="69690" y="41260"/>
                  <a:pt x="69764" y="41371"/>
                </a:cubicBezTo>
                <a:cubicBezTo>
                  <a:pt x="69764" y="41371"/>
                  <a:pt x="69764" y="41371"/>
                  <a:pt x="69801" y="41408"/>
                </a:cubicBezTo>
                <a:lnTo>
                  <a:pt x="69801" y="41371"/>
                </a:lnTo>
                <a:lnTo>
                  <a:pt x="69838" y="41371"/>
                </a:lnTo>
                <a:cubicBezTo>
                  <a:pt x="69801" y="41371"/>
                  <a:pt x="69801" y="41334"/>
                  <a:pt x="69801" y="41334"/>
                </a:cubicBezTo>
                <a:cubicBezTo>
                  <a:pt x="69764" y="41223"/>
                  <a:pt x="69616" y="40964"/>
                  <a:pt x="69320" y="40521"/>
                </a:cubicBezTo>
                <a:cubicBezTo>
                  <a:pt x="69062" y="40151"/>
                  <a:pt x="68470" y="39338"/>
                  <a:pt x="67398" y="38450"/>
                </a:cubicBezTo>
                <a:cubicBezTo>
                  <a:pt x="66769" y="37859"/>
                  <a:pt x="65993" y="37304"/>
                  <a:pt x="65106" y="36639"/>
                </a:cubicBezTo>
                <a:cubicBezTo>
                  <a:pt x="64699" y="36343"/>
                  <a:pt x="64255" y="36047"/>
                  <a:pt x="63849" y="35714"/>
                </a:cubicBezTo>
                <a:cubicBezTo>
                  <a:pt x="63183" y="35197"/>
                  <a:pt x="62444" y="34605"/>
                  <a:pt x="61741" y="33866"/>
                </a:cubicBezTo>
                <a:cubicBezTo>
                  <a:pt x="61002" y="33053"/>
                  <a:pt x="60447" y="32202"/>
                  <a:pt x="60152" y="31278"/>
                </a:cubicBezTo>
                <a:lnTo>
                  <a:pt x="60115" y="31278"/>
                </a:lnTo>
                <a:lnTo>
                  <a:pt x="60004" y="31315"/>
                </a:lnTo>
                <a:lnTo>
                  <a:pt x="59967" y="31241"/>
                </a:lnTo>
                <a:cubicBezTo>
                  <a:pt x="59893" y="31093"/>
                  <a:pt x="59819" y="30982"/>
                  <a:pt x="59782" y="30834"/>
                </a:cubicBezTo>
                <a:cubicBezTo>
                  <a:pt x="58784" y="29060"/>
                  <a:pt x="57638" y="27470"/>
                  <a:pt x="56381" y="26065"/>
                </a:cubicBezTo>
                <a:cubicBezTo>
                  <a:pt x="55345" y="24956"/>
                  <a:pt x="54236" y="23995"/>
                  <a:pt x="53053" y="23144"/>
                </a:cubicBezTo>
                <a:cubicBezTo>
                  <a:pt x="52240" y="22590"/>
                  <a:pt x="51463" y="22146"/>
                  <a:pt x="50650" y="21703"/>
                </a:cubicBezTo>
                <a:cubicBezTo>
                  <a:pt x="50243" y="21518"/>
                  <a:pt x="49985" y="21407"/>
                  <a:pt x="49837" y="21333"/>
                </a:cubicBezTo>
                <a:cubicBezTo>
                  <a:pt x="49800" y="21333"/>
                  <a:pt x="49800" y="21296"/>
                  <a:pt x="49800" y="21296"/>
                </a:cubicBezTo>
                <a:cubicBezTo>
                  <a:pt x="49778" y="21285"/>
                  <a:pt x="49756" y="21281"/>
                  <a:pt x="49735" y="21281"/>
                </a:cubicBezTo>
                <a:cubicBezTo>
                  <a:pt x="49683" y="21281"/>
                  <a:pt x="49630" y="21307"/>
                  <a:pt x="49578" y="21333"/>
                </a:cubicBezTo>
                <a:cubicBezTo>
                  <a:pt x="49504" y="21407"/>
                  <a:pt x="49504" y="21518"/>
                  <a:pt x="49578" y="21592"/>
                </a:cubicBezTo>
                <a:lnTo>
                  <a:pt x="49615" y="21592"/>
                </a:lnTo>
                <a:cubicBezTo>
                  <a:pt x="49615" y="21629"/>
                  <a:pt x="49652" y="21629"/>
                  <a:pt x="49689" y="21666"/>
                </a:cubicBezTo>
                <a:cubicBezTo>
                  <a:pt x="49800" y="21703"/>
                  <a:pt x="50096" y="21850"/>
                  <a:pt x="50465" y="22072"/>
                </a:cubicBezTo>
                <a:cubicBezTo>
                  <a:pt x="51279" y="22479"/>
                  <a:pt x="52018" y="22960"/>
                  <a:pt x="52757" y="23551"/>
                </a:cubicBezTo>
                <a:cubicBezTo>
                  <a:pt x="53904" y="24364"/>
                  <a:pt x="54939" y="25363"/>
                  <a:pt x="55937" y="26472"/>
                </a:cubicBezTo>
                <a:cubicBezTo>
                  <a:pt x="57120" y="27840"/>
                  <a:pt x="58192" y="29429"/>
                  <a:pt x="59116" y="31204"/>
                </a:cubicBezTo>
                <a:cubicBezTo>
                  <a:pt x="61187" y="35197"/>
                  <a:pt x="62481" y="40299"/>
                  <a:pt x="62703" y="45512"/>
                </a:cubicBezTo>
                <a:cubicBezTo>
                  <a:pt x="62776" y="46954"/>
                  <a:pt x="62740" y="48395"/>
                  <a:pt x="62666" y="49800"/>
                </a:cubicBezTo>
                <a:cubicBezTo>
                  <a:pt x="62666" y="50059"/>
                  <a:pt x="62629" y="50281"/>
                  <a:pt x="62592" y="50577"/>
                </a:cubicBezTo>
                <a:cubicBezTo>
                  <a:pt x="62592" y="50983"/>
                  <a:pt x="62518" y="51390"/>
                  <a:pt x="62481" y="51760"/>
                </a:cubicBezTo>
                <a:lnTo>
                  <a:pt x="62444" y="51871"/>
                </a:lnTo>
                <a:cubicBezTo>
                  <a:pt x="62444" y="51908"/>
                  <a:pt x="62444" y="51945"/>
                  <a:pt x="62444" y="51982"/>
                </a:cubicBezTo>
                <a:cubicBezTo>
                  <a:pt x="62296" y="52684"/>
                  <a:pt x="62111" y="53423"/>
                  <a:pt x="61852" y="54126"/>
                </a:cubicBezTo>
                <a:cubicBezTo>
                  <a:pt x="61593" y="54828"/>
                  <a:pt x="61261" y="55531"/>
                  <a:pt x="60928" y="56196"/>
                </a:cubicBezTo>
                <a:lnTo>
                  <a:pt x="60891" y="56307"/>
                </a:lnTo>
                <a:cubicBezTo>
                  <a:pt x="60817" y="56455"/>
                  <a:pt x="60743" y="56603"/>
                  <a:pt x="60669" y="56714"/>
                </a:cubicBezTo>
                <a:cubicBezTo>
                  <a:pt x="60706" y="56566"/>
                  <a:pt x="60743" y="56418"/>
                  <a:pt x="60743" y="56270"/>
                </a:cubicBezTo>
                <a:cubicBezTo>
                  <a:pt x="60817" y="55790"/>
                  <a:pt x="60928" y="55346"/>
                  <a:pt x="61002" y="54902"/>
                </a:cubicBezTo>
                <a:cubicBezTo>
                  <a:pt x="61076" y="54422"/>
                  <a:pt x="61187" y="53867"/>
                  <a:pt x="61261" y="53386"/>
                </a:cubicBezTo>
                <a:cubicBezTo>
                  <a:pt x="61556" y="51538"/>
                  <a:pt x="61704" y="49763"/>
                  <a:pt x="61704" y="47989"/>
                </a:cubicBezTo>
                <a:cubicBezTo>
                  <a:pt x="61667" y="45142"/>
                  <a:pt x="61409" y="42332"/>
                  <a:pt x="60854" y="39411"/>
                </a:cubicBezTo>
                <a:cubicBezTo>
                  <a:pt x="60373" y="36934"/>
                  <a:pt x="59819" y="35160"/>
                  <a:pt x="59412" y="34125"/>
                </a:cubicBezTo>
                <a:cubicBezTo>
                  <a:pt x="59190" y="33496"/>
                  <a:pt x="58932" y="32905"/>
                  <a:pt x="58710" y="32424"/>
                </a:cubicBezTo>
                <a:cubicBezTo>
                  <a:pt x="58673" y="32387"/>
                  <a:pt x="58673" y="32387"/>
                  <a:pt x="58673" y="32387"/>
                </a:cubicBezTo>
                <a:lnTo>
                  <a:pt x="58636" y="32387"/>
                </a:lnTo>
                <a:cubicBezTo>
                  <a:pt x="58636" y="32424"/>
                  <a:pt x="58636" y="32424"/>
                  <a:pt x="58636" y="32461"/>
                </a:cubicBezTo>
                <a:cubicBezTo>
                  <a:pt x="58858" y="32942"/>
                  <a:pt x="59079" y="33496"/>
                  <a:pt x="59301" y="34125"/>
                </a:cubicBezTo>
                <a:cubicBezTo>
                  <a:pt x="59671" y="35160"/>
                  <a:pt x="60189" y="36897"/>
                  <a:pt x="60595" y="39338"/>
                </a:cubicBezTo>
                <a:cubicBezTo>
                  <a:pt x="61076" y="42258"/>
                  <a:pt x="61298" y="45031"/>
                  <a:pt x="61261" y="47878"/>
                </a:cubicBezTo>
                <a:cubicBezTo>
                  <a:pt x="61224" y="49615"/>
                  <a:pt x="61076" y="51390"/>
                  <a:pt x="60743" y="53202"/>
                </a:cubicBezTo>
                <a:cubicBezTo>
                  <a:pt x="60669" y="53719"/>
                  <a:pt x="60558" y="54237"/>
                  <a:pt x="60447" y="54754"/>
                </a:cubicBezTo>
                <a:cubicBezTo>
                  <a:pt x="60373" y="55198"/>
                  <a:pt x="60262" y="55642"/>
                  <a:pt x="60189" y="56122"/>
                </a:cubicBezTo>
                <a:cubicBezTo>
                  <a:pt x="60041" y="56862"/>
                  <a:pt x="59930" y="57712"/>
                  <a:pt x="59856" y="58636"/>
                </a:cubicBezTo>
                <a:cubicBezTo>
                  <a:pt x="59856" y="58451"/>
                  <a:pt x="59819" y="58304"/>
                  <a:pt x="59819" y="58156"/>
                </a:cubicBezTo>
                <a:cubicBezTo>
                  <a:pt x="59745" y="56973"/>
                  <a:pt x="59745" y="55790"/>
                  <a:pt x="59782" y="54717"/>
                </a:cubicBezTo>
                <a:cubicBezTo>
                  <a:pt x="59782" y="53719"/>
                  <a:pt x="59819" y="52795"/>
                  <a:pt x="59856" y="51871"/>
                </a:cubicBezTo>
                <a:cubicBezTo>
                  <a:pt x="59893" y="50651"/>
                  <a:pt x="59930" y="49468"/>
                  <a:pt x="59967" y="48358"/>
                </a:cubicBezTo>
                <a:cubicBezTo>
                  <a:pt x="60041" y="44403"/>
                  <a:pt x="59782" y="40964"/>
                  <a:pt x="59153" y="38154"/>
                </a:cubicBezTo>
                <a:cubicBezTo>
                  <a:pt x="58710" y="35936"/>
                  <a:pt x="58007" y="33866"/>
                  <a:pt x="57120" y="31980"/>
                </a:cubicBezTo>
                <a:cubicBezTo>
                  <a:pt x="56602" y="30908"/>
                  <a:pt x="56196" y="30280"/>
                  <a:pt x="56085" y="30058"/>
                </a:cubicBezTo>
                <a:cubicBezTo>
                  <a:pt x="56048" y="30021"/>
                  <a:pt x="56011" y="30021"/>
                  <a:pt x="56011" y="29984"/>
                </a:cubicBezTo>
                <a:lnTo>
                  <a:pt x="55974" y="29984"/>
                </a:lnTo>
                <a:cubicBezTo>
                  <a:pt x="55974" y="30021"/>
                  <a:pt x="55974" y="30021"/>
                  <a:pt x="55974" y="30021"/>
                </a:cubicBezTo>
                <a:cubicBezTo>
                  <a:pt x="55974" y="30021"/>
                  <a:pt x="56011" y="30058"/>
                  <a:pt x="56011" y="30095"/>
                </a:cubicBezTo>
                <a:cubicBezTo>
                  <a:pt x="56159" y="30317"/>
                  <a:pt x="56491" y="30945"/>
                  <a:pt x="57009" y="31980"/>
                </a:cubicBezTo>
                <a:cubicBezTo>
                  <a:pt x="57859" y="33829"/>
                  <a:pt x="58488" y="35862"/>
                  <a:pt x="58895" y="38044"/>
                </a:cubicBezTo>
                <a:cubicBezTo>
                  <a:pt x="59449" y="40853"/>
                  <a:pt x="59671" y="44255"/>
                  <a:pt x="59523" y="48174"/>
                </a:cubicBezTo>
                <a:cubicBezTo>
                  <a:pt x="59486" y="49320"/>
                  <a:pt x="59449" y="50503"/>
                  <a:pt x="59375" y="51723"/>
                </a:cubicBezTo>
                <a:cubicBezTo>
                  <a:pt x="59338" y="52647"/>
                  <a:pt x="59264" y="53608"/>
                  <a:pt x="59227" y="54569"/>
                </a:cubicBezTo>
                <a:cubicBezTo>
                  <a:pt x="59190" y="55642"/>
                  <a:pt x="59153" y="56862"/>
                  <a:pt x="59227" y="58119"/>
                </a:cubicBezTo>
                <a:cubicBezTo>
                  <a:pt x="59227" y="58414"/>
                  <a:pt x="59264" y="58710"/>
                  <a:pt x="59301" y="58969"/>
                </a:cubicBezTo>
                <a:cubicBezTo>
                  <a:pt x="59190" y="58673"/>
                  <a:pt x="59116" y="58377"/>
                  <a:pt x="59042" y="58082"/>
                </a:cubicBezTo>
                <a:cubicBezTo>
                  <a:pt x="58599" y="56566"/>
                  <a:pt x="58266" y="55013"/>
                  <a:pt x="58007" y="53423"/>
                </a:cubicBezTo>
                <a:cubicBezTo>
                  <a:pt x="57638" y="50983"/>
                  <a:pt x="57601" y="48802"/>
                  <a:pt x="57564" y="46880"/>
                </a:cubicBezTo>
                <a:cubicBezTo>
                  <a:pt x="57564" y="46510"/>
                  <a:pt x="57564" y="46140"/>
                  <a:pt x="57564" y="45807"/>
                </a:cubicBezTo>
                <a:cubicBezTo>
                  <a:pt x="57527" y="44107"/>
                  <a:pt x="57453" y="41667"/>
                  <a:pt x="57120" y="39338"/>
                </a:cubicBezTo>
                <a:cubicBezTo>
                  <a:pt x="57120" y="39301"/>
                  <a:pt x="57120" y="39227"/>
                  <a:pt x="57120" y="39227"/>
                </a:cubicBezTo>
                <a:lnTo>
                  <a:pt x="57046" y="39227"/>
                </a:lnTo>
                <a:cubicBezTo>
                  <a:pt x="57046" y="39264"/>
                  <a:pt x="57046" y="39301"/>
                  <a:pt x="57083" y="39375"/>
                </a:cubicBezTo>
                <a:cubicBezTo>
                  <a:pt x="57305" y="41630"/>
                  <a:pt x="57305" y="44070"/>
                  <a:pt x="57305" y="45697"/>
                </a:cubicBezTo>
                <a:cubicBezTo>
                  <a:pt x="57305" y="46066"/>
                  <a:pt x="57305" y="46436"/>
                  <a:pt x="57305" y="46806"/>
                </a:cubicBezTo>
                <a:cubicBezTo>
                  <a:pt x="57268" y="48728"/>
                  <a:pt x="57268" y="50909"/>
                  <a:pt x="57564" y="53386"/>
                </a:cubicBezTo>
                <a:cubicBezTo>
                  <a:pt x="57785" y="54976"/>
                  <a:pt x="58081" y="56566"/>
                  <a:pt x="58488" y="58119"/>
                </a:cubicBezTo>
                <a:cubicBezTo>
                  <a:pt x="58821" y="59376"/>
                  <a:pt x="59264" y="60855"/>
                  <a:pt x="59930" y="62296"/>
                </a:cubicBezTo>
                <a:cubicBezTo>
                  <a:pt x="59079" y="61261"/>
                  <a:pt x="58303" y="60226"/>
                  <a:pt x="57675" y="59228"/>
                </a:cubicBezTo>
                <a:cubicBezTo>
                  <a:pt x="56898" y="58045"/>
                  <a:pt x="56270" y="56788"/>
                  <a:pt x="55826" y="55568"/>
                </a:cubicBezTo>
                <a:cubicBezTo>
                  <a:pt x="55530" y="54717"/>
                  <a:pt x="55271" y="53904"/>
                  <a:pt x="55087" y="53017"/>
                </a:cubicBezTo>
                <a:cubicBezTo>
                  <a:pt x="55013" y="52610"/>
                  <a:pt x="54976" y="52314"/>
                  <a:pt x="54939" y="52203"/>
                </a:cubicBezTo>
                <a:cubicBezTo>
                  <a:pt x="54939" y="52166"/>
                  <a:pt x="54939" y="52129"/>
                  <a:pt x="54939" y="52129"/>
                </a:cubicBezTo>
                <a:cubicBezTo>
                  <a:pt x="54939" y="52092"/>
                  <a:pt x="54939" y="52092"/>
                  <a:pt x="54902" y="52092"/>
                </a:cubicBezTo>
                <a:lnTo>
                  <a:pt x="54902" y="52129"/>
                </a:lnTo>
                <a:cubicBezTo>
                  <a:pt x="54902" y="52129"/>
                  <a:pt x="54902" y="52166"/>
                  <a:pt x="54902" y="52203"/>
                </a:cubicBezTo>
                <a:cubicBezTo>
                  <a:pt x="54902" y="52314"/>
                  <a:pt x="54939" y="52610"/>
                  <a:pt x="55013" y="53017"/>
                </a:cubicBezTo>
                <a:cubicBezTo>
                  <a:pt x="55124" y="53904"/>
                  <a:pt x="55308" y="54754"/>
                  <a:pt x="55567" y="55568"/>
                </a:cubicBezTo>
                <a:cubicBezTo>
                  <a:pt x="55974" y="56862"/>
                  <a:pt x="56528" y="58156"/>
                  <a:pt x="57268" y="59413"/>
                </a:cubicBezTo>
                <a:cubicBezTo>
                  <a:pt x="57822" y="60374"/>
                  <a:pt x="58488" y="61372"/>
                  <a:pt x="59264" y="62370"/>
                </a:cubicBezTo>
                <a:cubicBezTo>
                  <a:pt x="58155" y="61631"/>
                  <a:pt x="57120" y="60670"/>
                  <a:pt x="56196" y="59561"/>
                </a:cubicBezTo>
                <a:cubicBezTo>
                  <a:pt x="55382" y="58525"/>
                  <a:pt x="54680" y="57416"/>
                  <a:pt x="54162" y="56233"/>
                </a:cubicBezTo>
                <a:cubicBezTo>
                  <a:pt x="53793" y="55457"/>
                  <a:pt x="53534" y="54680"/>
                  <a:pt x="53312" y="53867"/>
                </a:cubicBezTo>
                <a:cubicBezTo>
                  <a:pt x="53201" y="53460"/>
                  <a:pt x="53164" y="53202"/>
                  <a:pt x="53127" y="53091"/>
                </a:cubicBezTo>
                <a:cubicBezTo>
                  <a:pt x="53127" y="53054"/>
                  <a:pt x="53127" y="53054"/>
                  <a:pt x="53127" y="53017"/>
                </a:cubicBezTo>
                <a:lnTo>
                  <a:pt x="53090" y="53017"/>
                </a:lnTo>
                <a:lnTo>
                  <a:pt x="53090" y="53054"/>
                </a:lnTo>
                <a:cubicBezTo>
                  <a:pt x="53090" y="53054"/>
                  <a:pt x="53090" y="53054"/>
                  <a:pt x="53090" y="53091"/>
                </a:cubicBezTo>
                <a:cubicBezTo>
                  <a:pt x="53090" y="53202"/>
                  <a:pt x="53127" y="53460"/>
                  <a:pt x="53201" y="53867"/>
                </a:cubicBezTo>
                <a:cubicBezTo>
                  <a:pt x="53386" y="54717"/>
                  <a:pt x="53608" y="55494"/>
                  <a:pt x="53904" y="56270"/>
                </a:cubicBezTo>
                <a:cubicBezTo>
                  <a:pt x="54384" y="57527"/>
                  <a:pt x="55013" y="58673"/>
                  <a:pt x="55789" y="59782"/>
                </a:cubicBezTo>
                <a:cubicBezTo>
                  <a:pt x="56528" y="60744"/>
                  <a:pt x="57305" y="61594"/>
                  <a:pt x="58192" y="62296"/>
                </a:cubicBezTo>
                <a:cubicBezTo>
                  <a:pt x="57822" y="62148"/>
                  <a:pt x="57453" y="62001"/>
                  <a:pt x="57120" y="61853"/>
                </a:cubicBezTo>
                <a:cubicBezTo>
                  <a:pt x="56011" y="61187"/>
                  <a:pt x="55050" y="60411"/>
                  <a:pt x="54199" y="59450"/>
                </a:cubicBezTo>
                <a:cubicBezTo>
                  <a:pt x="52942" y="58045"/>
                  <a:pt x="52166" y="56603"/>
                  <a:pt x="51722" y="55642"/>
                </a:cubicBezTo>
                <a:cubicBezTo>
                  <a:pt x="51205" y="54533"/>
                  <a:pt x="50872" y="53645"/>
                  <a:pt x="50613" y="52943"/>
                </a:cubicBezTo>
                <a:cubicBezTo>
                  <a:pt x="50465" y="52462"/>
                  <a:pt x="50391" y="52129"/>
                  <a:pt x="50354" y="52019"/>
                </a:cubicBezTo>
                <a:cubicBezTo>
                  <a:pt x="50317" y="51982"/>
                  <a:pt x="50317" y="51982"/>
                  <a:pt x="50317" y="51982"/>
                </a:cubicBezTo>
                <a:lnTo>
                  <a:pt x="50280" y="51982"/>
                </a:lnTo>
                <a:cubicBezTo>
                  <a:pt x="50280" y="51982"/>
                  <a:pt x="50280" y="52019"/>
                  <a:pt x="50280" y="52019"/>
                </a:cubicBezTo>
                <a:cubicBezTo>
                  <a:pt x="50317" y="52129"/>
                  <a:pt x="50391" y="52462"/>
                  <a:pt x="50539" y="52943"/>
                </a:cubicBezTo>
                <a:cubicBezTo>
                  <a:pt x="50724" y="53645"/>
                  <a:pt x="50983" y="54569"/>
                  <a:pt x="51463" y="55679"/>
                </a:cubicBezTo>
                <a:cubicBezTo>
                  <a:pt x="51870" y="56677"/>
                  <a:pt x="52573" y="58156"/>
                  <a:pt x="53793" y="59671"/>
                </a:cubicBezTo>
                <a:cubicBezTo>
                  <a:pt x="53904" y="59819"/>
                  <a:pt x="54051" y="59967"/>
                  <a:pt x="54162" y="60115"/>
                </a:cubicBezTo>
                <a:cubicBezTo>
                  <a:pt x="53830" y="59856"/>
                  <a:pt x="53534" y="59634"/>
                  <a:pt x="53238" y="59376"/>
                </a:cubicBezTo>
                <a:cubicBezTo>
                  <a:pt x="52092" y="58414"/>
                  <a:pt x="51131" y="57342"/>
                  <a:pt x="50391" y="56159"/>
                </a:cubicBezTo>
                <a:cubicBezTo>
                  <a:pt x="49726" y="55161"/>
                  <a:pt x="49245" y="54052"/>
                  <a:pt x="48875" y="52869"/>
                </a:cubicBezTo>
                <a:cubicBezTo>
                  <a:pt x="49504" y="52166"/>
                  <a:pt x="50133" y="51353"/>
                  <a:pt x="50650" y="50466"/>
                </a:cubicBezTo>
                <a:cubicBezTo>
                  <a:pt x="50909" y="50022"/>
                  <a:pt x="51131" y="49541"/>
                  <a:pt x="51316" y="48987"/>
                </a:cubicBezTo>
                <a:lnTo>
                  <a:pt x="51316" y="49061"/>
                </a:lnTo>
                <a:cubicBezTo>
                  <a:pt x="51353" y="49615"/>
                  <a:pt x="51353" y="50059"/>
                  <a:pt x="51390" y="50466"/>
                </a:cubicBezTo>
                <a:cubicBezTo>
                  <a:pt x="51426" y="50872"/>
                  <a:pt x="51463" y="51464"/>
                  <a:pt x="51574" y="52019"/>
                </a:cubicBezTo>
                <a:cubicBezTo>
                  <a:pt x="51574" y="52055"/>
                  <a:pt x="51574" y="52055"/>
                  <a:pt x="51574" y="52055"/>
                </a:cubicBezTo>
                <a:lnTo>
                  <a:pt x="51648" y="52055"/>
                </a:lnTo>
                <a:cubicBezTo>
                  <a:pt x="51648" y="52055"/>
                  <a:pt x="51648" y="52019"/>
                  <a:pt x="51648" y="52019"/>
                </a:cubicBezTo>
                <a:cubicBezTo>
                  <a:pt x="51611" y="51538"/>
                  <a:pt x="51611" y="51057"/>
                  <a:pt x="51648" y="50466"/>
                </a:cubicBezTo>
                <a:lnTo>
                  <a:pt x="51759" y="48617"/>
                </a:lnTo>
                <a:cubicBezTo>
                  <a:pt x="51759" y="48211"/>
                  <a:pt x="51759" y="47804"/>
                  <a:pt x="51759" y="47360"/>
                </a:cubicBezTo>
                <a:cubicBezTo>
                  <a:pt x="51833" y="46990"/>
                  <a:pt x="51907" y="46658"/>
                  <a:pt x="51944" y="46325"/>
                </a:cubicBezTo>
                <a:cubicBezTo>
                  <a:pt x="51981" y="45955"/>
                  <a:pt x="52018" y="45549"/>
                  <a:pt x="52055" y="45105"/>
                </a:cubicBezTo>
                <a:cubicBezTo>
                  <a:pt x="52388" y="46658"/>
                  <a:pt x="52610" y="47989"/>
                  <a:pt x="52794" y="48950"/>
                </a:cubicBezTo>
                <a:lnTo>
                  <a:pt x="53164" y="51242"/>
                </a:lnTo>
                <a:lnTo>
                  <a:pt x="53201" y="51279"/>
                </a:lnTo>
                <a:lnTo>
                  <a:pt x="53238" y="51316"/>
                </a:lnTo>
                <a:lnTo>
                  <a:pt x="53238" y="51242"/>
                </a:lnTo>
                <a:cubicBezTo>
                  <a:pt x="53238" y="51242"/>
                  <a:pt x="53238" y="51242"/>
                  <a:pt x="53238" y="51168"/>
                </a:cubicBezTo>
                <a:cubicBezTo>
                  <a:pt x="53164" y="50540"/>
                  <a:pt x="53127" y="49800"/>
                  <a:pt x="53053" y="48987"/>
                </a:cubicBezTo>
                <a:cubicBezTo>
                  <a:pt x="52905" y="47767"/>
                  <a:pt x="52683" y="45475"/>
                  <a:pt x="52129" y="42702"/>
                </a:cubicBezTo>
                <a:lnTo>
                  <a:pt x="52129" y="42665"/>
                </a:lnTo>
                <a:lnTo>
                  <a:pt x="52055" y="42665"/>
                </a:lnTo>
                <a:lnTo>
                  <a:pt x="52055" y="42517"/>
                </a:lnTo>
                <a:cubicBezTo>
                  <a:pt x="52055" y="42369"/>
                  <a:pt x="52055" y="42221"/>
                  <a:pt x="52018" y="42073"/>
                </a:cubicBezTo>
                <a:cubicBezTo>
                  <a:pt x="51981" y="41630"/>
                  <a:pt x="51944" y="41149"/>
                  <a:pt x="51870" y="40595"/>
                </a:cubicBezTo>
                <a:lnTo>
                  <a:pt x="51870" y="40595"/>
                </a:lnTo>
                <a:cubicBezTo>
                  <a:pt x="52055" y="41075"/>
                  <a:pt x="52203" y="41482"/>
                  <a:pt x="52314" y="41852"/>
                </a:cubicBezTo>
                <a:cubicBezTo>
                  <a:pt x="52794" y="43293"/>
                  <a:pt x="53201" y="44624"/>
                  <a:pt x="53497" y="45844"/>
                </a:cubicBezTo>
                <a:cubicBezTo>
                  <a:pt x="53940" y="47693"/>
                  <a:pt x="54125" y="48876"/>
                  <a:pt x="54162" y="49246"/>
                </a:cubicBezTo>
                <a:cubicBezTo>
                  <a:pt x="54162" y="49320"/>
                  <a:pt x="54199" y="49357"/>
                  <a:pt x="54199" y="49394"/>
                </a:cubicBezTo>
                <a:cubicBezTo>
                  <a:pt x="54199" y="49394"/>
                  <a:pt x="54236" y="49394"/>
                  <a:pt x="54236" y="49357"/>
                </a:cubicBezTo>
                <a:cubicBezTo>
                  <a:pt x="54236" y="49357"/>
                  <a:pt x="54236" y="49320"/>
                  <a:pt x="54236" y="49246"/>
                </a:cubicBezTo>
                <a:cubicBezTo>
                  <a:pt x="54162" y="48247"/>
                  <a:pt x="54014" y="47101"/>
                  <a:pt x="53756" y="45844"/>
                </a:cubicBezTo>
                <a:cubicBezTo>
                  <a:pt x="53534" y="44624"/>
                  <a:pt x="53164" y="43219"/>
                  <a:pt x="52757" y="41778"/>
                </a:cubicBezTo>
                <a:cubicBezTo>
                  <a:pt x="52314" y="40336"/>
                  <a:pt x="51796" y="38746"/>
                  <a:pt x="51316" y="37378"/>
                </a:cubicBezTo>
                <a:cubicBezTo>
                  <a:pt x="51131" y="36528"/>
                  <a:pt x="50909" y="35640"/>
                  <a:pt x="50650" y="34790"/>
                </a:cubicBezTo>
                <a:lnTo>
                  <a:pt x="50650" y="34790"/>
                </a:lnTo>
                <a:cubicBezTo>
                  <a:pt x="51426" y="35973"/>
                  <a:pt x="52055" y="37045"/>
                  <a:pt x="52499" y="38044"/>
                </a:cubicBezTo>
                <a:cubicBezTo>
                  <a:pt x="52647" y="38376"/>
                  <a:pt x="52794" y="38746"/>
                  <a:pt x="52979" y="39153"/>
                </a:cubicBezTo>
                <a:cubicBezTo>
                  <a:pt x="53127" y="39522"/>
                  <a:pt x="53275" y="39855"/>
                  <a:pt x="53386" y="40151"/>
                </a:cubicBezTo>
                <a:cubicBezTo>
                  <a:pt x="53608" y="40742"/>
                  <a:pt x="53830" y="41334"/>
                  <a:pt x="54051" y="41999"/>
                </a:cubicBezTo>
                <a:cubicBezTo>
                  <a:pt x="54569" y="43663"/>
                  <a:pt x="54902" y="44772"/>
                  <a:pt x="55050" y="45253"/>
                </a:cubicBezTo>
                <a:cubicBezTo>
                  <a:pt x="55087" y="45401"/>
                  <a:pt x="55087" y="45475"/>
                  <a:pt x="55124" y="45512"/>
                </a:cubicBezTo>
                <a:lnTo>
                  <a:pt x="55161" y="45512"/>
                </a:lnTo>
                <a:cubicBezTo>
                  <a:pt x="55161" y="45475"/>
                  <a:pt x="55124" y="45401"/>
                  <a:pt x="55124" y="45290"/>
                </a:cubicBezTo>
                <a:cubicBezTo>
                  <a:pt x="55013" y="44883"/>
                  <a:pt x="54754" y="43737"/>
                  <a:pt x="54310" y="41999"/>
                </a:cubicBezTo>
                <a:cubicBezTo>
                  <a:pt x="54162" y="41519"/>
                  <a:pt x="53977" y="40853"/>
                  <a:pt x="53719" y="40114"/>
                </a:cubicBezTo>
                <a:cubicBezTo>
                  <a:pt x="53608" y="39781"/>
                  <a:pt x="53497" y="39448"/>
                  <a:pt x="53349" y="39042"/>
                </a:cubicBezTo>
                <a:lnTo>
                  <a:pt x="53312" y="38968"/>
                </a:lnTo>
                <a:cubicBezTo>
                  <a:pt x="53201" y="38635"/>
                  <a:pt x="53053" y="38265"/>
                  <a:pt x="52905" y="37933"/>
                </a:cubicBezTo>
                <a:cubicBezTo>
                  <a:pt x="52314" y="36417"/>
                  <a:pt x="51353" y="34716"/>
                  <a:pt x="50096" y="32905"/>
                </a:cubicBezTo>
                <a:lnTo>
                  <a:pt x="50096" y="32868"/>
                </a:lnTo>
                <a:lnTo>
                  <a:pt x="50022" y="32905"/>
                </a:lnTo>
                <a:cubicBezTo>
                  <a:pt x="49911" y="32535"/>
                  <a:pt x="49763" y="32239"/>
                  <a:pt x="49652" y="31943"/>
                </a:cubicBezTo>
                <a:lnTo>
                  <a:pt x="49615" y="31869"/>
                </a:lnTo>
                <a:cubicBezTo>
                  <a:pt x="49504" y="31500"/>
                  <a:pt x="49319" y="31130"/>
                  <a:pt x="49171" y="30760"/>
                </a:cubicBezTo>
                <a:cubicBezTo>
                  <a:pt x="49023" y="30428"/>
                  <a:pt x="48839" y="30095"/>
                  <a:pt x="48691" y="29762"/>
                </a:cubicBezTo>
                <a:lnTo>
                  <a:pt x="48691" y="29762"/>
                </a:lnTo>
                <a:cubicBezTo>
                  <a:pt x="49541" y="30723"/>
                  <a:pt x="50317" y="31796"/>
                  <a:pt x="51057" y="32868"/>
                </a:cubicBezTo>
                <a:cubicBezTo>
                  <a:pt x="52018" y="34273"/>
                  <a:pt x="52794" y="35677"/>
                  <a:pt x="53423" y="37008"/>
                </a:cubicBezTo>
                <a:cubicBezTo>
                  <a:pt x="54051" y="38376"/>
                  <a:pt x="54495" y="39633"/>
                  <a:pt x="54791" y="40779"/>
                </a:cubicBezTo>
                <a:cubicBezTo>
                  <a:pt x="54791" y="40853"/>
                  <a:pt x="54791" y="40890"/>
                  <a:pt x="54791" y="40890"/>
                </a:cubicBezTo>
                <a:lnTo>
                  <a:pt x="54828" y="40890"/>
                </a:lnTo>
                <a:lnTo>
                  <a:pt x="54828" y="40853"/>
                </a:lnTo>
                <a:cubicBezTo>
                  <a:pt x="54828" y="40853"/>
                  <a:pt x="54828" y="40816"/>
                  <a:pt x="54828" y="40779"/>
                </a:cubicBezTo>
                <a:cubicBezTo>
                  <a:pt x="54643" y="39633"/>
                  <a:pt x="54236" y="38339"/>
                  <a:pt x="53682" y="36971"/>
                </a:cubicBezTo>
                <a:cubicBezTo>
                  <a:pt x="53127" y="35567"/>
                  <a:pt x="52388" y="34125"/>
                  <a:pt x="51463" y="32683"/>
                </a:cubicBezTo>
                <a:cubicBezTo>
                  <a:pt x="50280" y="30797"/>
                  <a:pt x="48986" y="29134"/>
                  <a:pt x="47545" y="27581"/>
                </a:cubicBezTo>
                <a:lnTo>
                  <a:pt x="47508" y="27581"/>
                </a:lnTo>
                <a:lnTo>
                  <a:pt x="47471" y="27618"/>
                </a:lnTo>
                <a:cubicBezTo>
                  <a:pt x="47212" y="27211"/>
                  <a:pt x="46953" y="26878"/>
                  <a:pt x="46694" y="26583"/>
                </a:cubicBezTo>
                <a:lnTo>
                  <a:pt x="46694" y="26546"/>
                </a:lnTo>
                <a:cubicBezTo>
                  <a:pt x="46657" y="26509"/>
                  <a:pt x="46620" y="26472"/>
                  <a:pt x="46583" y="26472"/>
                </a:cubicBezTo>
                <a:cubicBezTo>
                  <a:pt x="46472" y="26472"/>
                  <a:pt x="46398" y="26509"/>
                  <a:pt x="46361" y="26620"/>
                </a:cubicBezTo>
                <a:cubicBezTo>
                  <a:pt x="46361" y="26620"/>
                  <a:pt x="46361" y="26657"/>
                  <a:pt x="46361" y="26657"/>
                </a:cubicBezTo>
                <a:cubicBezTo>
                  <a:pt x="46361" y="26694"/>
                  <a:pt x="46361" y="26694"/>
                  <a:pt x="46398" y="26731"/>
                </a:cubicBezTo>
                <a:cubicBezTo>
                  <a:pt x="46398" y="26731"/>
                  <a:pt x="46398" y="26768"/>
                  <a:pt x="46398" y="26768"/>
                </a:cubicBezTo>
                <a:lnTo>
                  <a:pt x="46435" y="26804"/>
                </a:lnTo>
                <a:cubicBezTo>
                  <a:pt x="46657" y="27100"/>
                  <a:pt x="46879" y="27507"/>
                  <a:pt x="47138" y="27951"/>
                </a:cubicBezTo>
                <a:lnTo>
                  <a:pt x="47064" y="28025"/>
                </a:lnTo>
                <a:lnTo>
                  <a:pt x="47101" y="28025"/>
                </a:lnTo>
                <a:cubicBezTo>
                  <a:pt x="47138" y="28061"/>
                  <a:pt x="47175" y="28098"/>
                  <a:pt x="47212" y="28135"/>
                </a:cubicBezTo>
                <a:cubicBezTo>
                  <a:pt x="47212" y="28172"/>
                  <a:pt x="47249" y="28209"/>
                  <a:pt x="47286" y="28209"/>
                </a:cubicBezTo>
                <a:cubicBezTo>
                  <a:pt x="47692" y="28986"/>
                  <a:pt x="48321" y="30317"/>
                  <a:pt x="48949" y="32128"/>
                </a:cubicBezTo>
                <a:cubicBezTo>
                  <a:pt x="49023" y="32350"/>
                  <a:pt x="49097" y="32609"/>
                  <a:pt x="49208" y="32979"/>
                </a:cubicBezTo>
                <a:cubicBezTo>
                  <a:pt x="49356" y="33422"/>
                  <a:pt x="49467" y="33829"/>
                  <a:pt x="49578" y="34236"/>
                </a:cubicBezTo>
                <a:cubicBezTo>
                  <a:pt x="49985" y="35604"/>
                  <a:pt x="50280" y="36971"/>
                  <a:pt x="50502" y="38376"/>
                </a:cubicBezTo>
                <a:cubicBezTo>
                  <a:pt x="50724" y="39670"/>
                  <a:pt x="50872" y="40927"/>
                  <a:pt x="50946" y="42147"/>
                </a:cubicBezTo>
                <a:cubicBezTo>
                  <a:pt x="51020" y="43626"/>
                  <a:pt x="50983" y="44957"/>
                  <a:pt x="50798" y="46177"/>
                </a:cubicBezTo>
                <a:cubicBezTo>
                  <a:pt x="50613" y="47693"/>
                  <a:pt x="50243" y="48913"/>
                  <a:pt x="49689" y="49911"/>
                </a:cubicBezTo>
                <a:cubicBezTo>
                  <a:pt x="49282" y="50651"/>
                  <a:pt x="48802" y="51316"/>
                  <a:pt x="48321" y="51908"/>
                </a:cubicBezTo>
                <a:cubicBezTo>
                  <a:pt x="48173" y="52092"/>
                  <a:pt x="47988" y="52314"/>
                  <a:pt x="47803" y="52499"/>
                </a:cubicBezTo>
                <a:cubicBezTo>
                  <a:pt x="47729" y="52610"/>
                  <a:pt x="47582" y="52721"/>
                  <a:pt x="47471" y="52869"/>
                </a:cubicBezTo>
                <a:cubicBezTo>
                  <a:pt x="46657" y="53645"/>
                  <a:pt x="45770" y="54274"/>
                  <a:pt x="44735" y="54791"/>
                </a:cubicBezTo>
                <a:cubicBezTo>
                  <a:pt x="43958" y="55161"/>
                  <a:pt x="43071" y="55494"/>
                  <a:pt x="41962" y="55790"/>
                </a:cubicBezTo>
                <a:cubicBezTo>
                  <a:pt x="41518" y="55900"/>
                  <a:pt x="41075" y="56011"/>
                  <a:pt x="40594" y="56122"/>
                </a:cubicBezTo>
                <a:cubicBezTo>
                  <a:pt x="41740" y="55716"/>
                  <a:pt x="42849" y="55235"/>
                  <a:pt x="43811" y="54680"/>
                </a:cubicBezTo>
                <a:cubicBezTo>
                  <a:pt x="45733" y="53571"/>
                  <a:pt x="47323" y="52092"/>
                  <a:pt x="48395" y="50429"/>
                </a:cubicBezTo>
                <a:cubicBezTo>
                  <a:pt x="49356" y="48913"/>
                  <a:pt x="49948" y="47175"/>
                  <a:pt x="50169" y="45253"/>
                </a:cubicBezTo>
                <a:cubicBezTo>
                  <a:pt x="50317" y="43848"/>
                  <a:pt x="50280" y="42369"/>
                  <a:pt x="50096" y="40668"/>
                </a:cubicBezTo>
                <a:cubicBezTo>
                  <a:pt x="49874" y="38561"/>
                  <a:pt x="49467" y="36528"/>
                  <a:pt x="48802" y="34457"/>
                </a:cubicBezTo>
                <a:cubicBezTo>
                  <a:pt x="48543" y="33718"/>
                  <a:pt x="48284" y="33016"/>
                  <a:pt x="48062" y="32461"/>
                </a:cubicBezTo>
                <a:cubicBezTo>
                  <a:pt x="48025" y="32424"/>
                  <a:pt x="48025" y="32387"/>
                  <a:pt x="48025" y="32387"/>
                </a:cubicBezTo>
                <a:lnTo>
                  <a:pt x="47988" y="32387"/>
                </a:lnTo>
                <a:cubicBezTo>
                  <a:pt x="47988" y="32424"/>
                  <a:pt x="47988" y="32424"/>
                  <a:pt x="48025" y="32461"/>
                </a:cubicBezTo>
                <a:cubicBezTo>
                  <a:pt x="48099" y="32683"/>
                  <a:pt x="48358" y="33348"/>
                  <a:pt x="48691" y="34457"/>
                </a:cubicBezTo>
                <a:cubicBezTo>
                  <a:pt x="49282" y="36491"/>
                  <a:pt x="49652" y="38487"/>
                  <a:pt x="49837" y="40558"/>
                </a:cubicBezTo>
                <a:cubicBezTo>
                  <a:pt x="49948" y="41630"/>
                  <a:pt x="50059" y="43256"/>
                  <a:pt x="49837" y="45068"/>
                </a:cubicBezTo>
                <a:cubicBezTo>
                  <a:pt x="49615" y="46917"/>
                  <a:pt x="49023" y="48580"/>
                  <a:pt x="48099" y="50059"/>
                </a:cubicBezTo>
                <a:cubicBezTo>
                  <a:pt x="47064" y="51686"/>
                  <a:pt x="45511" y="53091"/>
                  <a:pt x="43626" y="54163"/>
                </a:cubicBezTo>
                <a:cubicBezTo>
                  <a:pt x="42295" y="54902"/>
                  <a:pt x="40779" y="55531"/>
                  <a:pt x="39115" y="55974"/>
                </a:cubicBezTo>
                <a:cubicBezTo>
                  <a:pt x="41518" y="54754"/>
                  <a:pt x="43441" y="53386"/>
                  <a:pt x="44920" y="51908"/>
                </a:cubicBezTo>
                <a:cubicBezTo>
                  <a:pt x="46472" y="50392"/>
                  <a:pt x="47655" y="48543"/>
                  <a:pt x="48210" y="46695"/>
                </a:cubicBezTo>
                <a:cubicBezTo>
                  <a:pt x="48765" y="45031"/>
                  <a:pt x="48802" y="43700"/>
                  <a:pt x="48765" y="42813"/>
                </a:cubicBezTo>
                <a:cubicBezTo>
                  <a:pt x="48765" y="42110"/>
                  <a:pt x="48691" y="41667"/>
                  <a:pt x="48691" y="41519"/>
                </a:cubicBezTo>
                <a:cubicBezTo>
                  <a:pt x="48691" y="41482"/>
                  <a:pt x="48691" y="41445"/>
                  <a:pt x="48691" y="41445"/>
                </a:cubicBezTo>
                <a:lnTo>
                  <a:pt x="48654" y="41445"/>
                </a:lnTo>
                <a:lnTo>
                  <a:pt x="48654" y="41408"/>
                </a:lnTo>
                <a:cubicBezTo>
                  <a:pt x="48654" y="41408"/>
                  <a:pt x="48617" y="41445"/>
                  <a:pt x="48617" y="41445"/>
                </a:cubicBezTo>
                <a:cubicBezTo>
                  <a:pt x="48617" y="41445"/>
                  <a:pt x="48617" y="41482"/>
                  <a:pt x="48654" y="41519"/>
                </a:cubicBezTo>
                <a:cubicBezTo>
                  <a:pt x="48654" y="41667"/>
                  <a:pt x="48691" y="42110"/>
                  <a:pt x="48654" y="42776"/>
                </a:cubicBezTo>
                <a:cubicBezTo>
                  <a:pt x="48654" y="43626"/>
                  <a:pt x="48580" y="44957"/>
                  <a:pt x="48025" y="46547"/>
                </a:cubicBezTo>
                <a:cubicBezTo>
                  <a:pt x="47582" y="47804"/>
                  <a:pt x="46657" y="49689"/>
                  <a:pt x="44698" y="51538"/>
                </a:cubicBezTo>
                <a:cubicBezTo>
                  <a:pt x="43404" y="52758"/>
                  <a:pt x="41740" y="53904"/>
                  <a:pt x="39744" y="54976"/>
                </a:cubicBezTo>
                <a:cubicBezTo>
                  <a:pt x="39929" y="54791"/>
                  <a:pt x="40113" y="54643"/>
                  <a:pt x="40298" y="54496"/>
                </a:cubicBezTo>
                <a:cubicBezTo>
                  <a:pt x="41407" y="53460"/>
                  <a:pt x="42480" y="52499"/>
                  <a:pt x="43367" y="51501"/>
                </a:cubicBezTo>
                <a:cubicBezTo>
                  <a:pt x="44069" y="50725"/>
                  <a:pt x="44661" y="49911"/>
                  <a:pt x="45104" y="49098"/>
                </a:cubicBezTo>
                <a:cubicBezTo>
                  <a:pt x="45474" y="48395"/>
                  <a:pt x="45807" y="47619"/>
                  <a:pt x="46066" y="46806"/>
                </a:cubicBezTo>
                <a:cubicBezTo>
                  <a:pt x="46509" y="45364"/>
                  <a:pt x="46694" y="44218"/>
                  <a:pt x="46805" y="43478"/>
                </a:cubicBezTo>
                <a:lnTo>
                  <a:pt x="46805" y="43441"/>
                </a:lnTo>
                <a:cubicBezTo>
                  <a:pt x="46916" y="42850"/>
                  <a:pt x="46953" y="42480"/>
                  <a:pt x="46990" y="42332"/>
                </a:cubicBezTo>
                <a:cubicBezTo>
                  <a:pt x="46990" y="42295"/>
                  <a:pt x="46990" y="42258"/>
                  <a:pt x="46990" y="42258"/>
                </a:cubicBezTo>
                <a:lnTo>
                  <a:pt x="46953" y="42258"/>
                </a:lnTo>
                <a:cubicBezTo>
                  <a:pt x="46953" y="42258"/>
                  <a:pt x="46953" y="42258"/>
                  <a:pt x="46916" y="42295"/>
                </a:cubicBezTo>
                <a:cubicBezTo>
                  <a:pt x="46916" y="42443"/>
                  <a:pt x="46842" y="42813"/>
                  <a:pt x="46731" y="43404"/>
                </a:cubicBezTo>
                <a:lnTo>
                  <a:pt x="46731" y="43441"/>
                </a:lnTo>
                <a:cubicBezTo>
                  <a:pt x="46546" y="44181"/>
                  <a:pt x="46325" y="45290"/>
                  <a:pt x="45844" y="46658"/>
                </a:cubicBezTo>
                <a:cubicBezTo>
                  <a:pt x="45548" y="47471"/>
                  <a:pt x="45215" y="48174"/>
                  <a:pt x="44846" y="48839"/>
                </a:cubicBezTo>
                <a:cubicBezTo>
                  <a:pt x="44402" y="49615"/>
                  <a:pt x="43811" y="50392"/>
                  <a:pt x="43108" y="51131"/>
                </a:cubicBezTo>
                <a:cubicBezTo>
                  <a:pt x="42221" y="52055"/>
                  <a:pt x="41149" y="52980"/>
                  <a:pt x="40039" y="53978"/>
                </a:cubicBezTo>
                <a:cubicBezTo>
                  <a:pt x="39855" y="54126"/>
                  <a:pt x="39670" y="54274"/>
                  <a:pt x="39485" y="54422"/>
                </a:cubicBezTo>
                <a:cubicBezTo>
                  <a:pt x="40150" y="53460"/>
                  <a:pt x="40705" y="52388"/>
                  <a:pt x="41260" y="51094"/>
                </a:cubicBezTo>
                <a:cubicBezTo>
                  <a:pt x="41999" y="49431"/>
                  <a:pt x="42443" y="47915"/>
                  <a:pt x="42812" y="46843"/>
                </a:cubicBezTo>
                <a:lnTo>
                  <a:pt x="43921" y="43146"/>
                </a:lnTo>
                <a:lnTo>
                  <a:pt x="43921" y="43109"/>
                </a:lnTo>
                <a:lnTo>
                  <a:pt x="43884" y="43109"/>
                </a:lnTo>
                <a:cubicBezTo>
                  <a:pt x="43884" y="43146"/>
                  <a:pt x="43884" y="43146"/>
                  <a:pt x="43884" y="43146"/>
                </a:cubicBezTo>
                <a:cubicBezTo>
                  <a:pt x="43847" y="43219"/>
                  <a:pt x="43774" y="43404"/>
                  <a:pt x="43552" y="44070"/>
                </a:cubicBezTo>
                <a:cubicBezTo>
                  <a:pt x="43367" y="44550"/>
                  <a:pt x="43034" y="45438"/>
                  <a:pt x="42590" y="46695"/>
                </a:cubicBezTo>
                <a:lnTo>
                  <a:pt x="42590" y="46732"/>
                </a:lnTo>
                <a:cubicBezTo>
                  <a:pt x="42147" y="47841"/>
                  <a:pt x="41629" y="49283"/>
                  <a:pt x="40890" y="50835"/>
                </a:cubicBezTo>
                <a:cubicBezTo>
                  <a:pt x="40486" y="51716"/>
                  <a:pt x="39828" y="53033"/>
                  <a:pt x="38878" y="54282"/>
                </a:cubicBezTo>
                <a:lnTo>
                  <a:pt x="38878" y="54282"/>
                </a:lnTo>
                <a:cubicBezTo>
                  <a:pt x="38893" y="54255"/>
                  <a:pt x="38893" y="54227"/>
                  <a:pt x="38893" y="54200"/>
                </a:cubicBezTo>
                <a:lnTo>
                  <a:pt x="38930" y="54200"/>
                </a:lnTo>
                <a:lnTo>
                  <a:pt x="38930" y="54163"/>
                </a:lnTo>
                <a:cubicBezTo>
                  <a:pt x="39374" y="53276"/>
                  <a:pt x="39707" y="52277"/>
                  <a:pt x="39929" y="51094"/>
                </a:cubicBezTo>
                <a:cubicBezTo>
                  <a:pt x="40076" y="50133"/>
                  <a:pt x="40187" y="49246"/>
                  <a:pt x="40261" y="48395"/>
                </a:cubicBezTo>
                <a:lnTo>
                  <a:pt x="40261" y="48284"/>
                </a:lnTo>
                <a:cubicBezTo>
                  <a:pt x="40409" y="46732"/>
                  <a:pt x="40594" y="45105"/>
                  <a:pt x="40964" y="43848"/>
                </a:cubicBezTo>
                <a:cubicBezTo>
                  <a:pt x="41223" y="42887"/>
                  <a:pt x="41629" y="42036"/>
                  <a:pt x="42110" y="41260"/>
                </a:cubicBezTo>
                <a:cubicBezTo>
                  <a:pt x="42369" y="40816"/>
                  <a:pt x="42590" y="40558"/>
                  <a:pt x="42664" y="40447"/>
                </a:cubicBezTo>
                <a:cubicBezTo>
                  <a:pt x="42664" y="40410"/>
                  <a:pt x="42664" y="40410"/>
                  <a:pt x="42664" y="40410"/>
                </a:cubicBezTo>
                <a:lnTo>
                  <a:pt x="42627" y="40410"/>
                </a:lnTo>
                <a:cubicBezTo>
                  <a:pt x="42554" y="40521"/>
                  <a:pt x="42332" y="40742"/>
                  <a:pt x="42036" y="41186"/>
                </a:cubicBezTo>
                <a:cubicBezTo>
                  <a:pt x="41481" y="41926"/>
                  <a:pt x="41075" y="42776"/>
                  <a:pt x="40742" y="43700"/>
                </a:cubicBezTo>
                <a:cubicBezTo>
                  <a:pt x="40372" y="44772"/>
                  <a:pt x="40113" y="46140"/>
                  <a:pt x="39855" y="48174"/>
                </a:cubicBezTo>
                <a:lnTo>
                  <a:pt x="39818" y="48395"/>
                </a:lnTo>
                <a:cubicBezTo>
                  <a:pt x="39707" y="49209"/>
                  <a:pt x="39596" y="50059"/>
                  <a:pt x="39411" y="50946"/>
                </a:cubicBezTo>
                <a:cubicBezTo>
                  <a:pt x="39337" y="51316"/>
                  <a:pt x="39263" y="51612"/>
                  <a:pt x="39152" y="51945"/>
                </a:cubicBezTo>
                <a:lnTo>
                  <a:pt x="39152" y="51871"/>
                </a:lnTo>
                <a:cubicBezTo>
                  <a:pt x="39152" y="51686"/>
                  <a:pt x="39152" y="51464"/>
                  <a:pt x="39152" y="51279"/>
                </a:cubicBezTo>
                <a:cubicBezTo>
                  <a:pt x="39152" y="50946"/>
                  <a:pt x="39152" y="50614"/>
                  <a:pt x="39115" y="50244"/>
                </a:cubicBezTo>
                <a:cubicBezTo>
                  <a:pt x="39115" y="49837"/>
                  <a:pt x="39115" y="49541"/>
                  <a:pt x="39115" y="49246"/>
                </a:cubicBezTo>
                <a:cubicBezTo>
                  <a:pt x="39078" y="48174"/>
                  <a:pt x="39115" y="47286"/>
                  <a:pt x="39152" y="46510"/>
                </a:cubicBezTo>
                <a:cubicBezTo>
                  <a:pt x="39263" y="44735"/>
                  <a:pt x="39559" y="43293"/>
                  <a:pt x="40039" y="42258"/>
                </a:cubicBezTo>
                <a:cubicBezTo>
                  <a:pt x="40557" y="41001"/>
                  <a:pt x="41297" y="40373"/>
                  <a:pt x="41703" y="40114"/>
                </a:cubicBezTo>
                <a:cubicBezTo>
                  <a:pt x="42147" y="39818"/>
                  <a:pt x="42443" y="39707"/>
                  <a:pt x="42517" y="39670"/>
                </a:cubicBezTo>
                <a:cubicBezTo>
                  <a:pt x="42590" y="39633"/>
                  <a:pt x="42590" y="39633"/>
                  <a:pt x="42590" y="39633"/>
                </a:cubicBezTo>
                <a:lnTo>
                  <a:pt x="42590" y="39596"/>
                </a:lnTo>
                <a:lnTo>
                  <a:pt x="42554" y="39633"/>
                </a:lnTo>
                <a:lnTo>
                  <a:pt x="42554" y="39596"/>
                </a:lnTo>
                <a:cubicBezTo>
                  <a:pt x="42554" y="39596"/>
                  <a:pt x="42554" y="39596"/>
                  <a:pt x="42517" y="39633"/>
                </a:cubicBezTo>
                <a:cubicBezTo>
                  <a:pt x="42406" y="39633"/>
                  <a:pt x="42110" y="39744"/>
                  <a:pt x="41666" y="40003"/>
                </a:cubicBezTo>
                <a:cubicBezTo>
                  <a:pt x="41333" y="40188"/>
                  <a:pt x="40446" y="40816"/>
                  <a:pt x="39818" y="42073"/>
                </a:cubicBezTo>
                <a:cubicBezTo>
                  <a:pt x="39337" y="43072"/>
                  <a:pt x="38967" y="44329"/>
                  <a:pt x="38782" y="45918"/>
                </a:cubicBezTo>
                <a:cubicBezTo>
                  <a:pt x="38746" y="45660"/>
                  <a:pt x="38746" y="45401"/>
                  <a:pt x="38746" y="45179"/>
                </a:cubicBezTo>
                <a:cubicBezTo>
                  <a:pt x="38709" y="44920"/>
                  <a:pt x="38709" y="44661"/>
                  <a:pt x="38672" y="44440"/>
                </a:cubicBezTo>
                <a:cubicBezTo>
                  <a:pt x="38635" y="43700"/>
                  <a:pt x="38635" y="43072"/>
                  <a:pt x="38672" y="42480"/>
                </a:cubicBezTo>
                <a:cubicBezTo>
                  <a:pt x="38746" y="41112"/>
                  <a:pt x="39115" y="40040"/>
                  <a:pt x="39707" y="39375"/>
                </a:cubicBezTo>
                <a:cubicBezTo>
                  <a:pt x="40150" y="38820"/>
                  <a:pt x="40779" y="38487"/>
                  <a:pt x="41629" y="38265"/>
                </a:cubicBezTo>
                <a:cubicBezTo>
                  <a:pt x="42036" y="38154"/>
                  <a:pt x="42295" y="38118"/>
                  <a:pt x="42443" y="38118"/>
                </a:cubicBezTo>
                <a:lnTo>
                  <a:pt x="42480" y="38118"/>
                </a:lnTo>
                <a:cubicBezTo>
                  <a:pt x="42517" y="38118"/>
                  <a:pt x="42554" y="38081"/>
                  <a:pt x="42590" y="38044"/>
                </a:cubicBezTo>
                <a:lnTo>
                  <a:pt x="42627" y="38007"/>
                </a:lnTo>
                <a:lnTo>
                  <a:pt x="42590" y="38007"/>
                </a:lnTo>
                <a:cubicBezTo>
                  <a:pt x="42627" y="37970"/>
                  <a:pt x="42627" y="37970"/>
                  <a:pt x="42627" y="37933"/>
                </a:cubicBezTo>
                <a:cubicBezTo>
                  <a:pt x="42627" y="37859"/>
                  <a:pt x="42554" y="37785"/>
                  <a:pt x="42480" y="37748"/>
                </a:cubicBezTo>
                <a:lnTo>
                  <a:pt x="42406" y="37748"/>
                </a:lnTo>
                <a:cubicBezTo>
                  <a:pt x="42332" y="37748"/>
                  <a:pt x="42184" y="37748"/>
                  <a:pt x="41888" y="37785"/>
                </a:cubicBezTo>
                <a:cubicBezTo>
                  <a:pt x="42406" y="37489"/>
                  <a:pt x="42849" y="37156"/>
                  <a:pt x="43219" y="36824"/>
                </a:cubicBezTo>
                <a:cubicBezTo>
                  <a:pt x="44439" y="35714"/>
                  <a:pt x="44883" y="34494"/>
                  <a:pt x="44994" y="33866"/>
                </a:cubicBezTo>
                <a:cubicBezTo>
                  <a:pt x="45141" y="33237"/>
                  <a:pt x="45141" y="32831"/>
                  <a:pt x="45141" y="32720"/>
                </a:cubicBezTo>
                <a:lnTo>
                  <a:pt x="45141" y="32683"/>
                </a:lnTo>
                <a:lnTo>
                  <a:pt x="45252" y="32683"/>
                </a:lnTo>
                <a:lnTo>
                  <a:pt x="45141" y="32646"/>
                </a:lnTo>
                <a:lnTo>
                  <a:pt x="45104" y="32646"/>
                </a:lnTo>
                <a:cubicBezTo>
                  <a:pt x="45104" y="32646"/>
                  <a:pt x="45104" y="32683"/>
                  <a:pt x="45104" y="32720"/>
                </a:cubicBezTo>
                <a:cubicBezTo>
                  <a:pt x="45104" y="32831"/>
                  <a:pt x="45068" y="33200"/>
                  <a:pt x="44920" y="33829"/>
                </a:cubicBezTo>
                <a:cubicBezTo>
                  <a:pt x="44772" y="34420"/>
                  <a:pt x="44328" y="35567"/>
                  <a:pt x="43108" y="36602"/>
                </a:cubicBezTo>
                <a:cubicBezTo>
                  <a:pt x="42517" y="37082"/>
                  <a:pt x="41814" y="37526"/>
                  <a:pt x="41038" y="37822"/>
                </a:cubicBezTo>
                <a:cubicBezTo>
                  <a:pt x="40217" y="38138"/>
                  <a:pt x="39396" y="38318"/>
                  <a:pt x="38621" y="38318"/>
                </a:cubicBezTo>
                <a:cubicBezTo>
                  <a:pt x="38488" y="38318"/>
                  <a:pt x="38357" y="38313"/>
                  <a:pt x="38228" y="38302"/>
                </a:cubicBezTo>
                <a:cubicBezTo>
                  <a:pt x="37673" y="38302"/>
                  <a:pt x="37156" y="38154"/>
                  <a:pt x="36749" y="37933"/>
                </a:cubicBezTo>
                <a:cubicBezTo>
                  <a:pt x="36268" y="37674"/>
                  <a:pt x="35862" y="37304"/>
                  <a:pt x="35603" y="36824"/>
                </a:cubicBezTo>
                <a:cubicBezTo>
                  <a:pt x="35381" y="36454"/>
                  <a:pt x="35233" y="36047"/>
                  <a:pt x="35159" y="35567"/>
                </a:cubicBezTo>
                <a:lnTo>
                  <a:pt x="35159" y="35567"/>
                </a:lnTo>
                <a:cubicBezTo>
                  <a:pt x="35196" y="35640"/>
                  <a:pt x="35233" y="35677"/>
                  <a:pt x="35270" y="35751"/>
                </a:cubicBezTo>
                <a:cubicBezTo>
                  <a:pt x="35751" y="36417"/>
                  <a:pt x="36601" y="36897"/>
                  <a:pt x="37636" y="37045"/>
                </a:cubicBezTo>
                <a:cubicBezTo>
                  <a:pt x="37918" y="37089"/>
                  <a:pt x="38199" y="37107"/>
                  <a:pt x="38488" y="37107"/>
                </a:cubicBezTo>
                <a:cubicBezTo>
                  <a:pt x="38693" y="37107"/>
                  <a:pt x="38901" y="37098"/>
                  <a:pt x="39115" y="37082"/>
                </a:cubicBezTo>
                <a:cubicBezTo>
                  <a:pt x="39670" y="37008"/>
                  <a:pt x="40261" y="36861"/>
                  <a:pt x="40779" y="36602"/>
                </a:cubicBezTo>
                <a:cubicBezTo>
                  <a:pt x="41370" y="36343"/>
                  <a:pt x="41888" y="36010"/>
                  <a:pt x="42295" y="35567"/>
                </a:cubicBezTo>
                <a:cubicBezTo>
                  <a:pt x="42517" y="35345"/>
                  <a:pt x="42738" y="35086"/>
                  <a:pt x="42886" y="34790"/>
                </a:cubicBezTo>
                <a:cubicBezTo>
                  <a:pt x="43071" y="34531"/>
                  <a:pt x="43182" y="34273"/>
                  <a:pt x="43330" y="33940"/>
                </a:cubicBezTo>
                <a:cubicBezTo>
                  <a:pt x="43847" y="32757"/>
                  <a:pt x="44106" y="31389"/>
                  <a:pt x="44106" y="30021"/>
                </a:cubicBezTo>
                <a:cubicBezTo>
                  <a:pt x="44143" y="28542"/>
                  <a:pt x="43811" y="27063"/>
                  <a:pt x="43256" y="25806"/>
                </a:cubicBezTo>
                <a:cubicBezTo>
                  <a:pt x="42923" y="25141"/>
                  <a:pt x="42554" y="24475"/>
                  <a:pt x="42110" y="23921"/>
                </a:cubicBezTo>
                <a:cubicBezTo>
                  <a:pt x="41666" y="23403"/>
                  <a:pt x="41223" y="22923"/>
                  <a:pt x="40631" y="22405"/>
                </a:cubicBezTo>
                <a:cubicBezTo>
                  <a:pt x="39633" y="21518"/>
                  <a:pt x="38524" y="20778"/>
                  <a:pt x="37341" y="20224"/>
                </a:cubicBezTo>
                <a:cubicBezTo>
                  <a:pt x="35677" y="19447"/>
                  <a:pt x="33828" y="19078"/>
                  <a:pt x="32054" y="19078"/>
                </a:cubicBezTo>
                <a:cubicBezTo>
                  <a:pt x="31869" y="19004"/>
                  <a:pt x="31684" y="18930"/>
                  <a:pt x="31499" y="18856"/>
                </a:cubicBezTo>
                <a:cubicBezTo>
                  <a:pt x="30834" y="18634"/>
                  <a:pt x="30094" y="18523"/>
                  <a:pt x="29244" y="18449"/>
                </a:cubicBezTo>
                <a:cubicBezTo>
                  <a:pt x="29059" y="18440"/>
                  <a:pt x="28872" y="18435"/>
                  <a:pt x="28683" y="18435"/>
                </a:cubicBezTo>
                <a:cubicBezTo>
                  <a:pt x="28114" y="18435"/>
                  <a:pt x="27525" y="18477"/>
                  <a:pt x="26915" y="18560"/>
                </a:cubicBezTo>
                <a:cubicBezTo>
                  <a:pt x="26323" y="18634"/>
                  <a:pt x="25695" y="18708"/>
                  <a:pt x="25066" y="18856"/>
                </a:cubicBezTo>
                <a:cubicBezTo>
                  <a:pt x="22774" y="19410"/>
                  <a:pt x="20593" y="20298"/>
                  <a:pt x="18560" y="21555"/>
                </a:cubicBezTo>
                <a:cubicBezTo>
                  <a:pt x="17192" y="22405"/>
                  <a:pt x="15898" y="23403"/>
                  <a:pt x="14862" y="24475"/>
                </a:cubicBezTo>
                <a:cubicBezTo>
                  <a:pt x="14234" y="25141"/>
                  <a:pt x="13864" y="25584"/>
                  <a:pt x="13753" y="25732"/>
                </a:cubicBezTo>
                <a:lnTo>
                  <a:pt x="13716" y="25769"/>
                </a:lnTo>
                <a:cubicBezTo>
                  <a:pt x="13716" y="25806"/>
                  <a:pt x="13679" y="25843"/>
                  <a:pt x="13679" y="25917"/>
                </a:cubicBezTo>
                <a:cubicBezTo>
                  <a:pt x="13706" y="25997"/>
                  <a:pt x="13790" y="26058"/>
                  <a:pt x="13863" y="26058"/>
                </a:cubicBezTo>
                <a:cubicBezTo>
                  <a:pt x="13891" y="26058"/>
                  <a:pt x="13918" y="26049"/>
                  <a:pt x="13938" y="26028"/>
                </a:cubicBezTo>
                <a:lnTo>
                  <a:pt x="13975" y="26028"/>
                </a:lnTo>
                <a:cubicBezTo>
                  <a:pt x="13975" y="25991"/>
                  <a:pt x="14012" y="25991"/>
                  <a:pt x="14049" y="25954"/>
                </a:cubicBezTo>
                <a:cubicBezTo>
                  <a:pt x="14197" y="25806"/>
                  <a:pt x="14567" y="25400"/>
                  <a:pt x="15195" y="24808"/>
                </a:cubicBezTo>
                <a:cubicBezTo>
                  <a:pt x="16304" y="23847"/>
                  <a:pt x="17561" y="22960"/>
                  <a:pt x="18929" y="22183"/>
                </a:cubicBezTo>
                <a:cubicBezTo>
                  <a:pt x="20963" y="21074"/>
                  <a:pt x="23107" y="20298"/>
                  <a:pt x="25251" y="19854"/>
                </a:cubicBezTo>
                <a:cubicBezTo>
                  <a:pt x="25732" y="19780"/>
                  <a:pt x="26212" y="19706"/>
                  <a:pt x="26656" y="19632"/>
                </a:cubicBezTo>
                <a:cubicBezTo>
                  <a:pt x="27219" y="19562"/>
                  <a:pt x="27766" y="19536"/>
                  <a:pt x="28290" y="19536"/>
                </a:cubicBezTo>
                <a:cubicBezTo>
                  <a:pt x="28592" y="19536"/>
                  <a:pt x="28886" y="19545"/>
                  <a:pt x="29170" y="19558"/>
                </a:cubicBezTo>
                <a:cubicBezTo>
                  <a:pt x="29392" y="19595"/>
                  <a:pt x="29651" y="19595"/>
                  <a:pt x="29910" y="19669"/>
                </a:cubicBezTo>
                <a:cubicBezTo>
                  <a:pt x="30279" y="19706"/>
                  <a:pt x="30612" y="19780"/>
                  <a:pt x="30945" y="19891"/>
                </a:cubicBezTo>
                <a:lnTo>
                  <a:pt x="31019" y="19891"/>
                </a:lnTo>
                <a:cubicBezTo>
                  <a:pt x="31056" y="19928"/>
                  <a:pt x="31093" y="19928"/>
                  <a:pt x="31130" y="19928"/>
                </a:cubicBezTo>
                <a:cubicBezTo>
                  <a:pt x="31832" y="20187"/>
                  <a:pt x="32387" y="20519"/>
                  <a:pt x="32793" y="20926"/>
                </a:cubicBezTo>
                <a:cubicBezTo>
                  <a:pt x="33865" y="22072"/>
                  <a:pt x="34605" y="23218"/>
                  <a:pt x="35048" y="24364"/>
                </a:cubicBezTo>
                <a:cubicBezTo>
                  <a:pt x="35529" y="25584"/>
                  <a:pt x="35677" y="26878"/>
                  <a:pt x="35455" y="28098"/>
                </a:cubicBezTo>
                <a:cubicBezTo>
                  <a:pt x="35344" y="28690"/>
                  <a:pt x="35159" y="29245"/>
                  <a:pt x="34938" y="29799"/>
                </a:cubicBezTo>
                <a:cubicBezTo>
                  <a:pt x="34827" y="30058"/>
                  <a:pt x="34679" y="30317"/>
                  <a:pt x="34531" y="30575"/>
                </a:cubicBezTo>
                <a:lnTo>
                  <a:pt x="34309" y="30908"/>
                </a:lnTo>
                <a:cubicBezTo>
                  <a:pt x="34272" y="31019"/>
                  <a:pt x="34198" y="31093"/>
                  <a:pt x="34087" y="31204"/>
                </a:cubicBezTo>
                <a:cubicBezTo>
                  <a:pt x="33976" y="31352"/>
                  <a:pt x="33828" y="31463"/>
                  <a:pt x="33681" y="31611"/>
                </a:cubicBezTo>
                <a:cubicBezTo>
                  <a:pt x="33791" y="31426"/>
                  <a:pt x="33902" y="31241"/>
                  <a:pt x="34013" y="31056"/>
                </a:cubicBezTo>
                <a:cubicBezTo>
                  <a:pt x="34568" y="30058"/>
                  <a:pt x="34864" y="28912"/>
                  <a:pt x="34864" y="27692"/>
                </a:cubicBezTo>
                <a:cubicBezTo>
                  <a:pt x="34901" y="26731"/>
                  <a:pt x="34679" y="25732"/>
                  <a:pt x="34272" y="24771"/>
                </a:cubicBezTo>
                <a:cubicBezTo>
                  <a:pt x="33902" y="23958"/>
                  <a:pt x="33459" y="23255"/>
                  <a:pt x="32904" y="22627"/>
                </a:cubicBezTo>
                <a:cubicBezTo>
                  <a:pt x="32461" y="22072"/>
                  <a:pt x="31906" y="21629"/>
                  <a:pt x="31388" y="21333"/>
                </a:cubicBezTo>
                <a:cubicBezTo>
                  <a:pt x="30945" y="21074"/>
                  <a:pt x="30464" y="20889"/>
                  <a:pt x="29983" y="20815"/>
                </a:cubicBezTo>
                <a:cubicBezTo>
                  <a:pt x="29686" y="20761"/>
                  <a:pt x="29408" y="20727"/>
                  <a:pt x="29150" y="20727"/>
                </a:cubicBezTo>
                <a:cubicBezTo>
                  <a:pt x="29055" y="20727"/>
                  <a:pt x="28963" y="20731"/>
                  <a:pt x="28874" y="20741"/>
                </a:cubicBezTo>
                <a:lnTo>
                  <a:pt x="28800" y="20741"/>
                </a:lnTo>
                <a:lnTo>
                  <a:pt x="28763" y="20778"/>
                </a:lnTo>
                <a:lnTo>
                  <a:pt x="28763" y="20815"/>
                </a:lnTo>
                <a:lnTo>
                  <a:pt x="28837" y="20815"/>
                </a:lnTo>
                <a:cubicBezTo>
                  <a:pt x="28878" y="20802"/>
                  <a:pt x="28958" y="20793"/>
                  <a:pt x="29073" y="20793"/>
                </a:cubicBezTo>
                <a:cubicBezTo>
                  <a:pt x="29271" y="20793"/>
                  <a:pt x="29571" y="20819"/>
                  <a:pt x="29946" y="20889"/>
                </a:cubicBezTo>
                <a:cubicBezTo>
                  <a:pt x="30390" y="21000"/>
                  <a:pt x="30834" y="21185"/>
                  <a:pt x="31240" y="21444"/>
                </a:cubicBezTo>
                <a:cubicBezTo>
                  <a:pt x="31758" y="21739"/>
                  <a:pt x="32239" y="22183"/>
                  <a:pt x="32682" y="22738"/>
                </a:cubicBezTo>
                <a:cubicBezTo>
                  <a:pt x="33200" y="23329"/>
                  <a:pt x="33607" y="24032"/>
                  <a:pt x="33902" y="24808"/>
                </a:cubicBezTo>
                <a:cubicBezTo>
                  <a:pt x="34309" y="25769"/>
                  <a:pt x="34494" y="26694"/>
                  <a:pt x="34457" y="27618"/>
                </a:cubicBezTo>
                <a:cubicBezTo>
                  <a:pt x="34420" y="28764"/>
                  <a:pt x="34124" y="29836"/>
                  <a:pt x="33570" y="30760"/>
                </a:cubicBezTo>
                <a:cubicBezTo>
                  <a:pt x="33089" y="31611"/>
                  <a:pt x="32350" y="32313"/>
                  <a:pt x="31536" y="32720"/>
                </a:cubicBezTo>
                <a:cubicBezTo>
                  <a:pt x="31721" y="32535"/>
                  <a:pt x="31869" y="32350"/>
                  <a:pt x="32054" y="32128"/>
                </a:cubicBezTo>
                <a:cubicBezTo>
                  <a:pt x="32424" y="31611"/>
                  <a:pt x="32719" y="31093"/>
                  <a:pt x="32904" y="30539"/>
                </a:cubicBezTo>
                <a:cubicBezTo>
                  <a:pt x="33274" y="29577"/>
                  <a:pt x="33385" y="28468"/>
                  <a:pt x="33237" y="27396"/>
                </a:cubicBezTo>
                <a:cubicBezTo>
                  <a:pt x="33126" y="26509"/>
                  <a:pt x="32830" y="25658"/>
                  <a:pt x="32424" y="24845"/>
                </a:cubicBezTo>
                <a:cubicBezTo>
                  <a:pt x="31536" y="23181"/>
                  <a:pt x="30353" y="22479"/>
                  <a:pt x="29873" y="22257"/>
                </a:cubicBezTo>
                <a:cubicBezTo>
                  <a:pt x="29244" y="21961"/>
                  <a:pt x="28837" y="21924"/>
                  <a:pt x="28689" y="21887"/>
                </a:cubicBezTo>
                <a:lnTo>
                  <a:pt x="28653" y="21887"/>
                </a:lnTo>
                <a:lnTo>
                  <a:pt x="28653" y="21924"/>
                </a:lnTo>
                <a:cubicBezTo>
                  <a:pt x="28653" y="21924"/>
                  <a:pt x="28653" y="21924"/>
                  <a:pt x="28689" y="21961"/>
                </a:cubicBezTo>
                <a:cubicBezTo>
                  <a:pt x="28837" y="21961"/>
                  <a:pt x="29207" y="22035"/>
                  <a:pt x="29799" y="22331"/>
                </a:cubicBezTo>
                <a:cubicBezTo>
                  <a:pt x="30242" y="22553"/>
                  <a:pt x="31351" y="23255"/>
                  <a:pt x="32165" y="24919"/>
                </a:cubicBezTo>
                <a:cubicBezTo>
                  <a:pt x="32534" y="25658"/>
                  <a:pt x="32793" y="26472"/>
                  <a:pt x="32904" y="27359"/>
                </a:cubicBezTo>
                <a:cubicBezTo>
                  <a:pt x="33015" y="28394"/>
                  <a:pt x="32867" y="29392"/>
                  <a:pt x="32534" y="30317"/>
                </a:cubicBezTo>
                <a:cubicBezTo>
                  <a:pt x="32350" y="30834"/>
                  <a:pt x="32054" y="31315"/>
                  <a:pt x="31684" y="31759"/>
                </a:cubicBezTo>
                <a:cubicBezTo>
                  <a:pt x="31314" y="32276"/>
                  <a:pt x="30871" y="32683"/>
                  <a:pt x="30427" y="32979"/>
                </a:cubicBezTo>
                <a:cubicBezTo>
                  <a:pt x="29910" y="33348"/>
                  <a:pt x="29355" y="33607"/>
                  <a:pt x="28726" y="33718"/>
                </a:cubicBezTo>
                <a:lnTo>
                  <a:pt x="28505" y="33792"/>
                </a:lnTo>
                <a:cubicBezTo>
                  <a:pt x="29022" y="33533"/>
                  <a:pt x="29466" y="33274"/>
                  <a:pt x="29836" y="32979"/>
                </a:cubicBezTo>
                <a:cubicBezTo>
                  <a:pt x="30612" y="32350"/>
                  <a:pt x="31167" y="31389"/>
                  <a:pt x="31388" y="30317"/>
                </a:cubicBezTo>
                <a:cubicBezTo>
                  <a:pt x="31499" y="29836"/>
                  <a:pt x="31573" y="29392"/>
                  <a:pt x="31573" y="28949"/>
                </a:cubicBezTo>
                <a:cubicBezTo>
                  <a:pt x="31573" y="28542"/>
                  <a:pt x="31499" y="28098"/>
                  <a:pt x="31388" y="27655"/>
                </a:cubicBezTo>
                <a:cubicBezTo>
                  <a:pt x="31240" y="26952"/>
                  <a:pt x="30908" y="26287"/>
                  <a:pt x="30501" y="25658"/>
                </a:cubicBezTo>
                <a:cubicBezTo>
                  <a:pt x="29725" y="24512"/>
                  <a:pt x="28911" y="23884"/>
                  <a:pt x="28357" y="23477"/>
                </a:cubicBezTo>
                <a:cubicBezTo>
                  <a:pt x="27876" y="23181"/>
                  <a:pt x="27543" y="22996"/>
                  <a:pt x="27469" y="22960"/>
                </a:cubicBezTo>
                <a:lnTo>
                  <a:pt x="27396" y="22960"/>
                </a:lnTo>
                <a:cubicBezTo>
                  <a:pt x="27396" y="22960"/>
                  <a:pt x="27396" y="22996"/>
                  <a:pt x="27396" y="22996"/>
                </a:cubicBezTo>
                <a:lnTo>
                  <a:pt x="27432" y="22996"/>
                </a:lnTo>
                <a:cubicBezTo>
                  <a:pt x="27543" y="23070"/>
                  <a:pt x="27839" y="23218"/>
                  <a:pt x="28246" y="23551"/>
                </a:cubicBezTo>
                <a:cubicBezTo>
                  <a:pt x="28800" y="23958"/>
                  <a:pt x="29577" y="24623"/>
                  <a:pt x="30242" y="25732"/>
                </a:cubicBezTo>
                <a:cubicBezTo>
                  <a:pt x="30649" y="26361"/>
                  <a:pt x="30908" y="27026"/>
                  <a:pt x="31056" y="27692"/>
                </a:cubicBezTo>
                <a:cubicBezTo>
                  <a:pt x="31130" y="28061"/>
                  <a:pt x="31167" y="28468"/>
                  <a:pt x="31167" y="28875"/>
                </a:cubicBezTo>
                <a:cubicBezTo>
                  <a:pt x="31167" y="29208"/>
                  <a:pt x="31130" y="29614"/>
                  <a:pt x="30982" y="30169"/>
                </a:cubicBezTo>
                <a:cubicBezTo>
                  <a:pt x="30834" y="30834"/>
                  <a:pt x="30427" y="31796"/>
                  <a:pt x="29540" y="32535"/>
                </a:cubicBezTo>
                <a:cubicBezTo>
                  <a:pt x="29207" y="32794"/>
                  <a:pt x="28837" y="32979"/>
                  <a:pt x="28394" y="33200"/>
                </a:cubicBezTo>
                <a:cubicBezTo>
                  <a:pt x="28653" y="32942"/>
                  <a:pt x="28874" y="32646"/>
                  <a:pt x="29059" y="32313"/>
                </a:cubicBezTo>
                <a:cubicBezTo>
                  <a:pt x="29429" y="31648"/>
                  <a:pt x="29614" y="30871"/>
                  <a:pt x="29688" y="29984"/>
                </a:cubicBezTo>
                <a:cubicBezTo>
                  <a:pt x="29762" y="28653"/>
                  <a:pt x="29466" y="27359"/>
                  <a:pt x="28874" y="26287"/>
                </a:cubicBezTo>
                <a:cubicBezTo>
                  <a:pt x="28320" y="25289"/>
                  <a:pt x="27617" y="24771"/>
                  <a:pt x="27248" y="24549"/>
                </a:cubicBezTo>
                <a:cubicBezTo>
                  <a:pt x="26878" y="24327"/>
                  <a:pt x="26619" y="24217"/>
                  <a:pt x="26545" y="24180"/>
                </a:cubicBezTo>
                <a:lnTo>
                  <a:pt x="26471" y="24180"/>
                </a:lnTo>
                <a:lnTo>
                  <a:pt x="26471" y="24217"/>
                </a:lnTo>
                <a:lnTo>
                  <a:pt x="26508" y="24217"/>
                </a:lnTo>
                <a:cubicBezTo>
                  <a:pt x="26582" y="24254"/>
                  <a:pt x="26841" y="24364"/>
                  <a:pt x="27174" y="24623"/>
                </a:cubicBezTo>
                <a:cubicBezTo>
                  <a:pt x="27580" y="24919"/>
                  <a:pt x="28172" y="25437"/>
                  <a:pt x="28616" y="26361"/>
                </a:cubicBezTo>
                <a:cubicBezTo>
                  <a:pt x="29133" y="27396"/>
                  <a:pt x="29355" y="28653"/>
                  <a:pt x="29244" y="29910"/>
                </a:cubicBezTo>
                <a:cubicBezTo>
                  <a:pt x="29170" y="30723"/>
                  <a:pt x="28948" y="31426"/>
                  <a:pt x="28616" y="32017"/>
                </a:cubicBezTo>
                <a:cubicBezTo>
                  <a:pt x="28431" y="32387"/>
                  <a:pt x="28172" y="32683"/>
                  <a:pt x="27876" y="32868"/>
                </a:cubicBezTo>
                <a:cubicBezTo>
                  <a:pt x="27802" y="32942"/>
                  <a:pt x="27728" y="32979"/>
                  <a:pt x="27617" y="33016"/>
                </a:cubicBezTo>
                <a:cubicBezTo>
                  <a:pt x="27876" y="32609"/>
                  <a:pt x="28098" y="32128"/>
                  <a:pt x="28209" y="31611"/>
                </a:cubicBezTo>
                <a:cubicBezTo>
                  <a:pt x="28394" y="30908"/>
                  <a:pt x="28468" y="30169"/>
                  <a:pt x="28394" y="29429"/>
                </a:cubicBezTo>
                <a:cubicBezTo>
                  <a:pt x="28209" y="27766"/>
                  <a:pt x="27506" y="26694"/>
                  <a:pt x="27063" y="26213"/>
                </a:cubicBezTo>
                <a:cubicBezTo>
                  <a:pt x="26582" y="25621"/>
                  <a:pt x="26028" y="25178"/>
                  <a:pt x="25325" y="24882"/>
                </a:cubicBezTo>
                <a:cubicBezTo>
                  <a:pt x="24955" y="24697"/>
                  <a:pt x="24734" y="24623"/>
                  <a:pt x="24660" y="24623"/>
                </a:cubicBezTo>
                <a:cubicBezTo>
                  <a:pt x="24623" y="24623"/>
                  <a:pt x="24623" y="24586"/>
                  <a:pt x="24623" y="24586"/>
                </a:cubicBezTo>
                <a:lnTo>
                  <a:pt x="24623" y="24623"/>
                </a:lnTo>
                <a:lnTo>
                  <a:pt x="24586" y="24623"/>
                </a:lnTo>
                <a:cubicBezTo>
                  <a:pt x="24586" y="24623"/>
                  <a:pt x="24586" y="24623"/>
                  <a:pt x="24586" y="24660"/>
                </a:cubicBezTo>
                <a:lnTo>
                  <a:pt x="24623" y="24660"/>
                </a:lnTo>
                <a:cubicBezTo>
                  <a:pt x="24697" y="24697"/>
                  <a:pt x="24918" y="24771"/>
                  <a:pt x="25251" y="24956"/>
                </a:cubicBezTo>
                <a:cubicBezTo>
                  <a:pt x="25880" y="25326"/>
                  <a:pt x="26397" y="25769"/>
                  <a:pt x="26841" y="26324"/>
                </a:cubicBezTo>
                <a:cubicBezTo>
                  <a:pt x="27211" y="26804"/>
                  <a:pt x="27839" y="27840"/>
                  <a:pt x="27950" y="29392"/>
                </a:cubicBezTo>
                <a:cubicBezTo>
                  <a:pt x="27987" y="30058"/>
                  <a:pt x="27913" y="30723"/>
                  <a:pt x="27728" y="31315"/>
                </a:cubicBezTo>
                <a:cubicBezTo>
                  <a:pt x="27728" y="30428"/>
                  <a:pt x="27543" y="29503"/>
                  <a:pt x="27137" y="28616"/>
                </a:cubicBezTo>
                <a:cubicBezTo>
                  <a:pt x="26175" y="26583"/>
                  <a:pt x="24290" y="25030"/>
                  <a:pt x="22220" y="24586"/>
                </a:cubicBezTo>
                <a:cubicBezTo>
                  <a:pt x="21727" y="24488"/>
                  <a:pt x="21234" y="24438"/>
                  <a:pt x="20730" y="24438"/>
                </a:cubicBezTo>
                <a:cubicBezTo>
                  <a:pt x="20478" y="24438"/>
                  <a:pt x="20223" y="24451"/>
                  <a:pt x="19964" y="24475"/>
                </a:cubicBezTo>
                <a:cubicBezTo>
                  <a:pt x="19780" y="24512"/>
                  <a:pt x="19595" y="24549"/>
                  <a:pt x="19410" y="24586"/>
                </a:cubicBezTo>
                <a:cubicBezTo>
                  <a:pt x="18633" y="24734"/>
                  <a:pt x="17857" y="24993"/>
                  <a:pt x="17118" y="25400"/>
                </a:cubicBezTo>
                <a:cubicBezTo>
                  <a:pt x="15898" y="26065"/>
                  <a:pt x="15084" y="26841"/>
                  <a:pt x="14419" y="27507"/>
                </a:cubicBezTo>
                <a:cubicBezTo>
                  <a:pt x="13975" y="27951"/>
                  <a:pt x="13716" y="28283"/>
                  <a:pt x="13642" y="28394"/>
                </a:cubicBezTo>
                <a:lnTo>
                  <a:pt x="13605" y="28394"/>
                </a:lnTo>
                <a:cubicBezTo>
                  <a:pt x="13568" y="28431"/>
                  <a:pt x="13568" y="28505"/>
                  <a:pt x="13568" y="28542"/>
                </a:cubicBezTo>
                <a:cubicBezTo>
                  <a:pt x="13568" y="28633"/>
                  <a:pt x="13669" y="28700"/>
                  <a:pt x="13745" y="28700"/>
                </a:cubicBezTo>
                <a:cubicBezTo>
                  <a:pt x="13762" y="28700"/>
                  <a:pt x="13777" y="28697"/>
                  <a:pt x="13790" y="28690"/>
                </a:cubicBezTo>
                <a:cubicBezTo>
                  <a:pt x="13827" y="28690"/>
                  <a:pt x="13827" y="28690"/>
                  <a:pt x="13827" y="28653"/>
                </a:cubicBezTo>
                <a:cubicBezTo>
                  <a:pt x="13864" y="28653"/>
                  <a:pt x="13864" y="28653"/>
                  <a:pt x="13901" y="28616"/>
                </a:cubicBezTo>
                <a:cubicBezTo>
                  <a:pt x="13975" y="28542"/>
                  <a:pt x="14271" y="28246"/>
                  <a:pt x="14752" y="27840"/>
                </a:cubicBezTo>
                <a:cubicBezTo>
                  <a:pt x="15417" y="27285"/>
                  <a:pt x="16267" y="26620"/>
                  <a:pt x="17450" y="26065"/>
                </a:cubicBezTo>
                <a:cubicBezTo>
                  <a:pt x="18153" y="25769"/>
                  <a:pt x="18855" y="25547"/>
                  <a:pt x="19558" y="25437"/>
                </a:cubicBezTo>
                <a:lnTo>
                  <a:pt x="19706" y="25437"/>
                </a:lnTo>
                <a:cubicBezTo>
                  <a:pt x="19954" y="25401"/>
                  <a:pt x="20203" y="25384"/>
                  <a:pt x="20451" y="25384"/>
                </a:cubicBezTo>
                <a:cubicBezTo>
                  <a:pt x="20976" y="25384"/>
                  <a:pt x="21495" y="25459"/>
                  <a:pt x="21998" y="25584"/>
                </a:cubicBezTo>
                <a:cubicBezTo>
                  <a:pt x="23735" y="26028"/>
                  <a:pt x="25288" y="27359"/>
                  <a:pt x="26102" y="29097"/>
                </a:cubicBezTo>
                <a:cubicBezTo>
                  <a:pt x="26508" y="29984"/>
                  <a:pt x="26693" y="30945"/>
                  <a:pt x="26619" y="31832"/>
                </a:cubicBezTo>
                <a:cubicBezTo>
                  <a:pt x="26545" y="32646"/>
                  <a:pt x="26249" y="33385"/>
                  <a:pt x="25806" y="34051"/>
                </a:cubicBezTo>
                <a:cubicBezTo>
                  <a:pt x="25732" y="34051"/>
                  <a:pt x="25584" y="34199"/>
                  <a:pt x="25288" y="34457"/>
                </a:cubicBezTo>
                <a:cubicBezTo>
                  <a:pt x="24882" y="34827"/>
                  <a:pt x="24253" y="35419"/>
                  <a:pt x="23772" y="35640"/>
                </a:cubicBezTo>
                <a:cubicBezTo>
                  <a:pt x="24401" y="35234"/>
                  <a:pt x="24918" y="34716"/>
                  <a:pt x="25251" y="34125"/>
                </a:cubicBezTo>
                <a:cubicBezTo>
                  <a:pt x="25621" y="33496"/>
                  <a:pt x="25843" y="32831"/>
                  <a:pt x="25954" y="32202"/>
                </a:cubicBezTo>
                <a:cubicBezTo>
                  <a:pt x="26028" y="31648"/>
                  <a:pt x="26028" y="31093"/>
                  <a:pt x="25917" y="30539"/>
                </a:cubicBezTo>
                <a:cubicBezTo>
                  <a:pt x="25695" y="29429"/>
                  <a:pt x="25177" y="28764"/>
                  <a:pt x="24882" y="28468"/>
                </a:cubicBezTo>
                <a:cubicBezTo>
                  <a:pt x="24586" y="28172"/>
                  <a:pt x="24364" y="28025"/>
                  <a:pt x="24290" y="27988"/>
                </a:cubicBezTo>
                <a:cubicBezTo>
                  <a:pt x="24290" y="27988"/>
                  <a:pt x="24290" y="27988"/>
                  <a:pt x="24290" y="27951"/>
                </a:cubicBezTo>
                <a:lnTo>
                  <a:pt x="24253" y="27988"/>
                </a:lnTo>
                <a:cubicBezTo>
                  <a:pt x="24253" y="28025"/>
                  <a:pt x="24253" y="28025"/>
                  <a:pt x="24290" y="28025"/>
                </a:cubicBezTo>
                <a:cubicBezTo>
                  <a:pt x="24327" y="28061"/>
                  <a:pt x="24549" y="28209"/>
                  <a:pt x="24808" y="28542"/>
                </a:cubicBezTo>
                <a:cubicBezTo>
                  <a:pt x="25066" y="28838"/>
                  <a:pt x="25510" y="29503"/>
                  <a:pt x="25658" y="30539"/>
                </a:cubicBezTo>
                <a:cubicBezTo>
                  <a:pt x="25769" y="31204"/>
                  <a:pt x="25806" y="32498"/>
                  <a:pt x="24918" y="33829"/>
                </a:cubicBezTo>
                <a:cubicBezTo>
                  <a:pt x="24549" y="34420"/>
                  <a:pt x="23994" y="34938"/>
                  <a:pt x="23366" y="35271"/>
                </a:cubicBezTo>
                <a:cubicBezTo>
                  <a:pt x="23144" y="35419"/>
                  <a:pt x="22848" y="35567"/>
                  <a:pt x="22478" y="35714"/>
                </a:cubicBezTo>
                <a:cubicBezTo>
                  <a:pt x="22589" y="35604"/>
                  <a:pt x="22700" y="35493"/>
                  <a:pt x="22811" y="35382"/>
                </a:cubicBezTo>
                <a:cubicBezTo>
                  <a:pt x="22996" y="35197"/>
                  <a:pt x="23144" y="34975"/>
                  <a:pt x="23366" y="34716"/>
                </a:cubicBezTo>
                <a:cubicBezTo>
                  <a:pt x="23551" y="34457"/>
                  <a:pt x="23698" y="34236"/>
                  <a:pt x="23809" y="34014"/>
                </a:cubicBezTo>
                <a:cubicBezTo>
                  <a:pt x="24290" y="33126"/>
                  <a:pt x="24512" y="32091"/>
                  <a:pt x="24438" y="31019"/>
                </a:cubicBezTo>
                <a:cubicBezTo>
                  <a:pt x="24401" y="30132"/>
                  <a:pt x="24105" y="29245"/>
                  <a:pt x="23661" y="28579"/>
                </a:cubicBezTo>
                <a:cubicBezTo>
                  <a:pt x="23292" y="27988"/>
                  <a:pt x="22774" y="27507"/>
                  <a:pt x="22146" y="27174"/>
                </a:cubicBezTo>
                <a:cubicBezTo>
                  <a:pt x="21591" y="26841"/>
                  <a:pt x="21110" y="26694"/>
                  <a:pt x="20778" y="26620"/>
                </a:cubicBezTo>
                <a:cubicBezTo>
                  <a:pt x="20149" y="26472"/>
                  <a:pt x="19780" y="26435"/>
                  <a:pt x="19632" y="26435"/>
                </a:cubicBezTo>
                <a:lnTo>
                  <a:pt x="19558" y="26435"/>
                </a:lnTo>
                <a:lnTo>
                  <a:pt x="19558" y="26472"/>
                </a:lnTo>
                <a:lnTo>
                  <a:pt x="19632" y="26472"/>
                </a:lnTo>
                <a:cubicBezTo>
                  <a:pt x="19743" y="26509"/>
                  <a:pt x="20149" y="26546"/>
                  <a:pt x="20704" y="26731"/>
                </a:cubicBezTo>
                <a:cubicBezTo>
                  <a:pt x="21037" y="26804"/>
                  <a:pt x="21517" y="26989"/>
                  <a:pt x="22035" y="27285"/>
                </a:cubicBezTo>
                <a:cubicBezTo>
                  <a:pt x="22589" y="27655"/>
                  <a:pt x="23070" y="28098"/>
                  <a:pt x="23403" y="28653"/>
                </a:cubicBezTo>
                <a:cubicBezTo>
                  <a:pt x="23846" y="29318"/>
                  <a:pt x="24068" y="30095"/>
                  <a:pt x="24105" y="30945"/>
                </a:cubicBezTo>
                <a:cubicBezTo>
                  <a:pt x="24142" y="31648"/>
                  <a:pt x="24031" y="32683"/>
                  <a:pt x="23477" y="33718"/>
                </a:cubicBezTo>
                <a:cubicBezTo>
                  <a:pt x="23366" y="33940"/>
                  <a:pt x="23218" y="34162"/>
                  <a:pt x="23033" y="34383"/>
                </a:cubicBezTo>
                <a:cubicBezTo>
                  <a:pt x="22848" y="34642"/>
                  <a:pt x="22663" y="34827"/>
                  <a:pt x="22478" y="35012"/>
                </a:cubicBezTo>
                <a:cubicBezTo>
                  <a:pt x="22047" y="35480"/>
                  <a:pt x="21615" y="35807"/>
                  <a:pt x="21184" y="35995"/>
                </a:cubicBezTo>
                <a:lnTo>
                  <a:pt x="21184" y="35995"/>
                </a:lnTo>
                <a:cubicBezTo>
                  <a:pt x="21417" y="35827"/>
                  <a:pt x="21646" y="35653"/>
                  <a:pt x="21813" y="35419"/>
                </a:cubicBezTo>
                <a:cubicBezTo>
                  <a:pt x="22109" y="35086"/>
                  <a:pt x="22294" y="34716"/>
                  <a:pt x="22478" y="34236"/>
                </a:cubicBezTo>
                <a:cubicBezTo>
                  <a:pt x="22737" y="33422"/>
                  <a:pt x="22848" y="32609"/>
                  <a:pt x="22737" y="31869"/>
                </a:cubicBezTo>
                <a:cubicBezTo>
                  <a:pt x="22700" y="31204"/>
                  <a:pt x="22478" y="30539"/>
                  <a:pt x="22146" y="29984"/>
                </a:cubicBezTo>
                <a:cubicBezTo>
                  <a:pt x="21517" y="28912"/>
                  <a:pt x="20741" y="28394"/>
                  <a:pt x="20186" y="28061"/>
                </a:cubicBezTo>
                <a:cubicBezTo>
                  <a:pt x="19743" y="27840"/>
                  <a:pt x="19447" y="27729"/>
                  <a:pt x="19373" y="27692"/>
                </a:cubicBezTo>
                <a:lnTo>
                  <a:pt x="19299" y="27692"/>
                </a:lnTo>
                <a:cubicBezTo>
                  <a:pt x="19299" y="27692"/>
                  <a:pt x="19299" y="27692"/>
                  <a:pt x="19299" y="27729"/>
                </a:cubicBezTo>
                <a:lnTo>
                  <a:pt x="19336" y="27729"/>
                </a:lnTo>
                <a:cubicBezTo>
                  <a:pt x="19447" y="27766"/>
                  <a:pt x="19706" y="27877"/>
                  <a:pt x="20112" y="28135"/>
                </a:cubicBezTo>
                <a:cubicBezTo>
                  <a:pt x="20889" y="28653"/>
                  <a:pt x="21480" y="29282"/>
                  <a:pt x="21887" y="30021"/>
                </a:cubicBezTo>
                <a:cubicBezTo>
                  <a:pt x="22183" y="30575"/>
                  <a:pt x="22367" y="31204"/>
                  <a:pt x="22404" y="31832"/>
                </a:cubicBezTo>
                <a:cubicBezTo>
                  <a:pt x="22478" y="32535"/>
                  <a:pt x="22331" y="33274"/>
                  <a:pt x="22072" y="34014"/>
                </a:cubicBezTo>
                <a:cubicBezTo>
                  <a:pt x="21924" y="34420"/>
                  <a:pt x="21739" y="34790"/>
                  <a:pt x="21480" y="35086"/>
                </a:cubicBezTo>
                <a:cubicBezTo>
                  <a:pt x="21221" y="35382"/>
                  <a:pt x="20889" y="35640"/>
                  <a:pt x="20482" y="35788"/>
                </a:cubicBezTo>
                <a:cubicBezTo>
                  <a:pt x="20260" y="35862"/>
                  <a:pt x="20038" y="35936"/>
                  <a:pt x="19780" y="35973"/>
                </a:cubicBezTo>
                <a:cubicBezTo>
                  <a:pt x="20001" y="35862"/>
                  <a:pt x="20186" y="35714"/>
                  <a:pt x="20334" y="35567"/>
                </a:cubicBezTo>
                <a:cubicBezTo>
                  <a:pt x="20852" y="35012"/>
                  <a:pt x="21184" y="34310"/>
                  <a:pt x="21332" y="33459"/>
                </a:cubicBezTo>
                <a:cubicBezTo>
                  <a:pt x="21517" y="32202"/>
                  <a:pt x="21184" y="30908"/>
                  <a:pt x="20519" y="29984"/>
                </a:cubicBezTo>
                <a:cubicBezTo>
                  <a:pt x="19853" y="29097"/>
                  <a:pt x="19040" y="28838"/>
                  <a:pt x="18633" y="28727"/>
                </a:cubicBezTo>
                <a:cubicBezTo>
                  <a:pt x="18190" y="28653"/>
                  <a:pt x="17931" y="28653"/>
                  <a:pt x="17857" y="28653"/>
                </a:cubicBezTo>
                <a:lnTo>
                  <a:pt x="17820" y="28653"/>
                </a:lnTo>
                <a:lnTo>
                  <a:pt x="17820" y="28690"/>
                </a:lnTo>
                <a:cubicBezTo>
                  <a:pt x="17820" y="28690"/>
                  <a:pt x="17820" y="28690"/>
                  <a:pt x="17820" y="28727"/>
                </a:cubicBezTo>
                <a:lnTo>
                  <a:pt x="17857" y="28727"/>
                </a:lnTo>
                <a:cubicBezTo>
                  <a:pt x="17968" y="28727"/>
                  <a:pt x="18190" y="28727"/>
                  <a:pt x="18560" y="28838"/>
                </a:cubicBezTo>
                <a:cubicBezTo>
                  <a:pt x="18966" y="28949"/>
                  <a:pt x="19706" y="29245"/>
                  <a:pt x="20260" y="30095"/>
                </a:cubicBezTo>
                <a:cubicBezTo>
                  <a:pt x="20889" y="30945"/>
                  <a:pt x="21110" y="32165"/>
                  <a:pt x="20889" y="33348"/>
                </a:cubicBezTo>
                <a:cubicBezTo>
                  <a:pt x="20778" y="33866"/>
                  <a:pt x="20556" y="34605"/>
                  <a:pt x="19964" y="35160"/>
                </a:cubicBezTo>
                <a:cubicBezTo>
                  <a:pt x="19780" y="35345"/>
                  <a:pt x="19521" y="35530"/>
                  <a:pt x="19225" y="35640"/>
                </a:cubicBezTo>
                <a:cubicBezTo>
                  <a:pt x="19447" y="35456"/>
                  <a:pt x="19669" y="35197"/>
                  <a:pt x="19817" y="34901"/>
                </a:cubicBezTo>
                <a:cubicBezTo>
                  <a:pt x="20112" y="34420"/>
                  <a:pt x="20186" y="33829"/>
                  <a:pt x="20149" y="33126"/>
                </a:cubicBezTo>
                <a:cubicBezTo>
                  <a:pt x="20075" y="32128"/>
                  <a:pt x="19706" y="31167"/>
                  <a:pt x="19114" y="30539"/>
                </a:cubicBezTo>
                <a:cubicBezTo>
                  <a:pt x="18486" y="29799"/>
                  <a:pt x="17746" y="29725"/>
                  <a:pt x="17561" y="29725"/>
                </a:cubicBezTo>
                <a:cubicBezTo>
                  <a:pt x="17413" y="29725"/>
                  <a:pt x="17303" y="29725"/>
                  <a:pt x="17155" y="29762"/>
                </a:cubicBezTo>
                <a:cubicBezTo>
                  <a:pt x="17081" y="29762"/>
                  <a:pt x="17007" y="29762"/>
                  <a:pt x="16970" y="29799"/>
                </a:cubicBezTo>
                <a:lnTo>
                  <a:pt x="16933" y="29799"/>
                </a:lnTo>
                <a:lnTo>
                  <a:pt x="16933" y="29836"/>
                </a:lnTo>
                <a:lnTo>
                  <a:pt x="17007" y="29836"/>
                </a:lnTo>
                <a:cubicBezTo>
                  <a:pt x="17081" y="29818"/>
                  <a:pt x="17164" y="29808"/>
                  <a:pt x="17252" y="29808"/>
                </a:cubicBezTo>
                <a:cubicBezTo>
                  <a:pt x="17339" y="29808"/>
                  <a:pt x="17432" y="29818"/>
                  <a:pt x="17524" y="29836"/>
                </a:cubicBezTo>
                <a:cubicBezTo>
                  <a:pt x="17709" y="29873"/>
                  <a:pt x="18375" y="29984"/>
                  <a:pt x="18892" y="30649"/>
                </a:cubicBezTo>
                <a:cubicBezTo>
                  <a:pt x="19410" y="31278"/>
                  <a:pt x="19706" y="32165"/>
                  <a:pt x="19706" y="33090"/>
                </a:cubicBezTo>
                <a:cubicBezTo>
                  <a:pt x="19743" y="33718"/>
                  <a:pt x="19595" y="34236"/>
                  <a:pt x="19373" y="34642"/>
                </a:cubicBezTo>
                <a:cubicBezTo>
                  <a:pt x="19225" y="34864"/>
                  <a:pt x="19040" y="35086"/>
                  <a:pt x="18818" y="35197"/>
                </a:cubicBezTo>
                <a:cubicBezTo>
                  <a:pt x="18707" y="35271"/>
                  <a:pt x="18596" y="35308"/>
                  <a:pt x="18449" y="35345"/>
                </a:cubicBezTo>
                <a:cubicBezTo>
                  <a:pt x="18781" y="34568"/>
                  <a:pt x="18892" y="33792"/>
                  <a:pt x="18781" y="33016"/>
                </a:cubicBezTo>
                <a:cubicBezTo>
                  <a:pt x="18707" y="32461"/>
                  <a:pt x="18523" y="31980"/>
                  <a:pt x="18264" y="31537"/>
                </a:cubicBezTo>
                <a:cubicBezTo>
                  <a:pt x="17968" y="31056"/>
                  <a:pt x="17524" y="30612"/>
                  <a:pt x="17007" y="30354"/>
                </a:cubicBezTo>
                <a:cubicBezTo>
                  <a:pt x="16489" y="30058"/>
                  <a:pt x="15824" y="29910"/>
                  <a:pt x="15158" y="29873"/>
                </a:cubicBezTo>
                <a:cubicBezTo>
                  <a:pt x="14530" y="29873"/>
                  <a:pt x="13827" y="29947"/>
                  <a:pt x="13162" y="30095"/>
                </a:cubicBezTo>
                <a:cubicBezTo>
                  <a:pt x="11794" y="30391"/>
                  <a:pt x="10426" y="31019"/>
                  <a:pt x="9206" y="31906"/>
                </a:cubicBezTo>
                <a:cubicBezTo>
                  <a:pt x="8762" y="32239"/>
                  <a:pt x="8319" y="32572"/>
                  <a:pt x="7949" y="32942"/>
                </a:cubicBezTo>
                <a:cubicBezTo>
                  <a:pt x="8651" y="31574"/>
                  <a:pt x="9354" y="30539"/>
                  <a:pt x="9834" y="29910"/>
                </a:cubicBezTo>
                <a:cubicBezTo>
                  <a:pt x="10278" y="29318"/>
                  <a:pt x="10759" y="28764"/>
                  <a:pt x="11239" y="28283"/>
                </a:cubicBezTo>
                <a:cubicBezTo>
                  <a:pt x="11239" y="28246"/>
                  <a:pt x="11276" y="28246"/>
                  <a:pt x="11276" y="28209"/>
                </a:cubicBezTo>
                <a:lnTo>
                  <a:pt x="11202" y="28209"/>
                </a:lnTo>
                <a:cubicBezTo>
                  <a:pt x="10648" y="28616"/>
                  <a:pt x="10093" y="29134"/>
                  <a:pt x="9576" y="29688"/>
                </a:cubicBezTo>
                <a:cubicBezTo>
                  <a:pt x="8873" y="30428"/>
                  <a:pt x="7542" y="32017"/>
                  <a:pt x="6618" y="34310"/>
                </a:cubicBezTo>
                <a:cubicBezTo>
                  <a:pt x="6544" y="34494"/>
                  <a:pt x="6470" y="34679"/>
                  <a:pt x="6396" y="34864"/>
                </a:cubicBezTo>
                <a:cubicBezTo>
                  <a:pt x="6248" y="35123"/>
                  <a:pt x="6100" y="35345"/>
                  <a:pt x="6026" y="35530"/>
                </a:cubicBezTo>
                <a:cubicBezTo>
                  <a:pt x="5805" y="35936"/>
                  <a:pt x="5657" y="36380"/>
                  <a:pt x="5546" y="36787"/>
                </a:cubicBezTo>
                <a:cubicBezTo>
                  <a:pt x="5472" y="37193"/>
                  <a:pt x="5361" y="37600"/>
                  <a:pt x="5324" y="38007"/>
                </a:cubicBezTo>
                <a:cubicBezTo>
                  <a:pt x="5176" y="38894"/>
                  <a:pt x="5102" y="39781"/>
                  <a:pt x="5102" y="40632"/>
                </a:cubicBezTo>
                <a:cubicBezTo>
                  <a:pt x="5139" y="42332"/>
                  <a:pt x="5472" y="44070"/>
                  <a:pt x="6100" y="45660"/>
                </a:cubicBezTo>
                <a:cubicBezTo>
                  <a:pt x="6692" y="47175"/>
                  <a:pt x="7505" y="48543"/>
                  <a:pt x="8540" y="49763"/>
                </a:cubicBezTo>
                <a:cubicBezTo>
                  <a:pt x="10352" y="51908"/>
                  <a:pt x="12792" y="53497"/>
                  <a:pt x="15269" y="54089"/>
                </a:cubicBezTo>
                <a:cubicBezTo>
                  <a:pt x="16088" y="54264"/>
                  <a:pt x="16907" y="54370"/>
                  <a:pt x="17708" y="54370"/>
                </a:cubicBezTo>
                <a:cubicBezTo>
                  <a:pt x="17919" y="54370"/>
                  <a:pt x="18129" y="54363"/>
                  <a:pt x="18338" y="54348"/>
                </a:cubicBezTo>
                <a:cubicBezTo>
                  <a:pt x="18929" y="54311"/>
                  <a:pt x="19484" y="54200"/>
                  <a:pt x="20075" y="54052"/>
                </a:cubicBezTo>
                <a:cubicBezTo>
                  <a:pt x="20112" y="54052"/>
                  <a:pt x="20149" y="54052"/>
                  <a:pt x="20186" y="54089"/>
                </a:cubicBezTo>
                <a:cubicBezTo>
                  <a:pt x="20223" y="54089"/>
                  <a:pt x="20297" y="54126"/>
                  <a:pt x="20371" y="54126"/>
                </a:cubicBezTo>
                <a:cubicBezTo>
                  <a:pt x="20519" y="54163"/>
                  <a:pt x="20704" y="54163"/>
                  <a:pt x="20852" y="54200"/>
                </a:cubicBezTo>
                <a:cubicBezTo>
                  <a:pt x="20001" y="54533"/>
                  <a:pt x="19114" y="54754"/>
                  <a:pt x="18153" y="54865"/>
                </a:cubicBezTo>
                <a:cubicBezTo>
                  <a:pt x="17664" y="54926"/>
                  <a:pt x="17176" y="54954"/>
                  <a:pt x="16675" y="54954"/>
                </a:cubicBezTo>
                <a:cubicBezTo>
                  <a:pt x="16266" y="54954"/>
                  <a:pt x="15849" y="54935"/>
                  <a:pt x="15417" y="54902"/>
                </a:cubicBezTo>
                <a:cubicBezTo>
                  <a:pt x="14936" y="54865"/>
                  <a:pt x="14456" y="54791"/>
                  <a:pt x="14012" y="54680"/>
                </a:cubicBezTo>
                <a:lnTo>
                  <a:pt x="13642" y="54606"/>
                </a:lnTo>
                <a:lnTo>
                  <a:pt x="13605" y="54606"/>
                </a:lnTo>
                <a:lnTo>
                  <a:pt x="13347" y="54496"/>
                </a:lnTo>
                <a:cubicBezTo>
                  <a:pt x="13088" y="54422"/>
                  <a:pt x="12903" y="54311"/>
                  <a:pt x="12718" y="54237"/>
                </a:cubicBezTo>
                <a:cubicBezTo>
                  <a:pt x="11905" y="53867"/>
                  <a:pt x="11165" y="53386"/>
                  <a:pt x="10463" y="52832"/>
                </a:cubicBezTo>
                <a:cubicBezTo>
                  <a:pt x="8984" y="51649"/>
                  <a:pt x="7949" y="50318"/>
                  <a:pt x="7173" y="49246"/>
                </a:cubicBezTo>
                <a:cubicBezTo>
                  <a:pt x="6988" y="48987"/>
                  <a:pt x="6766" y="48691"/>
                  <a:pt x="6544" y="48358"/>
                </a:cubicBezTo>
                <a:cubicBezTo>
                  <a:pt x="6507" y="48284"/>
                  <a:pt x="6470" y="48211"/>
                  <a:pt x="6433" y="48137"/>
                </a:cubicBezTo>
                <a:lnTo>
                  <a:pt x="6285" y="47915"/>
                </a:lnTo>
                <a:cubicBezTo>
                  <a:pt x="6211" y="47730"/>
                  <a:pt x="6137" y="47582"/>
                  <a:pt x="6063" y="47434"/>
                </a:cubicBezTo>
                <a:cubicBezTo>
                  <a:pt x="5805" y="46843"/>
                  <a:pt x="5546" y="46214"/>
                  <a:pt x="5361" y="45623"/>
                </a:cubicBezTo>
                <a:cubicBezTo>
                  <a:pt x="4732" y="43774"/>
                  <a:pt x="4400" y="41962"/>
                  <a:pt x="4326" y="40040"/>
                </a:cubicBezTo>
                <a:cubicBezTo>
                  <a:pt x="4326" y="38968"/>
                  <a:pt x="4363" y="38339"/>
                  <a:pt x="4400" y="38118"/>
                </a:cubicBezTo>
                <a:cubicBezTo>
                  <a:pt x="4400" y="38044"/>
                  <a:pt x="4400" y="38044"/>
                  <a:pt x="4400" y="38007"/>
                </a:cubicBezTo>
                <a:lnTo>
                  <a:pt x="4326" y="38007"/>
                </a:lnTo>
                <a:cubicBezTo>
                  <a:pt x="4326" y="38044"/>
                  <a:pt x="4326" y="38044"/>
                  <a:pt x="4326" y="38118"/>
                </a:cubicBezTo>
                <a:cubicBezTo>
                  <a:pt x="4326" y="38302"/>
                  <a:pt x="4252" y="38931"/>
                  <a:pt x="4215" y="39966"/>
                </a:cubicBezTo>
                <a:cubicBezTo>
                  <a:pt x="4215" y="41889"/>
                  <a:pt x="4511" y="43700"/>
                  <a:pt x="5065" y="45586"/>
                </a:cubicBezTo>
                <a:cubicBezTo>
                  <a:pt x="5287" y="46214"/>
                  <a:pt x="5509" y="46843"/>
                  <a:pt x="5768" y="47434"/>
                </a:cubicBezTo>
                <a:cubicBezTo>
                  <a:pt x="5916" y="47767"/>
                  <a:pt x="6063" y="48100"/>
                  <a:pt x="6211" y="48395"/>
                </a:cubicBezTo>
                <a:cubicBezTo>
                  <a:pt x="6396" y="48691"/>
                  <a:pt x="6581" y="48987"/>
                  <a:pt x="6803" y="49320"/>
                </a:cubicBezTo>
                <a:cubicBezTo>
                  <a:pt x="7579" y="50429"/>
                  <a:pt x="8614" y="51834"/>
                  <a:pt x="10056" y="53054"/>
                </a:cubicBezTo>
                <a:cubicBezTo>
                  <a:pt x="10796" y="53682"/>
                  <a:pt x="11572" y="54200"/>
                  <a:pt x="12385" y="54606"/>
                </a:cubicBezTo>
                <a:cubicBezTo>
                  <a:pt x="12607" y="54717"/>
                  <a:pt x="12829" y="54828"/>
                  <a:pt x="13051" y="54902"/>
                </a:cubicBezTo>
                <a:cubicBezTo>
                  <a:pt x="13125" y="54939"/>
                  <a:pt x="13199" y="54976"/>
                  <a:pt x="13273" y="55013"/>
                </a:cubicBezTo>
                <a:cubicBezTo>
                  <a:pt x="13310" y="55013"/>
                  <a:pt x="13347" y="55050"/>
                  <a:pt x="13384" y="55050"/>
                </a:cubicBezTo>
                <a:lnTo>
                  <a:pt x="13458" y="55087"/>
                </a:lnTo>
                <a:lnTo>
                  <a:pt x="13531" y="55087"/>
                </a:lnTo>
                <a:lnTo>
                  <a:pt x="13790" y="55161"/>
                </a:lnTo>
                <a:cubicBezTo>
                  <a:pt x="14271" y="55272"/>
                  <a:pt x="14752" y="55346"/>
                  <a:pt x="15269" y="55420"/>
                </a:cubicBezTo>
                <a:cubicBezTo>
                  <a:pt x="15805" y="55475"/>
                  <a:pt x="16341" y="55503"/>
                  <a:pt x="16868" y="55503"/>
                </a:cubicBezTo>
                <a:cubicBezTo>
                  <a:pt x="17395" y="55503"/>
                  <a:pt x="17913" y="55475"/>
                  <a:pt x="18412" y="55420"/>
                </a:cubicBezTo>
                <a:lnTo>
                  <a:pt x="18449" y="55420"/>
                </a:lnTo>
                <a:cubicBezTo>
                  <a:pt x="19632" y="55272"/>
                  <a:pt x="20704" y="54976"/>
                  <a:pt x="21665" y="54533"/>
                </a:cubicBezTo>
                <a:lnTo>
                  <a:pt x="21702" y="54496"/>
                </a:lnTo>
                <a:lnTo>
                  <a:pt x="21665" y="54459"/>
                </a:lnTo>
                <a:lnTo>
                  <a:pt x="21702" y="54459"/>
                </a:lnTo>
                <a:cubicBezTo>
                  <a:pt x="22287" y="54613"/>
                  <a:pt x="22796" y="54690"/>
                  <a:pt x="23291" y="54690"/>
                </a:cubicBezTo>
                <a:cubicBezTo>
                  <a:pt x="23390" y="54690"/>
                  <a:pt x="23489" y="54687"/>
                  <a:pt x="23588" y="54680"/>
                </a:cubicBezTo>
                <a:cubicBezTo>
                  <a:pt x="24216" y="54643"/>
                  <a:pt x="24808" y="54533"/>
                  <a:pt x="25436" y="54348"/>
                </a:cubicBezTo>
                <a:cubicBezTo>
                  <a:pt x="26730" y="54015"/>
                  <a:pt x="27839" y="53423"/>
                  <a:pt x="28726" y="52647"/>
                </a:cubicBezTo>
                <a:cubicBezTo>
                  <a:pt x="29614" y="51871"/>
                  <a:pt x="30279" y="50872"/>
                  <a:pt x="30649" y="49763"/>
                </a:cubicBezTo>
                <a:cubicBezTo>
                  <a:pt x="31019" y="48802"/>
                  <a:pt x="31130" y="47730"/>
                  <a:pt x="31056" y="46658"/>
                </a:cubicBezTo>
                <a:cubicBezTo>
                  <a:pt x="30982" y="45770"/>
                  <a:pt x="30723" y="44846"/>
                  <a:pt x="30353" y="44070"/>
                </a:cubicBezTo>
                <a:cubicBezTo>
                  <a:pt x="30020" y="43367"/>
                  <a:pt x="29577" y="42739"/>
                  <a:pt x="29059" y="42258"/>
                </a:cubicBezTo>
                <a:cubicBezTo>
                  <a:pt x="28653" y="41852"/>
                  <a:pt x="28172" y="41519"/>
                  <a:pt x="27691" y="41297"/>
                </a:cubicBezTo>
                <a:cubicBezTo>
                  <a:pt x="26989" y="40964"/>
                  <a:pt x="26508" y="40927"/>
                  <a:pt x="26360" y="40890"/>
                </a:cubicBezTo>
                <a:lnTo>
                  <a:pt x="26286" y="40890"/>
                </a:lnTo>
                <a:lnTo>
                  <a:pt x="26286" y="40927"/>
                </a:lnTo>
                <a:lnTo>
                  <a:pt x="26360" y="40927"/>
                </a:lnTo>
                <a:cubicBezTo>
                  <a:pt x="26508" y="40964"/>
                  <a:pt x="26952" y="41075"/>
                  <a:pt x="27617" y="41408"/>
                </a:cubicBezTo>
                <a:cubicBezTo>
                  <a:pt x="28061" y="41667"/>
                  <a:pt x="28505" y="41999"/>
                  <a:pt x="28874" y="42406"/>
                </a:cubicBezTo>
                <a:cubicBezTo>
                  <a:pt x="29355" y="42887"/>
                  <a:pt x="29725" y="43515"/>
                  <a:pt x="30020" y="44181"/>
                </a:cubicBezTo>
                <a:cubicBezTo>
                  <a:pt x="30353" y="44957"/>
                  <a:pt x="30538" y="45844"/>
                  <a:pt x="30575" y="46695"/>
                </a:cubicBezTo>
                <a:cubicBezTo>
                  <a:pt x="30649" y="47693"/>
                  <a:pt x="30501" y="48691"/>
                  <a:pt x="30131" y="49578"/>
                </a:cubicBezTo>
                <a:cubicBezTo>
                  <a:pt x="29762" y="50577"/>
                  <a:pt x="29133" y="51464"/>
                  <a:pt x="28320" y="52166"/>
                </a:cubicBezTo>
                <a:cubicBezTo>
                  <a:pt x="27506" y="52869"/>
                  <a:pt x="26471" y="53423"/>
                  <a:pt x="25288" y="53756"/>
                </a:cubicBezTo>
                <a:cubicBezTo>
                  <a:pt x="24955" y="53830"/>
                  <a:pt x="24660" y="53904"/>
                  <a:pt x="24327" y="53941"/>
                </a:cubicBezTo>
                <a:cubicBezTo>
                  <a:pt x="24475" y="53904"/>
                  <a:pt x="24623" y="53867"/>
                  <a:pt x="24771" y="53793"/>
                </a:cubicBezTo>
                <a:cubicBezTo>
                  <a:pt x="25658" y="53497"/>
                  <a:pt x="26471" y="53017"/>
                  <a:pt x="27211" y="52425"/>
                </a:cubicBezTo>
                <a:cubicBezTo>
                  <a:pt x="27580" y="52092"/>
                  <a:pt x="27802" y="51834"/>
                  <a:pt x="27876" y="51760"/>
                </a:cubicBezTo>
                <a:lnTo>
                  <a:pt x="27950" y="51760"/>
                </a:lnTo>
                <a:lnTo>
                  <a:pt x="27913" y="51686"/>
                </a:lnTo>
                <a:lnTo>
                  <a:pt x="27876" y="51686"/>
                </a:lnTo>
                <a:cubicBezTo>
                  <a:pt x="27876" y="51686"/>
                  <a:pt x="27876" y="51686"/>
                  <a:pt x="27876" y="51723"/>
                </a:cubicBezTo>
                <a:lnTo>
                  <a:pt x="27839" y="51723"/>
                </a:lnTo>
                <a:cubicBezTo>
                  <a:pt x="27765" y="51797"/>
                  <a:pt x="27543" y="52019"/>
                  <a:pt x="27137" y="52314"/>
                </a:cubicBezTo>
                <a:cubicBezTo>
                  <a:pt x="26397" y="52869"/>
                  <a:pt x="25621" y="53276"/>
                  <a:pt x="24771" y="53534"/>
                </a:cubicBezTo>
                <a:cubicBezTo>
                  <a:pt x="23993" y="53794"/>
                  <a:pt x="23186" y="53911"/>
                  <a:pt x="22351" y="53911"/>
                </a:cubicBezTo>
                <a:cubicBezTo>
                  <a:pt x="22234" y="53911"/>
                  <a:pt x="22116" y="53909"/>
                  <a:pt x="21998" y="53904"/>
                </a:cubicBezTo>
                <a:lnTo>
                  <a:pt x="21961" y="53904"/>
                </a:lnTo>
                <a:cubicBezTo>
                  <a:pt x="21924" y="53904"/>
                  <a:pt x="21887" y="53867"/>
                  <a:pt x="21887" y="53867"/>
                </a:cubicBezTo>
                <a:cubicBezTo>
                  <a:pt x="20852" y="53608"/>
                  <a:pt x="19853" y="53128"/>
                  <a:pt x="19003" y="52425"/>
                </a:cubicBezTo>
                <a:cubicBezTo>
                  <a:pt x="18227" y="51834"/>
                  <a:pt x="17561" y="51057"/>
                  <a:pt x="17118" y="50207"/>
                </a:cubicBezTo>
                <a:cubicBezTo>
                  <a:pt x="16711" y="49468"/>
                  <a:pt x="16489" y="48617"/>
                  <a:pt x="16415" y="47767"/>
                </a:cubicBezTo>
                <a:cubicBezTo>
                  <a:pt x="16304" y="46251"/>
                  <a:pt x="16711" y="44994"/>
                  <a:pt x="17081" y="44107"/>
                </a:cubicBezTo>
                <a:cubicBezTo>
                  <a:pt x="17339" y="43441"/>
                  <a:pt x="17561" y="43035"/>
                  <a:pt x="17635" y="42887"/>
                </a:cubicBezTo>
                <a:cubicBezTo>
                  <a:pt x="17635" y="42850"/>
                  <a:pt x="17672" y="42813"/>
                  <a:pt x="17672" y="42813"/>
                </a:cubicBezTo>
                <a:lnTo>
                  <a:pt x="17635" y="42776"/>
                </a:lnTo>
                <a:lnTo>
                  <a:pt x="17635" y="42813"/>
                </a:lnTo>
                <a:cubicBezTo>
                  <a:pt x="17635" y="42813"/>
                  <a:pt x="17598" y="42813"/>
                  <a:pt x="17598" y="42850"/>
                </a:cubicBezTo>
                <a:cubicBezTo>
                  <a:pt x="17524" y="42998"/>
                  <a:pt x="17266" y="43367"/>
                  <a:pt x="16933" y="44033"/>
                </a:cubicBezTo>
                <a:cubicBezTo>
                  <a:pt x="16674" y="44587"/>
                  <a:pt x="16489" y="45068"/>
                  <a:pt x="16341" y="45586"/>
                </a:cubicBezTo>
                <a:cubicBezTo>
                  <a:pt x="16156" y="46362"/>
                  <a:pt x="16046" y="47064"/>
                  <a:pt x="16082" y="47804"/>
                </a:cubicBezTo>
                <a:cubicBezTo>
                  <a:pt x="16082" y="48691"/>
                  <a:pt x="16304" y="49615"/>
                  <a:pt x="16711" y="50429"/>
                </a:cubicBezTo>
                <a:cubicBezTo>
                  <a:pt x="17155" y="51316"/>
                  <a:pt x="17820" y="52166"/>
                  <a:pt x="18670" y="52869"/>
                </a:cubicBezTo>
                <a:cubicBezTo>
                  <a:pt x="18855" y="53017"/>
                  <a:pt x="19077" y="53202"/>
                  <a:pt x="19299" y="53349"/>
                </a:cubicBezTo>
                <a:cubicBezTo>
                  <a:pt x="17968" y="53128"/>
                  <a:pt x="17229" y="52277"/>
                  <a:pt x="16415" y="51353"/>
                </a:cubicBezTo>
                <a:lnTo>
                  <a:pt x="16267" y="51205"/>
                </a:lnTo>
                <a:cubicBezTo>
                  <a:pt x="15935" y="50688"/>
                  <a:pt x="15639" y="50133"/>
                  <a:pt x="15454" y="49505"/>
                </a:cubicBezTo>
                <a:cubicBezTo>
                  <a:pt x="15232" y="48913"/>
                  <a:pt x="15121" y="48284"/>
                  <a:pt x="15084" y="47693"/>
                </a:cubicBezTo>
                <a:cubicBezTo>
                  <a:pt x="15047" y="47027"/>
                  <a:pt x="15121" y="46362"/>
                  <a:pt x="15306" y="45660"/>
                </a:cubicBezTo>
                <a:cubicBezTo>
                  <a:pt x="15528" y="44920"/>
                  <a:pt x="15861" y="44255"/>
                  <a:pt x="16304" y="43663"/>
                </a:cubicBezTo>
                <a:cubicBezTo>
                  <a:pt x="16415" y="43552"/>
                  <a:pt x="16489" y="43441"/>
                  <a:pt x="16600" y="43293"/>
                </a:cubicBezTo>
                <a:cubicBezTo>
                  <a:pt x="17081" y="42665"/>
                  <a:pt x="17635" y="41889"/>
                  <a:pt x="18227" y="41556"/>
                </a:cubicBezTo>
                <a:cubicBezTo>
                  <a:pt x="19558" y="40742"/>
                  <a:pt x="20926" y="40225"/>
                  <a:pt x="22367" y="40077"/>
                </a:cubicBezTo>
                <a:cubicBezTo>
                  <a:pt x="22663" y="40040"/>
                  <a:pt x="22959" y="40003"/>
                  <a:pt x="23255" y="40003"/>
                </a:cubicBezTo>
                <a:cubicBezTo>
                  <a:pt x="23360" y="40000"/>
                  <a:pt x="23469" y="39999"/>
                  <a:pt x="23581" y="39999"/>
                </a:cubicBezTo>
                <a:cubicBezTo>
                  <a:pt x="24962" y="39999"/>
                  <a:pt x="26818" y="40231"/>
                  <a:pt x="28357" y="41223"/>
                </a:cubicBezTo>
                <a:cubicBezTo>
                  <a:pt x="28394" y="41260"/>
                  <a:pt x="28431" y="41260"/>
                  <a:pt x="28431" y="41297"/>
                </a:cubicBezTo>
                <a:cubicBezTo>
                  <a:pt x="28653" y="41371"/>
                  <a:pt x="28837" y="41556"/>
                  <a:pt x="29059" y="41704"/>
                </a:cubicBezTo>
                <a:cubicBezTo>
                  <a:pt x="29873" y="42369"/>
                  <a:pt x="30575" y="43219"/>
                  <a:pt x="31019" y="44218"/>
                </a:cubicBezTo>
                <a:cubicBezTo>
                  <a:pt x="31499" y="45179"/>
                  <a:pt x="31758" y="46288"/>
                  <a:pt x="31795" y="47434"/>
                </a:cubicBezTo>
                <a:cubicBezTo>
                  <a:pt x="31832" y="48580"/>
                  <a:pt x="31647" y="49726"/>
                  <a:pt x="31240" y="50872"/>
                </a:cubicBezTo>
                <a:cubicBezTo>
                  <a:pt x="30834" y="52055"/>
                  <a:pt x="30205" y="53128"/>
                  <a:pt x="29429" y="54052"/>
                </a:cubicBezTo>
                <a:cubicBezTo>
                  <a:pt x="27913" y="55900"/>
                  <a:pt x="25621" y="57305"/>
                  <a:pt x="22959" y="58045"/>
                </a:cubicBezTo>
                <a:cubicBezTo>
                  <a:pt x="22109" y="58304"/>
                  <a:pt x="21221" y="58451"/>
                  <a:pt x="20297" y="58562"/>
                </a:cubicBezTo>
                <a:cubicBezTo>
                  <a:pt x="19543" y="58655"/>
                  <a:pt x="18783" y="58702"/>
                  <a:pt x="18019" y="58702"/>
                </a:cubicBezTo>
                <a:cubicBezTo>
                  <a:pt x="16947" y="58702"/>
                  <a:pt x="15868" y="58609"/>
                  <a:pt x="14788" y="58414"/>
                </a:cubicBezTo>
                <a:cubicBezTo>
                  <a:pt x="13310" y="58119"/>
                  <a:pt x="11942" y="57712"/>
                  <a:pt x="10685" y="57157"/>
                </a:cubicBezTo>
                <a:cubicBezTo>
                  <a:pt x="9391" y="56529"/>
                  <a:pt x="8171" y="55716"/>
                  <a:pt x="7062" y="54754"/>
                </a:cubicBezTo>
                <a:cubicBezTo>
                  <a:pt x="4954" y="52869"/>
                  <a:pt x="3328" y="50244"/>
                  <a:pt x="2366" y="47175"/>
                </a:cubicBezTo>
                <a:cubicBezTo>
                  <a:pt x="1442" y="44292"/>
                  <a:pt x="1146" y="41075"/>
                  <a:pt x="1479" y="37896"/>
                </a:cubicBezTo>
                <a:cubicBezTo>
                  <a:pt x="1812" y="34753"/>
                  <a:pt x="2810" y="31574"/>
                  <a:pt x="4437" y="28727"/>
                </a:cubicBezTo>
                <a:cubicBezTo>
                  <a:pt x="6026" y="25954"/>
                  <a:pt x="8097" y="23477"/>
                  <a:pt x="10648" y="21296"/>
                </a:cubicBezTo>
                <a:cubicBezTo>
                  <a:pt x="13051" y="19262"/>
                  <a:pt x="15713" y="17525"/>
                  <a:pt x="18596" y="16083"/>
                </a:cubicBezTo>
                <a:cubicBezTo>
                  <a:pt x="21480" y="14678"/>
                  <a:pt x="24364" y="13717"/>
                  <a:pt x="27248" y="13236"/>
                </a:cubicBezTo>
                <a:cubicBezTo>
                  <a:pt x="27691" y="13162"/>
                  <a:pt x="28135" y="13088"/>
                  <a:pt x="28579" y="13014"/>
                </a:cubicBezTo>
                <a:cubicBezTo>
                  <a:pt x="29614" y="12903"/>
                  <a:pt x="30649" y="12867"/>
                  <a:pt x="31647" y="12867"/>
                </a:cubicBezTo>
                <a:cubicBezTo>
                  <a:pt x="33052" y="12867"/>
                  <a:pt x="34494" y="13014"/>
                  <a:pt x="35936" y="13199"/>
                </a:cubicBezTo>
                <a:cubicBezTo>
                  <a:pt x="38672" y="13606"/>
                  <a:pt x="41370" y="14345"/>
                  <a:pt x="43995" y="15418"/>
                </a:cubicBezTo>
                <a:cubicBezTo>
                  <a:pt x="46361" y="16416"/>
                  <a:pt x="48691" y="17673"/>
                  <a:pt x="50946" y="19189"/>
                </a:cubicBezTo>
                <a:cubicBezTo>
                  <a:pt x="52868" y="20482"/>
                  <a:pt x="54754" y="21961"/>
                  <a:pt x="56750" y="23773"/>
                </a:cubicBezTo>
                <a:cubicBezTo>
                  <a:pt x="57638" y="24549"/>
                  <a:pt x="58488" y="25363"/>
                  <a:pt x="59338" y="26176"/>
                </a:cubicBezTo>
                <a:lnTo>
                  <a:pt x="59412" y="26250"/>
                </a:lnTo>
                <a:cubicBezTo>
                  <a:pt x="59819" y="26583"/>
                  <a:pt x="60189" y="26989"/>
                  <a:pt x="60595" y="27322"/>
                </a:cubicBezTo>
                <a:cubicBezTo>
                  <a:pt x="61002" y="27692"/>
                  <a:pt x="61446" y="28098"/>
                  <a:pt x="61926" y="28394"/>
                </a:cubicBezTo>
                <a:cubicBezTo>
                  <a:pt x="64144" y="29947"/>
                  <a:pt x="66326" y="31315"/>
                  <a:pt x="68359" y="32387"/>
                </a:cubicBezTo>
                <a:lnTo>
                  <a:pt x="68322" y="32461"/>
                </a:lnTo>
                <a:lnTo>
                  <a:pt x="68359" y="32498"/>
                </a:lnTo>
                <a:cubicBezTo>
                  <a:pt x="68544" y="32609"/>
                  <a:pt x="68766" y="32683"/>
                  <a:pt x="68988" y="32720"/>
                </a:cubicBezTo>
                <a:cubicBezTo>
                  <a:pt x="70171" y="33348"/>
                  <a:pt x="71280" y="33866"/>
                  <a:pt x="72278" y="34273"/>
                </a:cubicBezTo>
                <a:cubicBezTo>
                  <a:pt x="73313" y="34679"/>
                  <a:pt x="74348" y="35049"/>
                  <a:pt x="75383" y="35382"/>
                </a:cubicBezTo>
                <a:lnTo>
                  <a:pt x="75383" y="35530"/>
                </a:lnTo>
                <a:lnTo>
                  <a:pt x="75901" y="35530"/>
                </a:lnTo>
                <a:cubicBezTo>
                  <a:pt x="76973" y="35825"/>
                  <a:pt x="78008" y="36047"/>
                  <a:pt x="78970" y="36232"/>
                </a:cubicBezTo>
                <a:lnTo>
                  <a:pt x="78970" y="36491"/>
                </a:lnTo>
                <a:lnTo>
                  <a:pt x="78970" y="36528"/>
                </a:lnTo>
                <a:lnTo>
                  <a:pt x="79007" y="36528"/>
                </a:lnTo>
                <a:cubicBezTo>
                  <a:pt x="79598" y="36491"/>
                  <a:pt x="80153" y="36491"/>
                  <a:pt x="80744" y="36454"/>
                </a:cubicBezTo>
                <a:lnTo>
                  <a:pt x="81040" y="36454"/>
                </a:lnTo>
                <a:cubicBezTo>
                  <a:pt x="81580" y="36498"/>
                  <a:pt x="82125" y="36518"/>
                  <a:pt x="82669" y="36518"/>
                </a:cubicBezTo>
                <a:cubicBezTo>
                  <a:pt x="83505" y="36518"/>
                  <a:pt x="84338" y="36469"/>
                  <a:pt x="85144" y="36380"/>
                </a:cubicBezTo>
                <a:cubicBezTo>
                  <a:pt x="85698" y="36306"/>
                  <a:pt x="86179" y="36232"/>
                  <a:pt x="86734" y="36121"/>
                </a:cubicBezTo>
                <a:cubicBezTo>
                  <a:pt x="87732" y="35936"/>
                  <a:pt x="88360" y="35751"/>
                  <a:pt x="88582" y="35677"/>
                </a:cubicBezTo>
                <a:lnTo>
                  <a:pt x="88619" y="35677"/>
                </a:lnTo>
                <a:cubicBezTo>
                  <a:pt x="88693" y="35677"/>
                  <a:pt x="88730" y="35640"/>
                  <a:pt x="88767" y="35567"/>
                </a:cubicBezTo>
                <a:cubicBezTo>
                  <a:pt x="88804" y="35493"/>
                  <a:pt x="88767" y="35382"/>
                  <a:pt x="88656" y="35345"/>
                </a:cubicBezTo>
                <a:cubicBezTo>
                  <a:pt x="88656" y="35308"/>
                  <a:pt x="88619" y="35308"/>
                  <a:pt x="88582" y="35308"/>
                </a:cubicBezTo>
                <a:cubicBezTo>
                  <a:pt x="88582" y="35308"/>
                  <a:pt x="88582" y="35308"/>
                  <a:pt x="88471" y="35345"/>
                </a:cubicBezTo>
                <a:cubicBezTo>
                  <a:pt x="88286" y="35419"/>
                  <a:pt x="87658" y="35567"/>
                  <a:pt x="86660" y="35751"/>
                </a:cubicBezTo>
                <a:cubicBezTo>
                  <a:pt x="86216" y="35825"/>
                  <a:pt x="85846" y="35899"/>
                  <a:pt x="85440" y="35936"/>
                </a:cubicBezTo>
                <a:cubicBezTo>
                  <a:pt x="84848" y="36010"/>
                  <a:pt x="84219" y="36047"/>
                  <a:pt x="83591" y="36084"/>
                </a:cubicBezTo>
                <a:cubicBezTo>
                  <a:pt x="84256" y="35936"/>
                  <a:pt x="84848" y="35788"/>
                  <a:pt x="85366" y="35604"/>
                </a:cubicBezTo>
                <a:cubicBezTo>
                  <a:pt x="85957" y="35419"/>
                  <a:pt x="86770" y="35086"/>
                  <a:pt x="87473" y="34605"/>
                </a:cubicBezTo>
                <a:lnTo>
                  <a:pt x="87510" y="34605"/>
                </a:lnTo>
                <a:lnTo>
                  <a:pt x="87510" y="34568"/>
                </a:lnTo>
                <a:lnTo>
                  <a:pt x="87436" y="34568"/>
                </a:lnTo>
                <a:cubicBezTo>
                  <a:pt x="86734" y="34975"/>
                  <a:pt x="85883" y="35234"/>
                  <a:pt x="85329" y="35382"/>
                </a:cubicBezTo>
                <a:cubicBezTo>
                  <a:pt x="84737" y="35530"/>
                  <a:pt x="84072" y="35640"/>
                  <a:pt x="83295" y="35714"/>
                </a:cubicBezTo>
                <a:cubicBezTo>
                  <a:pt x="82371" y="35825"/>
                  <a:pt x="81336" y="35899"/>
                  <a:pt x="80227" y="35899"/>
                </a:cubicBezTo>
                <a:cubicBezTo>
                  <a:pt x="79450" y="35788"/>
                  <a:pt x="78637" y="35640"/>
                  <a:pt x="77787" y="35456"/>
                </a:cubicBezTo>
                <a:cubicBezTo>
                  <a:pt x="78156" y="35419"/>
                  <a:pt x="78563" y="35382"/>
                  <a:pt x="78933" y="35345"/>
                </a:cubicBezTo>
                <a:cubicBezTo>
                  <a:pt x="80966" y="35123"/>
                  <a:pt x="82519" y="34679"/>
                  <a:pt x="83480" y="34383"/>
                </a:cubicBezTo>
                <a:cubicBezTo>
                  <a:pt x="84515" y="34014"/>
                  <a:pt x="85403" y="33607"/>
                  <a:pt x="86142" y="33163"/>
                </a:cubicBezTo>
                <a:cubicBezTo>
                  <a:pt x="86179" y="33126"/>
                  <a:pt x="86216" y="33126"/>
                  <a:pt x="86216" y="33126"/>
                </a:cubicBezTo>
                <a:lnTo>
                  <a:pt x="86216" y="33090"/>
                </a:lnTo>
                <a:cubicBezTo>
                  <a:pt x="86179" y="33090"/>
                  <a:pt x="86179" y="33090"/>
                  <a:pt x="86105" y="33126"/>
                </a:cubicBezTo>
                <a:cubicBezTo>
                  <a:pt x="85366" y="33496"/>
                  <a:pt x="84478" y="33829"/>
                  <a:pt x="83443" y="34125"/>
                </a:cubicBezTo>
                <a:cubicBezTo>
                  <a:pt x="82445" y="34383"/>
                  <a:pt x="81299" y="34605"/>
                  <a:pt x="80116" y="34753"/>
                </a:cubicBezTo>
                <a:cubicBezTo>
                  <a:pt x="79087" y="34861"/>
                  <a:pt x="78019" y="34930"/>
                  <a:pt x="76941" y="34930"/>
                </a:cubicBezTo>
                <a:cubicBezTo>
                  <a:pt x="76546" y="34930"/>
                  <a:pt x="76149" y="34921"/>
                  <a:pt x="75753" y="34901"/>
                </a:cubicBezTo>
                <a:cubicBezTo>
                  <a:pt x="74792" y="34642"/>
                  <a:pt x="73831" y="34273"/>
                  <a:pt x="72869" y="33866"/>
                </a:cubicBezTo>
                <a:cubicBezTo>
                  <a:pt x="73017" y="33866"/>
                  <a:pt x="73165" y="33829"/>
                  <a:pt x="73313" y="33792"/>
                </a:cubicBezTo>
                <a:cubicBezTo>
                  <a:pt x="74090" y="33644"/>
                  <a:pt x="74718" y="33311"/>
                  <a:pt x="75125" y="33090"/>
                </a:cubicBezTo>
                <a:cubicBezTo>
                  <a:pt x="76160" y="32461"/>
                  <a:pt x="76899" y="31832"/>
                  <a:pt x="77528" y="31278"/>
                </a:cubicBezTo>
                <a:lnTo>
                  <a:pt x="77602" y="31241"/>
                </a:lnTo>
                <a:cubicBezTo>
                  <a:pt x="77824" y="31019"/>
                  <a:pt x="78045" y="30834"/>
                  <a:pt x="78267" y="30649"/>
                </a:cubicBezTo>
                <a:cubicBezTo>
                  <a:pt x="78563" y="30354"/>
                  <a:pt x="78822" y="30132"/>
                  <a:pt x="79044" y="29947"/>
                </a:cubicBezTo>
                <a:cubicBezTo>
                  <a:pt x="79228" y="29799"/>
                  <a:pt x="79376" y="29651"/>
                  <a:pt x="79561" y="29540"/>
                </a:cubicBezTo>
                <a:lnTo>
                  <a:pt x="79524" y="29503"/>
                </a:lnTo>
                <a:cubicBezTo>
                  <a:pt x="79376" y="29614"/>
                  <a:pt x="79191" y="29725"/>
                  <a:pt x="78970" y="29873"/>
                </a:cubicBezTo>
                <a:cubicBezTo>
                  <a:pt x="78711" y="30058"/>
                  <a:pt x="78341" y="30354"/>
                  <a:pt x="77898" y="30686"/>
                </a:cubicBezTo>
                <a:cubicBezTo>
                  <a:pt x="77750" y="30797"/>
                  <a:pt x="77602" y="30908"/>
                  <a:pt x="77454" y="31019"/>
                </a:cubicBezTo>
                <a:lnTo>
                  <a:pt x="77343" y="31093"/>
                </a:lnTo>
                <a:cubicBezTo>
                  <a:pt x="76714" y="31574"/>
                  <a:pt x="75938" y="32165"/>
                  <a:pt x="74977" y="32683"/>
                </a:cubicBezTo>
                <a:cubicBezTo>
                  <a:pt x="74348" y="32979"/>
                  <a:pt x="73794" y="33163"/>
                  <a:pt x="73239" y="33274"/>
                </a:cubicBezTo>
                <a:lnTo>
                  <a:pt x="73091" y="33274"/>
                </a:lnTo>
                <a:cubicBezTo>
                  <a:pt x="72939" y="33292"/>
                  <a:pt x="72788" y="33302"/>
                  <a:pt x="72641" y="33302"/>
                </a:cubicBezTo>
                <a:cubicBezTo>
                  <a:pt x="72180" y="33302"/>
                  <a:pt x="71746" y="33212"/>
                  <a:pt x="71354" y="33016"/>
                </a:cubicBezTo>
                <a:lnTo>
                  <a:pt x="71317" y="32979"/>
                </a:lnTo>
                <a:lnTo>
                  <a:pt x="71243" y="33163"/>
                </a:lnTo>
                <a:cubicBezTo>
                  <a:pt x="70910" y="33016"/>
                  <a:pt x="70614" y="32831"/>
                  <a:pt x="70282" y="32683"/>
                </a:cubicBezTo>
                <a:cubicBezTo>
                  <a:pt x="70688" y="32572"/>
                  <a:pt x="71021" y="32461"/>
                  <a:pt x="71317" y="32387"/>
                </a:cubicBezTo>
                <a:cubicBezTo>
                  <a:pt x="71391" y="32350"/>
                  <a:pt x="71465" y="32313"/>
                  <a:pt x="71539" y="32313"/>
                </a:cubicBezTo>
                <a:cubicBezTo>
                  <a:pt x="72241" y="32054"/>
                  <a:pt x="72648" y="31980"/>
                  <a:pt x="72648" y="31980"/>
                </a:cubicBezTo>
                <a:lnTo>
                  <a:pt x="72648" y="31943"/>
                </a:lnTo>
                <a:cubicBezTo>
                  <a:pt x="72574" y="31943"/>
                  <a:pt x="72352" y="31943"/>
                  <a:pt x="71982" y="31980"/>
                </a:cubicBezTo>
                <a:cubicBezTo>
                  <a:pt x="71834" y="31980"/>
                  <a:pt x="71649" y="32017"/>
                  <a:pt x="71502" y="32054"/>
                </a:cubicBezTo>
                <a:cubicBezTo>
                  <a:pt x="71391" y="32054"/>
                  <a:pt x="71280" y="32091"/>
                  <a:pt x="71169" y="32091"/>
                </a:cubicBezTo>
                <a:cubicBezTo>
                  <a:pt x="70873" y="32165"/>
                  <a:pt x="70540" y="32202"/>
                  <a:pt x="70208" y="32239"/>
                </a:cubicBezTo>
                <a:cubicBezTo>
                  <a:pt x="70060" y="32258"/>
                  <a:pt x="69930" y="32267"/>
                  <a:pt x="69810" y="32267"/>
                </a:cubicBezTo>
                <a:cubicBezTo>
                  <a:pt x="69690" y="32267"/>
                  <a:pt x="69579" y="32258"/>
                  <a:pt x="69468" y="32239"/>
                </a:cubicBezTo>
                <a:cubicBezTo>
                  <a:pt x="68655" y="31832"/>
                  <a:pt x="67841" y="31352"/>
                  <a:pt x="66991" y="30834"/>
                </a:cubicBezTo>
                <a:lnTo>
                  <a:pt x="66991" y="30834"/>
                </a:lnTo>
                <a:cubicBezTo>
                  <a:pt x="67158" y="30853"/>
                  <a:pt x="67324" y="30862"/>
                  <a:pt x="67490" y="30862"/>
                </a:cubicBezTo>
                <a:cubicBezTo>
                  <a:pt x="67657" y="30862"/>
                  <a:pt x="67823" y="30853"/>
                  <a:pt x="67989" y="30834"/>
                </a:cubicBezTo>
                <a:cubicBezTo>
                  <a:pt x="68285" y="30834"/>
                  <a:pt x="68618" y="30797"/>
                  <a:pt x="68914" y="30760"/>
                </a:cubicBezTo>
                <a:cubicBezTo>
                  <a:pt x="69320" y="30723"/>
                  <a:pt x="69653" y="30686"/>
                  <a:pt x="69875" y="30612"/>
                </a:cubicBezTo>
                <a:cubicBezTo>
                  <a:pt x="70725" y="30465"/>
                  <a:pt x="71243" y="30354"/>
                  <a:pt x="71391" y="30317"/>
                </a:cubicBezTo>
                <a:cubicBezTo>
                  <a:pt x="71428" y="30317"/>
                  <a:pt x="71428" y="30317"/>
                  <a:pt x="71465" y="30280"/>
                </a:cubicBezTo>
                <a:lnTo>
                  <a:pt x="71502" y="30354"/>
                </a:lnTo>
                <a:lnTo>
                  <a:pt x="71465" y="30243"/>
                </a:lnTo>
                <a:lnTo>
                  <a:pt x="71354" y="30243"/>
                </a:lnTo>
                <a:cubicBezTo>
                  <a:pt x="71169" y="30280"/>
                  <a:pt x="70651" y="30317"/>
                  <a:pt x="69875" y="30391"/>
                </a:cubicBezTo>
                <a:cubicBezTo>
                  <a:pt x="69357" y="30428"/>
                  <a:pt x="68766" y="30428"/>
                  <a:pt x="68026" y="30428"/>
                </a:cubicBezTo>
                <a:cubicBezTo>
                  <a:pt x="67176" y="30391"/>
                  <a:pt x="66437" y="30280"/>
                  <a:pt x="65697" y="30058"/>
                </a:cubicBezTo>
                <a:cubicBezTo>
                  <a:pt x="65143" y="29688"/>
                  <a:pt x="64588" y="29355"/>
                  <a:pt x="64070" y="28986"/>
                </a:cubicBezTo>
                <a:lnTo>
                  <a:pt x="64070" y="28986"/>
                </a:lnTo>
                <a:cubicBezTo>
                  <a:pt x="64422" y="29023"/>
                  <a:pt x="64773" y="29041"/>
                  <a:pt x="65115" y="29041"/>
                </a:cubicBezTo>
                <a:cubicBezTo>
                  <a:pt x="65457" y="29041"/>
                  <a:pt x="65790" y="29023"/>
                  <a:pt x="66104" y="28986"/>
                </a:cubicBezTo>
                <a:lnTo>
                  <a:pt x="66252" y="28986"/>
                </a:lnTo>
                <a:cubicBezTo>
                  <a:pt x="67287" y="28838"/>
                  <a:pt x="68137" y="28542"/>
                  <a:pt x="68655" y="28357"/>
                </a:cubicBezTo>
                <a:cubicBezTo>
                  <a:pt x="69653" y="27951"/>
                  <a:pt x="70245" y="27581"/>
                  <a:pt x="70429" y="27470"/>
                </a:cubicBezTo>
                <a:cubicBezTo>
                  <a:pt x="70466" y="27470"/>
                  <a:pt x="70503" y="27433"/>
                  <a:pt x="70503" y="27433"/>
                </a:cubicBezTo>
                <a:lnTo>
                  <a:pt x="70540" y="27396"/>
                </a:lnTo>
                <a:lnTo>
                  <a:pt x="70503" y="27396"/>
                </a:lnTo>
                <a:cubicBezTo>
                  <a:pt x="70503" y="27396"/>
                  <a:pt x="70503" y="27396"/>
                  <a:pt x="70392" y="27433"/>
                </a:cubicBezTo>
                <a:cubicBezTo>
                  <a:pt x="70171" y="27544"/>
                  <a:pt x="69579" y="27803"/>
                  <a:pt x="68581" y="28098"/>
                </a:cubicBezTo>
                <a:cubicBezTo>
                  <a:pt x="68174" y="28209"/>
                  <a:pt x="67509" y="28394"/>
                  <a:pt x="66732" y="28505"/>
                </a:cubicBezTo>
                <a:cubicBezTo>
                  <a:pt x="66584" y="28505"/>
                  <a:pt x="66400" y="28542"/>
                  <a:pt x="66252" y="28542"/>
                </a:cubicBezTo>
                <a:cubicBezTo>
                  <a:pt x="66056" y="28557"/>
                  <a:pt x="65857" y="28564"/>
                  <a:pt x="65657" y="28564"/>
                </a:cubicBezTo>
                <a:cubicBezTo>
                  <a:pt x="64834" y="28564"/>
                  <a:pt x="63978" y="28440"/>
                  <a:pt x="63146" y="28172"/>
                </a:cubicBezTo>
                <a:lnTo>
                  <a:pt x="63109" y="28320"/>
                </a:lnTo>
                <a:cubicBezTo>
                  <a:pt x="63035" y="28283"/>
                  <a:pt x="62961" y="28209"/>
                  <a:pt x="62887" y="28172"/>
                </a:cubicBezTo>
                <a:cubicBezTo>
                  <a:pt x="62703" y="28061"/>
                  <a:pt x="62518" y="27914"/>
                  <a:pt x="62370" y="27803"/>
                </a:cubicBezTo>
                <a:cubicBezTo>
                  <a:pt x="62259" y="27729"/>
                  <a:pt x="62148" y="27655"/>
                  <a:pt x="62000" y="27544"/>
                </a:cubicBezTo>
                <a:lnTo>
                  <a:pt x="62000" y="27544"/>
                </a:lnTo>
                <a:cubicBezTo>
                  <a:pt x="62185" y="27581"/>
                  <a:pt x="62370" y="27581"/>
                  <a:pt x="62555" y="27581"/>
                </a:cubicBezTo>
                <a:cubicBezTo>
                  <a:pt x="62887" y="27581"/>
                  <a:pt x="63294" y="27581"/>
                  <a:pt x="63664" y="27507"/>
                </a:cubicBezTo>
                <a:cubicBezTo>
                  <a:pt x="63923" y="27507"/>
                  <a:pt x="64181" y="27470"/>
                  <a:pt x="64440" y="27396"/>
                </a:cubicBezTo>
                <a:cubicBezTo>
                  <a:pt x="65623" y="27174"/>
                  <a:pt x="66547" y="26804"/>
                  <a:pt x="67324" y="26472"/>
                </a:cubicBezTo>
                <a:cubicBezTo>
                  <a:pt x="68544" y="25954"/>
                  <a:pt x="69283" y="25547"/>
                  <a:pt x="69542" y="25400"/>
                </a:cubicBezTo>
                <a:cubicBezTo>
                  <a:pt x="69579" y="25363"/>
                  <a:pt x="69616" y="25363"/>
                  <a:pt x="69616" y="25363"/>
                </a:cubicBezTo>
                <a:lnTo>
                  <a:pt x="69616" y="25326"/>
                </a:lnTo>
                <a:cubicBezTo>
                  <a:pt x="69616" y="25326"/>
                  <a:pt x="69616" y="25326"/>
                  <a:pt x="69505" y="25363"/>
                </a:cubicBezTo>
                <a:cubicBezTo>
                  <a:pt x="69209" y="25474"/>
                  <a:pt x="68470" y="25806"/>
                  <a:pt x="67287" y="26250"/>
                </a:cubicBezTo>
                <a:cubicBezTo>
                  <a:pt x="66511" y="26509"/>
                  <a:pt x="65549" y="26804"/>
                  <a:pt x="64403" y="26952"/>
                </a:cubicBezTo>
                <a:cubicBezTo>
                  <a:pt x="64329" y="26989"/>
                  <a:pt x="64218" y="26989"/>
                  <a:pt x="64144" y="26989"/>
                </a:cubicBezTo>
                <a:cubicBezTo>
                  <a:pt x="63760" y="27037"/>
                  <a:pt x="63392" y="27062"/>
                  <a:pt x="63039" y="27062"/>
                </a:cubicBezTo>
                <a:cubicBezTo>
                  <a:pt x="62305" y="27062"/>
                  <a:pt x="61638" y="26955"/>
                  <a:pt x="61039" y="26731"/>
                </a:cubicBezTo>
                <a:cubicBezTo>
                  <a:pt x="60854" y="26546"/>
                  <a:pt x="60669" y="26361"/>
                  <a:pt x="60447" y="26139"/>
                </a:cubicBezTo>
                <a:cubicBezTo>
                  <a:pt x="60595" y="26139"/>
                  <a:pt x="60760" y="26155"/>
                  <a:pt x="60929" y="26155"/>
                </a:cubicBezTo>
                <a:cubicBezTo>
                  <a:pt x="61014" y="26155"/>
                  <a:pt x="61100" y="26151"/>
                  <a:pt x="61187" y="26139"/>
                </a:cubicBezTo>
                <a:cubicBezTo>
                  <a:pt x="61335" y="26139"/>
                  <a:pt x="61483" y="26139"/>
                  <a:pt x="61667" y="26102"/>
                </a:cubicBezTo>
                <a:cubicBezTo>
                  <a:pt x="62222" y="26028"/>
                  <a:pt x="62776" y="25917"/>
                  <a:pt x="63146" y="25806"/>
                </a:cubicBezTo>
                <a:cubicBezTo>
                  <a:pt x="64329" y="25474"/>
                  <a:pt x="65290" y="25104"/>
                  <a:pt x="66178" y="24734"/>
                </a:cubicBezTo>
                <a:cubicBezTo>
                  <a:pt x="67139" y="24327"/>
                  <a:pt x="67805" y="24032"/>
                  <a:pt x="68248" y="23847"/>
                </a:cubicBezTo>
                <a:cubicBezTo>
                  <a:pt x="68470" y="23736"/>
                  <a:pt x="68618" y="23662"/>
                  <a:pt x="68655" y="23662"/>
                </a:cubicBezTo>
                <a:lnTo>
                  <a:pt x="68655" y="23625"/>
                </a:lnTo>
                <a:lnTo>
                  <a:pt x="68618" y="23625"/>
                </a:lnTo>
                <a:cubicBezTo>
                  <a:pt x="68618" y="23625"/>
                  <a:pt x="68322" y="23736"/>
                  <a:pt x="67509" y="24032"/>
                </a:cubicBezTo>
                <a:cubicBezTo>
                  <a:pt x="67139" y="24143"/>
                  <a:pt x="66658" y="24327"/>
                  <a:pt x="66104" y="24512"/>
                </a:cubicBezTo>
                <a:cubicBezTo>
                  <a:pt x="65364" y="24771"/>
                  <a:pt x="64329" y="25104"/>
                  <a:pt x="63109" y="25363"/>
                </a:cubicBezTo>
                <a:cubicBezTo>
                  <a:pt x="62666" y="25474"/>
                  <a:pt x="62333" y="25511"/>
                  <a:pt x="62000" y="25547"/>
                </a:cubicBezTo>
                <a:cubicBezTo>
                  <a:pt x="61704" y="25584"/>
                  <a:pt x="61446" y="25621"/>
                  <a:pt x="61187" y="25621"/>
                </a:cubicBezTo>
                <a:cubicBezTo>
                  <a:pt x="60447" y="25621"/>
                  <a:pt x="59856" y="25474"/>
                  <a:pt x="59449" y="25178"/>
                </a:cubicBezTo>
                <a:cubicBezTo>
                  <a:pt x="58932" y="24697"/>
                  <a:pt x="58229" y="24032"/>
                  <a:pt x="57527" y="23366"/>
                </a:cubicBezTo>
                <a:lnTo>
                  <a:pt x="57527" y="23366"/>
                </a:lnTo>
                <a:cubicBezTo>
                  <a:pt x="57946" y="23465"/>
                  <a:pt x="58381" y="23514"/>
                  <a:pt x="58800" y="23514"/>
                </a:cubicBezTo>
                <a:cubicBezTo>
                  <a:pt x="59010" y="23514"/>
                  <a:pt x="59215" y="23502"/>
                  <a:pt x="59412" y="23477"/>
                </a:cubicBezTo>
                <a:lnTo>
                  <a:pt x="59523" y="23477"/>
                </a:lnTo>
                <a:cubicBezTo>
                  <a:pt x="60632" y="23366"/>
                  <a:pt x="61593" y="22960"/>
                  <a:pt x="62296" y="22664"/>
                </a:cubicBezTo>
                <a:cubicBezTo>
                  <a:pt x="63405" y="22183"/>
                  <a:pt x="64403" y="21629"/>
                  <a:pt x="65254" y="21148"/>
                </a:cubicBezTo>
                <a:cubicBezTo>
                  <a:pt x="65697" y="20926"/>
                  <a:pt x="66104" y="20667"/>
                  <a:pt x="66511" y="20482"/>
                </a:cubicBezTo>
                <a:cubicBezTo>
                  <a:pt x="67546" y="19928"/>
                  <a:pt x="68507" y="19521"/>
                  <a:pt x="69246" y="19299"/>
                </a:cubicBezTo>
                <a:cubicBezTo>
                  <a:pt x="69764" y="19152"/>
                  <a:pt x="70097" y="19115"/>
                  <a:pt x="70208" y="19078"/>
                </a:cubicBezTo>
                <a:lnTo>
                  <a:pt x="70245" y="19078"/>
                </a:lnTo>
                <a:lnTo>
                  <a:pt x="70245" y="19041"/>
                </a:lnTo>
                <a:lnTo>
                  <a:pt x="70208" y="19041"/>
                </a:lnTo>
                <a:cubicBezTo>
                  <a:pt x="70171" y="19041"/>
                  <a:pt x="70134" y="19041"/>
                  <a:pt x="70060" y="19078"/>
                </a:cubicBezTo>
                <a:cubicBezTo>
                  <a:pt x="69801" y="19078"/>
                  <a:pt x="69542" y="19152"/>
                  <a:pt x="69246" y="19225"/>
                </a:cubicBezTo>
                <a:cubicBezTo>
                  <a:pt x="68507" y="19373"/>
                  <a:pt x="67509" y="19743"/>
                  <a:pt x="66437" y="20224"/>
                </a:cubicBezTo>
                <a:cubicBezTo>
                  <a:pt x="65993" y="20446"/>
                  <a:pt x="65549" y="20667"/>
                  <a:pt x="65032" y="20926"/>
                </a:cubicBezTo>
                <a:cubicBezTo>
                  <a:pt x="64218" y="21333"/>
                  <a:pt x="63257" y="21813"/>
                  <a:pt x="62222" y="22220"/>
                </a:cubicBezTo>
                <a:cubicBezTo>
                  <a:pt x="61556" y="22479"/>
                  <a:pt x="60632" y="22812"/>
                  <a:pt x="59671" y="22923"/>
                </a:cubicBezTo>
                <a:cubicBezTo>
                  <a:pt x="59597" y="22923"/>
                  <a:pt x="59523" y="22960"/>
                  <a:pt x="59412" y="22960"/>
                </a:cubicBezTo>
                <a:cubicBezTo>
                  <a:pt x="59279" y="22969"/>
                  <a:pt x="59147" y="22973"/>
                  <a:pt x="59015" y="22973"/>
                </a:cubicBezTo>
                <a:cubicBezTo>
                  <a:pt x="58085" y="22973"/>
                  <a:pt x="57195" y="22743"/>
                  <a:pt x="56418" y="22257"/>
                </a:cubicBezTo>
                <a:lnTo>
                  <a:pt x="56381" y="22257"/>
                </a:lnTo>
                <a:lnTo>
                  <a:pt x="56344" y="22294"/>
                </a:lnTo>
                <a:cubicBezTo>
                  <a:pt x="55937" y="21924"/>
                  <a:pt x="55530" y="21592"/>
                  <a:pt x="55161" y="21296"/>
                </a:cubicBezTo>
                <a:lnTo>
                  <a:pt x="55161" y="21296"/>
                </a:lnTo>
                <a:cubicBezTo>
                  <a:pt x="55629" y="21394"/>
                  <a:pt x="56114" y="21444"/>
                  <a:pt x="56593" y="21444"/>
                </a:cubicBezTo>
                <a:cubicBezTo>
                  <a:pt x="56832" y="21444"/>
                  <a:pt x="57071" y="21431"/>
                  <a:pt x="57305" y="21407"/>
                </a:cubicBezTo>
                <a:lnTo>
                  <a:pt x="57342" y="21370"/>
                </a:lnTo>
                <a:cubicBezTo>
                  <a:pt x="58488" y="21259"/>
                  <a:pt x="59486" y="20889"/>
                  <a:pt x="60299" y="20556"/>
                </a:cubicBezTo>
                <a:cubicBezTo>
                  <a:pt x="61409" y="20113"/>
                  <a:pt x="62407" y="19632"/>
                  <a:pt x="63294" y="19225"/>
                </a:cubicBezTo>
                <a:cubicBezTo>
                  <a:pt x="63812" y="18967"/>
                  <a:pt x="64292" y="18708"/>
                  <a:pt x="64773" y="18523"/>
                </a:cubicBezTo>
                <a:cubicBezTo>
                  <a:pt x="66141" y="17895"/>
                  <a:pt x="67398" y="17377"/>
                  <a:pt x="68544" y="17007"/>
                </a:cubicBezTo>
                <a:cubicBezTo>
                  <a:pt x="68618" y="16970"/>
                  <a:pt x="68655" y="16970"/>
                  <a:pt x="68655" y="16970"/>
                </a:cubicBezTo>
                <a:lnTo>
                  <a:pt x="68618" y="16933"/>
                </a:lnTo>
                <a:cubicBezTo>
                  <a:pt x="68618" y="16933"/>
                  <a:pt x="68581" y="16933"/>
                  <a:pt x="68544" y="16970"/>
                </a:cubicBezTo>
                <a:cubicBezTo>
                  <a:pt x="67398" y="17266"/>
                  <a:pt x="66141" y="17710"/>
                  <a:pt x="64736" y="18264"/>
                </a:cubicBezTo>
                <a:cubicBezTo>
                  <a:pt x="64218" y="18486"/>
                  <a:pt x="63664" y="18708"/>
                  <a:pt x="63072" y="18967"/>
                </a:cubicBezTo>
                <a:cubicBezTo>
                  <a:pt x="62222" y="19336"/>
                  <a:pt x="61261" y="19743"/>
                  <a:pt x="60226" y="20150"/>
                </a:cubicBezTo>
                <a:cubicBezTo>
                  <a:pt x="59449" y="20409"/>
                  <a:pt x="58525" y="20704"/>
                  <a:pt x="57527" y="20815"/>
                </a:cubicBezTo>
                <a:cubicBezTo>
                  <a:pt x="57453" y="20852"/>
                  <a:pt x="57379" y="20852"/>
                  <a:pt x="57305" y="20852"/>
                </a:cubicBezTo>
                <a:cubicBezTo>
                  <a:pt x="57097" y="20873"/>
                  <a:pt x="56889" y="20883"/>
                  <a:pt x="56682" y="20883"/>
                </a:cubicBezTo>
                <a:cubicBezTo>
                  <a:pt x="55784" y="20883"/>
                  <a:pt x="54899" y="20688"/>
                  <a:pt x="54088" y="20298"/>
                </a:cubicBezTo>
                <a:lnTo>
                  <a:pt x="54088" y="20261"/>
                </a:lnTo>
                <a:lnTo>
                  <a:pt x="54051" y="20372"/>
                </a:lnTo>
                <a:cubicBezTo>
                  <a:pt x="53571" y="20002"/>
                  <a:pt x="53090" y="19632"/>
                  <a:pt x="52610" y="19299"/>
                </a:cubicBezTo>
                <a:lnTo>
                  <a:pt x="52610" y="19299"/>
                </a:lnTo>
                <a:cubicBezTo>
                  <a:pt x="52778" y="19309"/>
                  <a:pt x="52949" y="19314"/>
                  <a:pt x="53122" y="19314"/>
                </a:cubicBezTo>
                <a:cubicBezTo>
                  <a:pt x="53595" y="19314"/>
                  <a:pt x="54082" y="19280"/>
                  <a:pt x="54569" y="19225"/>
                </a:cubicBezTo>
                <a:cubicBezTo>
                  <a:pt x="55493" y="19115"/>
                  <a:pt x="56454" y="18893"/>
                  <a:pt x="57527" y="18560"/>
                </a:cubicBezTo>
                <a:cubicBezTo>
                  <a:pt x="59190" y="18042"/>
                  <a:pt x="60595" y="17377"/>
                  <a:pt x="61704" y="16896"/>
                </a:cubicBezTo>
                <a:lnTo>
                  <a:pt x="62037" y="16748"/>
                </a:lnTo>
                <a:cubicBezTo>
                  <a:pt x="63183" y="16231"/>
                  <a:pt x="64144" y="15750"/>
                  <a:pt x="64847" y="15491"/>
                </a:cubicBezTo>
                <a:cubicBezTo>
                  <a:pt x="65327" y="15270"/>
                  <a:pt x="65660" y="15159"/>
                  <a:pt x="65771" y="15122"/>
                </a:cubicBezTo>
                <a:cubicBezTo>
                  <a:pt x="65808" y="15085"/>
                  <a:pt x="65808" y="15085"/>
                  <a:pt x="65845" y="15085"/>
                </a:cubicBezTo>
                <a:cubicBezTo>
                  <a:pt x="65845" y="15085"/>
                  <a:pt x="65845" y="15085"/>
                  <a:pt x="65845" y="15048"/>
                </a:cubicBezTo>
                <a:lnTo>
                  <a:pt x="65771" y="15048"/>
                </a:lnTo>
                <a:cubicBezTo>
                  <a:pt x="65660" y="15085"/>
                  <a:pt x="65327" y="15196"/>
                  <a:pt x="64810" y="15381"/>
                </a:cubicBezTo>
                <a:cubicBezTo>
                  <a:pt x="64218" y="15602"/>
                  <a:pt x="63368" y="15935"/>
                  <a:pt x="62000" y="16490"/>
                </a:cubicBezTo>
                <a:cubicBezTo>
                  <a:pt x="61852" y="16527"/>
                  <a:pt x="61704" y="16601"/>
                  <a:pt x="61556" y="16675"/>
                </a:cubicBezTo>
                <a:cubicBezTo>
                  <a:pt x="60447" y="17118"/>
                  <a:pt x="59079" y="17673"/>
                  <a:pt x="57490" y="18116"/>
                </a:cubicBezTo>
                <a:cubicBezTo>
                  <a:pt x="56528" y="18412"/>
                  <a:pt x="55715" y="18560"/>
                  <a:pt x="54902" y="18671"/>
                </a:cubicBezTo>
                <a:cubicBezTo>
                  <a:pt x="54791" y="18671"/>
                  <a:pt x="54680" y="18671"/>
                  <a:pt x="54569" y="18708"/>
                </a:cubicBezTo>
                <a:cubicBezTo>
                  <a:pt x="54292" y="18726"/>
                  <a:pt x="54019" y="18736"/>
                  <a:pt x="53752" y="18736"/>
                </a:cubicBezTo>
                <a:cubicBezTo>
                  <a:pt x="52949" y="18736"/>
                  <a:pt x="52194" y="18652"/>
                  <a:pt x="51500" y="18486"/>
                </a:cubicBezTo>
                <a:cubicBezTo>
                  <a:pt x="51463" y="18486"/>
                  <a:pt x="51463" y="18449"/>
                  <a:pt x="51426" y="18449"/>
                </a:cubicBezTo>
                <a:cubicBezTo>
                  <a:pt x="50798" y="18005"/>
                  <a:pt x="50096" y="17562"/>
                  <a:pt x="49393" y="17155"/>
                </a:cubicBezTo>
                <a:lnTo>
                  <a:pt x="49652" y="17155"/>
                </a:lnTo>
                <a:cubicBezTo>
                  <a:pt x="50133" y="17155"/>
                  <a:pt x="50613" y="17118"/>
                  <a:pt x="51168" y="17044"/>
                </a:cubicBezTo>
                <a:cubicBezTo>
                  <a:pt x="51242" y="17044"/>
                  <a:pt x="51353" y="17044"/>
                  <a:pt x="51426" y="17007"/>
                </a:cubicBezTo>
                <a:cubicBezTo>
                  <a:pt x="52610" y="16859"/>
                  <a:pt x="53682" y="16601"/>
                  <a:pt x="54569" y="16379"/>
                </a:cubicBezTo>
                <a:cubicBezTo>
                  <a:pt x="56048" y="15972"/>
                  <a:pt x="57379" y="15565"/>
                  <a:pt x="58525" y="15233"/>
                </a:cubicBezTo>
                <a:cubicBezTo>
                  <a:pt x="58858" y="15122"/>
                  <a:pt x="59153" y="15011"/>
                  <a:pt x="59449" y="14937"/>
                </a:cubicBezTo>
                <a:cubicBezTo>
                  <a:pt x="60780" y="14493"/>
                  <a:pt x="61852" y="14197"/>
                  <a:pt x="62555" y="14050"/>
                </a:cubicBezTo>
                <a:cubicBezTo>
                  <a:pt x="62924" y="13976"/>
                  <a:pt x="63294" y="13902"/>
                  <a:pt x="63590" y="13828"/>
                </a:cubicBezTo>
                <a:lnTo>
                  <a:pt x="63627" y="13828"/>
                </a:lnTo>
                <a:lnTo>
                  <a:pt x="63627" y="13791"/>
                </a:lnTo>
                <a:lnTo>
                  <a:pt x="63590" y="13791"/>
                </a:lnTo>
                <a:cubicBezTo>
                  <a:pt x="63553" y="13791"/>
                  <a:pt x="63479" y="13791"/>
                  <a:pt x="63405" y="13828"/>
                </a:cubicBezTo>
                <a:cubicBezTo>
                  <a:pt x="63146" y="13828"/>
                  <a:pt x="62850" y="13902"/>
                  <a:pt x="62555" y="13939"/>
                </a:cubicBezTo>
                <a:cubicBezTo>
                  <a:pt x="61815" y="14087"/>
                  <a:pt x="60780" y="14308"/>
                  <a:pt x="59449" y="14678"/>
                </a:cubicBezTo>
                <a:cubicBezTo>
                  <a:pt x="59079" y="14789"/>
                  <a:pt x="58673" y="14863"/>
                  <a:pt x="58303" y="14974"/>
                </a:cubicBezTo>
                <a:cubicBezTo>
                  <a:pt x="57194" y="15270"/>
                  <a:pt x="55937" y="15602"/>
                  <a:pt x="54532" y="15935"/>
                </a:cubicBezTo>
                <a:cubicBezTo>
                  <a:pt x="53719" y="16120"/>
                  <a:pt x="52683" y="16342"/>
                  <a:pt x="51537" y="16453"/>
                </a:cubicBezTo>
                <a:cubicBezTo>
                  <a:pt x="51500" y="16490"/>
                  <a:pt x="51463" y="16490"/>
                  <a:pt x="51426" y="16490"/>
                </a:cubicBezTo>
                <a:cubicBezTo>
                  <a:pt x="50761" y="16564"/>
                  <a:pt x="50206" y="16564"/>
                  <a:pt x="49689" y="16564"/>
                </a:cubicBezTo>
                <a:cubicBezTo>
                  <a:pt x="49023" y="16527"/>
                  <a:pt x="48469" y="16453"/>
                  <a:pt x="47988" y="16268"/>
                </a:cubicBezTo>
                <a:lnTo>
                  <a:pt x="47951" y="16268"/>
                </a:lnTo>
                <a:lnTo>
                  <a:pt x="47951" y="16305"/>
                </a:lnTo>
                <a:cubicBezTo>
                  <a:pt x="47692" y="16157"/>
                  <a:pt x="47397" y="16009"/>
                  <a:pt x="47101" y="15861"/>
                </a:cubicBezTo>
                <a:cubicBezTo>
                  <a:pt x="47434" y="15861"/>
                  <a:pt x="47766" y="15861"/>
                  <a:pt x="48099" y="15824"/>
                </a:cubicBezTo>
                <a:lnTo>
                  <a:pt x="48210" y="15824"/>
                </a:lnTo>
                <a:cubicBezTo>
                  <a:pt x="48839" y="15750"/>
                  <a:pt x="49467" y="15602"/>
                  <a:pt x="50206" y="15344"/>
                </a:cubicBezTo>
                <a:cubicBezTo>
                  <a:pt x="51131" y="15011"/>
                  <a:pt x="51981" y="14604"/>
                  <a:pt x="52794" y="14234"/>
                </a:cubicBezTo>
                <a:cubicBezTo>
                  <a:pt x="53127" y="14087"/>
                  <a:pt x="53460" y="13939"/>
                  <a:pt x="53756" y="13791"/>
                </a:cubicBezTo>
                <a:cubicBezTo>
                  <a:pt x="54310" y="13532"/>
                  <a:pt x="54828" y="13347"/>
                  <a:pt x="55345" y="13162"/>
                </a:cubicBezTo>
                <a:cubicBezTo>
                  <a:pt x="55900" y="12977"/>
                  <a:pt x="56418" y="12793"/>
                  <a:pt x="56898" y="12645"/>
                </a:cubicBezTo>
                <a:cubicBezTo>
                  <a:pt x="57859" y="12349"/>
                  <a:pt x="58784" y="12090"/>
                  <a:pt x="59597" y="11905"/>
                </a:cubicBezTo>
                <a:cubicBezTo>
                  <a:pt x="61002" y="11573"/>
                  <a:pt x="62333" y="11425"/>
                  <a:pt x="63479" y="11425"/>
                </a:cubicBezTo>
                <a:cubicBezTo>
                  <a:pt x="64144" y="11425"/>
                  <a:pt x="64588" y="11462"/>
                  <a:pt x="64736" y="11462"/>
                </a:cubicBezTo>
                <a:lnTo>
                  <a:pt x="64847" y="11462"/>
                </a:lnTo>
                <a:lnTo>
                  <a:pt x="64847" y="11425"/>
                </a:lnTo>
                <a:lnTo>
                  <a:pt x="64773" y="11425"/>
                </a:lnTo>
                <a:cubicBezTo>
                  <a:pt x="64588" y="11388"/>
                  <a:pt x="64181" y="11351"/>
                  <a:pt x="63516" y="11314"/>
                </a:cubicBezTo>
                <a:cubicBezTo>
                  <a:pt x="63331" y="11305"/>
                  <a:pt x="63137" y="11300"/>
                  <a:pt x="62936" y="11300"/>
                </a:cubicBezTo>
                <a:cubicBezTo>
                  <a:pt x="62335" y="11300"/>
                  <a:pt x="61677" y="11341"/>
                  <a:pt x="61039" y="11425"/>
                </a:cubicBezTo>
                <a:cubicBezTo>
                  <a:pt x="60558" y="11499"/>
                  <a:pt x="60115" y="11573"/>
                  <a:pt x="59634" y="11646"/>
                </a:cubicBezTo>
                <a:cubicBezTo>
                  <a:pt x="58784" y="11794"/>
                  <a:pt x="57859" y="12016"/>
                  <a:pt x="56898" y="12312"/>
                </a:cubicBezTo>
                <a:cubicBezTo>
                  <a:pt x="56381" y="12423"/>
                  <a:pt x="55863" y="12571"/>
                  <a:pt x="55345" y="12756"/>
                </a:cubicBezTo>
                <a:cubicBezTo>
                  <a:pt x="54754" y="12940"/>
                  <a:pt x="54199" y="13125"/>
                  <a:pt x="53682" y="13347"/>
                </a:cubicBezTo>
                <a:cubicBezTo>
                  <a:pt x="53312" y="13495"/>
                  <a:pt x="52942" y="13643"/>
                  <a:pt x="52573" y="13828"/>
                </a:cubicBezTo>
                <a:cubicBezTo>
                  <a:pt x="51796" y="14160"/>
                  <a:pt x="50983" y="14530"/>
                  <a:pt x="50096" y="14789"/>
                </a:cubicBezTo>
                <a:cubicBezTo>
                  <a:pt x="49430" y="15011"/>
                  <a:pt x="48839" y="15159"/>
                  <a:pt x="48284" y="15233"/>
                </a:cubicBezTo>
                <a:lnTo>
                  <a:pt x="48062" y="15233"/>
                </a:lnTo>
                <a:cubicBezTo>
                  <a:pt x="47907" y="15253"/>
                  <a:pt x="47752" y="15262"/>
                  <a:pt x="47598" y="15262"/>
                </a:cubicBezTo>
                <a:cubicBezTo>
                  <a:pt x="47201" y="15262"/>
                  <a:pt x="46808" y="15202"/>
                  <a:pt x="46435" y="15122"/>
                </a:cubicBezTo>
                <a:cubicBezTo>
                  <a:pt x="46361" y="15085"/>
                  <a:pt x="46325" y="15048"/>
                  <a:pt x="46288" y="15011"/>
                </a:cubicBezTo>
                <a:cubicBezTo>
                  <a:pt x="46214" y="14974"/>
                  <a:pt x="46103" y="14937"/>
                  <a:pt x="45992" y="14900"/>
                </a:cubicBezTo>
                <a:cubicBezTo>
                  <a:pt x="46103" y="14826"/>
                  <a:pt x="46177" y="14789"/>
                  <a:pt x="46251" y="14752"/>
                </a:cubicBezTo>
                <a:cubicBezTo>
                  <a:pt x="46916" y="14345"/>
                  <a:pt x="47360" y="13902"/>
                  <a:pt x="47729" y="13495"/>
                </a:cubicBezTo>
                <a:cubicBezTo>
                  <a:pt x="48321" y="12867"/>
                  <a:pt x="48580" y="12386"/>
                  <a:pt x="48691" y="12238"/>
                </a:cubicBezTo>
                <a:lnTo>
                  <a:pt x="48839" y="12349"/>
                </a:lnTo>
                <a:lnTo>
                  <a:pt x="48691" y="12164"/>
                </a:lnTo>
                <a:cubicBezTo>
                  <a:pt x="48654" y="12201"/>
                  <a:pt x="48654" y="12201"/>
                  <a:pt x="48654" y="12238"/>
                </a:cubicBezTo>
                <a:cubicBezTo>
                  <a:pt x="48543" y="12349"/>
                  <a:pt x="48173" y="12756"/>
                  <a:pt x="47582" y="13310"/>
                </a:cubicBezTo>
                <a:cubicBezTo>
                  <a:pt x="47212" y="13643"/>
                  <a:pt x="46731" y="14050"/>
                  <a:pt x="46066" y="14345"/>
                </a:cubicBezTo>
                <a:cubicBezTo>
                  <a:pt x="45770" y="14493"/>
                  <a:pt x="45437" y="14604"/>
                  <a:pt x="45141" y="14641"/>
                </a:cubicBezTo>
                <a:cubicBezTo>
                  <a:pt x="45031" y="14660"/>
                  <a:pt x="44929" y="14669"/>
                  <a:pt x="44832" y="14669"/>
                </a:cubicBezTo>
                <a:cubicBezTo>
                  <a:pt x="44735" y="14669"/>
                  <a:pt x="44642" y="14660"/>
                  <a:pt x="44550" y="14641"/>
                </a:cubicBezTo>
                <a:cubicBezTo>
                  <a:pt x="44513" y="14641"/>
                  <a:pt x="44513" y="14604"/>
                  <a:pt x="44476" y="14604"/>
                </a:cubicBezTo>
                <a:cubicBezTo>
                  <a:pt x="44439" y="14567"/>
                  <a:pt x="44402" y="14567"/>
                  <a:pt x="44365" y="14567"/>
                </a:cubicBezTo>
                <a:cubicBezTo>
                  <a:pt x="44032" y="14419"/>
                  <a:pt x="43700" y="14271"/>
                  <a:pt x="43367" y="14160"/>
                </a:cubicBezTo>
                <a:cubicBezTo>
                  <a:pt x="43884" y="13939"/>
                  <a:pt x="44291" y="13717"/>
                  <a:pt x="44624" y="13458"/>
                </a:cubicBezTo>
                <a:cubicBezTo>
                  <a:pt x="45178" y="13088"/>
                  <a:pt x="45659" y="12645"/>
                  <a:pt x="46140" y="12090"/>
                </a:cubicBezTo>
                <a:cubicBezTo>
                  <a:pt x="46657" y="11388"/>
                  <a:pt x="46953" y="10907"/>
                  <a:pt x="47064" y="10722"/>
                </a:cubicBezTo>
                <a:cubicBezTo>
                  <a:pt x="47064" y="10722"/>
                  <a:pt x="47101" y="10685"/>
                  <a:pt x="47101" y="10685"/>
                </a:cubicBezTo>
                <a:lnTo>
                  <a:pt x="47212" y="10759"/>
                </a:lnTo>
                <a:lnTo>
                  <a:pt x="47101" y="10611"/>
                </a:lnTo>
                <a:lnTo>
                  <a:pt x="47064" y="10611"/>
                </a:lnTo>
                <a:cubicBezTo>
                  <a:pt x="47064" y="10648"/>
                  <a:pt x="47027" y="10648"/>
                  <a:pt x="46990" y="10722"/>
                </a:cubicBezTo>
                <a:cubicBezTo>
                  <a:pt x="46879" y="10870"/>
                  <a:pt x="46546" y="11277"/>
                  <a:pt x="45955" y="11905"/>
                </a:cubicBezTo>
                <a:cubicBezTo>
                  <a:pt x="45622" y="12201"/>
                  <a:pt x="45141" y="12682"/>
                  <a:pt x="44439" y="13088"/>
                </a:cubicBezTo>
                <a:cubicBezTo>
                  <a:pt x="43921" y="13384"/>
                  <a:pt x="43330" y="13606"/>
                  <a:pt x="42554" y="13828"/>
                </a:cubicBezTo>
                <a:cubicBezTo>
                  <a:pt x="41962" y="13643"/>
                  <a:pt x="41333" y="13421"/>
                  <a:pt x="40742" y="13236"/>
                </a:cubicBezTo>
                <a:cubicBezTo>
                  <a:pt x="41038" y="13088"/>
                  <a:pt x="41297" y="12867"/>
                  <a:pt x="41555" y="12571"/>
                </a:cubicBezTo>
                <a:cubicBezTo>
                  <a:pt x="41925" y="12201"/>
                  <a:pt x="42184" y="11831"/>
                  <a:pt x="42443" y="11499"/>
                </a:cubicBezTo>
                <a:cubicBezTo>
                  <a:pt x="42517" y="11388"/>
                  <a:pt x="42590" y="11314"/>
                  <a:pt x="42627" y="11240"/>
                </a:cubicBezTo>
                <a:cubicBezTo>
                  <a:pt x="42849" y="10944"/>
                  <a:pt x="43182" y="10500"/>
                  <a:pt x="43552" y="10131"/>
                </a:cubicBezTo>
                <a:cubicBezTo>
                  <a:pt x="43589" y="10094"/>
                  <a:pt x="43589" y="10094"/>
                  <a:pt x="43589" y="10094"/>
                </a:cubicBezTo>
                <a:lnTo>
                  <a:pt x="43515" y="9983"/>
                </a:lnTo>
                <a:lnTo>
                  <a:pt x="43515" y="10094"/>
                </a:lnTo>
                <a:cubicBezTo>
                  <a:pt x="43108" y="10389"/>
                  <a:pt x="42738" y="10759"/>
                  <a:pt x="42480" y="11055"/>
                </a:cubicBezTo>
                <a:cubicBezTo>
                  <a:pt x="42369" y="11129"/>
                  <a:pt x="42295" y="11240"/>
                  <a:pt x="42184" y="11351"/>
                </a:cubicBezTo>
                <a:cubicBezTo>
                  <a:pt x="41925" y="11610"/>
                  <a:pt x="41629" y="11942"/>
                  <a:pt x="41297" y="12238"/>
                </a:cubicBezTo>
                <a:cubicBezTo>
                  <a:pt x="40853" y="12645"/>
                  <a:pt x="40372" y="12867"/>
                  <a:pt x="39855" y="13014"/>
                </a:cubicBezTo>
                <a:cubicBezTo>
                  <a:pt x="39189" y="12830"/>
                  <a:pt x="38524" y="12682"/>
                  <a:pt x="37858" y="12534"/>
                </a:cubicBezTo>
                <a:cubicBezTo>
                  <a:pt x="38080" y="12386"/>
                  <a:pt x="38265" y="12238"/>
                  <a:pt x="38413" y="12127"/>
                </a:cubicBezTo>
                <a:cubicBezTo>
                  <a:pt x="38782" y="11794"/>
                  <a:pt x="39115" y="11462"/>
                  <a:pt x="39374" y="11092"/>
                </a:cubicBezTo>
                <a:cubicBezTo>
                  <a:pt x="39781" y="10574"/>
                  <a:pt x="39929" y="10205"/>
                  <a:pt x="39966" y="10094"/>
                </a:cubicBezTo>
                <a:lnTo>
                  <a:pt x="40150" y="10205"/>
                </a:lnTo>
                <a:lnTo>
                  <a:pt x="40150" y="10205"/>
                </a:lnTo>
                <a:lnTo>
                  <a:pt x="39966" y="10020"/>
                </a:lnTo>
                <a:cubicBezTo>
                  <a:pt x="39929" y="10057"/>
                  <a:pt x="39929" y="10057"/>
                  <a:pt x="39929" y="10094"/>
                </a:cubicBezTo>
                <a:cubicBezTo>
                  <a:pt x="39855" y="10168"/>
                  <a:pt x="39633" y="10500"/>
                  <a:pt x="39226" y="10907"/>
                </a:cubicBezTo>
                <a:cubicBezTo>
                  <a:pt x="38930" y="11240"/>
                  <a:pt x="38561" y="11499"/>
                  <a:pt x="38154" y="11757"/>
                </a:cubicBezTo>
                <a:cubicBezTo>
                  <a:pt x="37858" y="11942"/>
                  <a:pt x="37489" y="12164"/>
                  <a:pt x="37045" y="12386"/>
                </a:cubicBezTo>
                <a:cubicBezTo>
                  <a:pt x="36712" y="12312"/>
                  <a:pt x="36379" y="12238"/>
                  <a:pt x="36084" y="12201"/>
                </a:cubicBezTo>
                <a:cubicBezTo>
                  <a:pt x="35788" y="12164"/>
                  <a:pt x="35455" y="12127"/>
                  <a:pt x="35048" y="12053"/>
                </a:cubicBezTo>
                <a:cubicBezTo>
                  <a:pt x="35196" y="11942"/>
                  <a:pt x="35307" y="11868"/>
                  <a:pt x="35381" y="11794"/>
                </a:cubicBezTo>
                <a:cubicBezTo>
                  <a:pt x="35529" y="11646"/>
                  <a:pt x="35640" y="11536"/>
                  <a:pt x="35751" y="11388"/>
                </a:cubicBezTo>
                <a:lnTo>
                  <a:pt x="35714" y="11351"/>
                </a:lnTo>
                <a:lnTo>
                  <a:pt x="35677" y="11351"/>
                </a:lnTo>
                <a:cubicBezTo>
                  <a:pt x="35640" y="11388"/>
                  <a:pt x="35492" y="11462"/>
                  <a:pt x="35233" y="11573"/>
                </a:cubicBezTo>
                <a:cubicBezTo>
                  <a:pt x="35011" y="11683"/>
                  <a:pt x="34716" y="11794"/>
                  <a:pt x="34198" y="11979"/>
                </a:cubicBezTo>
                <a:lnTo>
                  <a:pt x="34124" y="11979"/>
                </a:lnTo>
                <a:cubicBezTo>
                  <a:pt x="33976" y="11942"/>
                  <a:pt x="33828" y="11942"/>
                  <a:pt x="33681" y="11942"/>
                </a:cubicBezTo>
                <a:cubicBezTo>
                  <a:pt x="32978" y="11868"/>
                  <a:pt x="32313" y="11831"/>
                  <a:pt x="31647" y="11831"/>
                </a:cubicBezTo>
                <a:lnTo>
                  <a:pt x="30538" y="11831"/>
                </a:lnTo>
                <a:cubicBezTo>
                  <a:pt x="30871" y="11573"/>
                  <a:pt x="31130" y="11314"/>
                  <a:pt x="31277" y="11092"/>
                </a:cubicBezTo>
                <a:cubicBezTo>
                  <a:pt x="31610" y="10685"/>
                  <a:pt x="31758" y="10426"/>
                  <a:pt x="31832" y="10316"/>
                </a:cubicBezTo>
                <a:lnTo>
                  <a:pt x="31869" y="10316"/>
                </a:lnTo>
                <a:lnTo>
                  <a:pt x="31832" y="10279"/>
                </a:lnTo>
                <a:lnTo>
                  <a:pt x="31795" y="10279"/>
                </a:lnTo>
                <a:cubicBezTo>
                  <a:pt x="31795" y="10279"/>
                  <a:pt x="31795" y="10279"/>
                  <a:pt x="31758" y="10316"/>
                </a:cubicBezTo>
                <a:cubicBezTo>
                  <a:pt x="31684" y="10389"/>
                  <a:pt x="31462" y="10611"/>
                  <a:pt x="31130" y="10907"/>
                </a:cubicBezTo>
                <a:cubicBezTo>
                  <a:pt x="30908" y="11092"/>
                  <a:pt x="30612" y="11314"/>
                  <a:pt x="30242" y="11499"/>
                </a:cubicBezTo>
                <a:cubicBezTo>
                  <a:pt x="29886" y="11725"/>
                  <a:pt x="29502" y="11838"/>
                  <a:pt x="29115" y="11838"/>
                </a:cubicBezTo>
                <a:cubicBezTo>
                  <a:pt x="29059" y="11838"/>
                  <a:pt x="29004" y="11836"/>
                  <a:pt x="28948" y="11831"/>
                </a:cubicBezTo>
                <a:lnTo>
                  <a:pt x="28948" y="11942"/>
                </a:lnTo>
                <a:cubicBezTo>
                  <a:pt x="28431" y="11979"/>
                  <a:pt x="27913" y="12053"/>
                  <a:pt x="27432" y="12127"/>
                </a:cubicBezTo>
                <a:cubicBezTo>
                  <a:pt x="27617" y="11942"/>
                  <a:pt x="27802" y="11794"/>
                  <a:pt x="27987" y="11573"/>
                </a:cubicBezTo>
                <a:cubicBezTo>
                  <a:pt x="28357" y="11092"/>
                  <a:pt x="28653" y="10648"/>
                  <a:pt x="28911" y="10279"/>
                </a:cubicBezTo>
                <a:cubicBezTo>
                  <a:pt x="29244" y="9724"/>
                  <a:pt x="29429" y="9354"/>
                  <a:pt x="29540" y="9206"/>
                </a:cubicBezTo>
                <a:cubicBezTo>
                  <a:pt x="29540" y="9169"/>
                  <a:pt x="29540" y="9132"/>
                  <a:pt x="29540" y="9132"/>
                </a:cubicBezTo>
                <a:lnTo>
                  <a:pt x="29540" y="9096"/>
                </a:lnTo>
                <a:lnTo>
                  <a:pt x="29503" y="9096"/>
                </a:lnTo>
                <a:cubicBezTo>
                  <a:pt x="29503" y="9132"/>
                  <a:pt x="29503" y="9132"/>
                  <a:pt x="29429" y="9206"/>
                </a:cubicBezTo>
                <a:cubicBezTo>
                  <a:pt x="29318" y="9354"/>
                  <a:pt x="29096" y="9687"/>
                  <a:pt x="28689" y="10131"/>
                </a:cubicBezTo>
                <a:cubicBezTo>
                  <a:pt x="28431" y="10500"/>
                  <a:pt x="28098" y="10870"/>
                  <a:pt x="27691" y="11240"/>
                </a:cubicBezTo>
                <a:cubicBezTo>
                  <a:pt x="27322" y="11573"/>
                  <a:pt x="26767" y="12053"/>
                  <a:pt x="26028" y="12312"/>
                </a:cubicBezTo>
                <a:lnTo>
                  <a:pt x="26065" y="12349"/>
                </a:lnTo>
                <a:cubicBezTo>
                  <a:pt x="25547" y="12460"/>
                  <a:pt x="25066" y="12571"/>
                  <a:pt x="24512" y="12719"/>
                </a:cubicBezTo>
                <a:cubicBezTo>
                  <a:pt x="24697" y="12534"/>
                  <a:pt x="24882" y="12312"/>
                  <a:pt x="25103" y="12090"/>
                </a:cubicBezTo>
                <a:cubicBezTo>
                  <a:pt x="25547" y="11536"/>
                  <a:pt x="25843" y="11055"/>
                  <a:pt x="26139" y="10574"/>
                </a:cubicBezTo>
                <a:cubicBezTo>
                  <a:pt x="26545" y="9946"/>
                  <a:pt x="26767" y="9502"/>
                  <a:pt x="26878" y="9317"/>
                </a:cubicBezTo>
                <a:cubicBezTo>
                  <a:pt x="26878" y="9280"/>
                  <a:pt x="26915" y="9243"/>
                  <a:pt x="26915" y="9243"/>
                </a:cubicBezTo>
                <a:lnTo>
                  <a:pt x="26952" y="9206"/>
                </a:lnTo>
                <a:lnTo>
                  <a:pt x="26878" y="9206"/>
                </a:lnTo>
                <a:lnTo>
                  <a:pt x="25954" y="10426"/>
                </a:lnTo>
                <a:cubicBezTo>
                  <a:pt x="25621" y="10833"/>
                  <a:pt x="25251" y="11277"/>
                  <a:pt x="24808" y="11757"/>
                </a:cubicBezTo>
                <a:cubicBezTo>
                  <a:pt x="24364" y="12201"/>
                  <a:pt x="23735" y="12756"/>
                  <a:pt x="22959" y="13051"/>
                </a:cubicBezTo>
                <a:lnTo>
                  <a:pt x="22922" y="13088"/>
                </a:lnTo>
                <a:lnTo>
                  <a:pt x="22959" y="13162"/>
                </a:lnTo>
                <a:cubicBezTo>
                  <a:pt x="22441" y="13347"/>
                  <a:pt x="21961" y="13495"/>
                  <a:pt x="21554" y="13643"/>
                </a:cubicBezTo>
                <a:cubicBezTo>
                  <a:pt x="21850" y="13273"/>
                  <a:pt x="22146" y="12903"/>
                  <a:pt x="22404" y="12534"/>
                </a:cubicBezTo>
                <a:cubicBezTo>
                  <a:pt x="22737" y="12053"/>
                  <a:pt x="22922" y="11683"/>
                  <a:pt x="22959" y="11573"/>
                </a:cubicBezTo>
                <a:cubicBezTo>
                  <a:pt x="22996" y="11573"/>
                  <a:pt x="22996" y="11536"/>
                  <a:pt x="22996" y="11536"/>
                </a:cubicBezTo>
                <a:lnTo>
                  <a:pt x="22959" y="11536"/>
                </a:lnTo>
                <a:cubicBezTo>
                  <a:pt x="22959" y="11536"/>
                  <a:pt x="22922" y="11536"/>
                  <a:pt x="22922" y="11573"/>
                </a:cubicBezTo>
                <a:cubicBezTo>
                  <a:pt x="22848" y="11683"/>
                  <a:pt x="22589" y="11942"/>
                  <a:pt x="22220" y="12386"/>
                </a:cubicBezTo>
                <a:cubicBezTo>
                  <a:pt x="21591" y="13051"/>
                  <a:pt x="20889" y="13643"/>
                  <a:pt x="20149" y="14197"/>
                </a:cubicBezTo>
                <a:cubicBezTo>
                  <a:pt x="19447" y="14493"/>
                  <a:pt x="18744" y="14789"/>
                  <a:pt x="18079" y="15122"/>
                </a:cubicBezTo>
                <a:cubicBezTo>
                  <a:pt x="17746" y="15270"/>
                  <a:pt x="17413" y="15454"/>
                  <a:pt x="17044" y="15639"/>
                </a:cubicBezTo>
                <a:cubicBezTo>
                  <a:pt x="17561" y="15159"/>
                  <a:pt x="18042" y="14641"/>
                  <a:pt x="18523" y="14124"/>
                </a:cubicBezTo>
                <a:cubicBezTo>
                  <a:pt x="19521" y="13088"/>
                  <a:pt x="20556" y="11905"/>
                  <a:pt x="21517" y="10759"/>
                </a:cubicBezTo>
                <a:lnTo>
                  <a:pt x="21813" y="10389"/>
                </a:lnTo>
                <a:cubicBezTo>
                  <a:pt x="22774" y="9280"/>
                  <a:pt x="23772" y="8134"/>
                  <a:pt x="24918" y="6988"/>
                </a:cubicBezTo>
                <a:cubicBezTo>
                  <a:pt x="25251" y="6618"/>
                  <a:pt x="25584" y="6323"/>
                  <a:pt x="25954" y="5990"/>
                </a:cubicBezTo>
                <a:lnTo>
                  <a:pt x="25954" y="5990"/>
                </a:lnTo>
                <a:cubicBezTo>
                  <a:pt x="25473" y="6582"/>
                  <a:pt x="25029" y="7210"/>
                  <a:pt x="24549" y="7949"/>
                </a:cubicBezTo>
                <a:cubicBezTo>
                  <a:pt x="23957" y="8874"/>
                  <a:pt x="23551" y="9650"/>
                  <a:pt x="23255" y="10168"/>
                </a:cubicBezTo>
                <a:lnTo>
                  <a:pt x="22774" y="11018"/>
                </a:lnTo>
                <a:lnTo>
                  <a:pt x="22848" y="11055"/>
                </a:lnTo>
                <a:lnTo>
                  <a:pt x="23292" y="10279"/>
                </a:lnTo>
                <a:lnTo>
                  <a:pt x="23366" y="10205"/>
                </a:lnTo>
                <a:cubicBezTo>
                  <a:pt x="23698" y="9687"/>
                  <a:pt x="24105" y="8985"/>
                  <a:pt x="24734" y="8134"/>
                </a:cubicBezTo>
                <a:cubicBezTo>
                  <a:pt x="25399" y="7173"/>
                  <a:pt x="26212" y="6101"/>
                  <a:pt x="27396" y="5029"/>
                </a:cubicBezTo>
                <a:cubicBezTo>
                  <a:pt x="27802" y="4659"/>
                  <a:pt x="28172" y="4289"/>
                  <a:pt x="28542" y="3994"/>
                </a:cubicBezTo>
                <a:cubicBezTo>
                  <a:pt x="28800" y="3809"/>
                  <a:pt x="29022" y="3698"/>
                  <a:pt x="29244" y="3587"/>
                </a:cubicBezTo>
                <a:cubicBezTo>
                  <a:pt x="30205" y="2995"/>
                  <a:pt x="31314" y="2515"/>
                  <a:pt x="32461" y="2145"/>
                </a:cubicBezTo>
                <a:lnTo>
                  <a:pt x="32461" y="2145"/>
                </a:lnTo>
                <a:cubicBezTo>
                  <a:pt x="31240" y="2884"/>
                  <a:pt x="30131" y="3772"/>
                  <a:pt x="29281" y="4807"/>
                </a:cubicBezTo>
                <a:cubicBezTo>
                  <a:pt x="28689" y="5509"/>
                  <a:pt x="28209" y="6249"/>
                  <a:pt x="27802" y="7099"/>
                </a:cubicBezTo>
                <a:cubicBezTo>
                  <a:pt x="27580" y="7543"/>
                  <a:pt x="27469" y="7839"/>
                  <a:pt x="27432" y="7912"/>
                </a:cubicBezTo>
                <a:cubicBezTo>
                  <a:pt x="27432" y="7949"/>
                  <a:pt x="27432" y="7949"/>
                  <a:pt x="27432" y="7949"/>
                </a:cubicBezTo>
                <a:lnTo>
                  <a:pt x="27469" y="7949"/>
                </a:lnTo>
                <a:lnTo>
                  <a:pt x="27469" y="7986"/>
                </a:lnTo>
                <a:cubicBezTo>
                  <a:pt x="27469" y="7986"/>
                  <a:pt x="27469" y="7949"/>
                  <a:pt x="27506" y="7949"/>
                </a:cubicBezTo>
                <a:cubicBezTo>
                  <a:pt x="27543" y="7839"/>
                  <a:pt x="27654" y="7580"/>
                  <a:pt x="27876" y="7136"/>
                </a:cubicBezTo>
                <a:cubicBezTo>
                  <a:pt x="28320" y="6360"/>
                  <a:pt x="28800" y="5657"/>
                  <a:pt x="29429" y="5029"/>
                </a:cubicBezTo>
                <a:cubicBezTo>
                  <a:pt x="30353" y="4031"/>
                  <a:pt x="31499" y="3143"/>
                  <a:pt x="32756" y="2515"/>
                </a:cubicBezTo>
                <a:cubicBezTo>
                  <a:pt x="33644" y="2034"/>
                  <a:pt x="34605" y="1701"/>
                  <a:pt x="35566" y="1443"/>
                </a:cubicBezTo>
                <a:cubicBezTo>
                  <a:pt x="35899" y="1406"/>
                  <a:pt x="36232" y="1332"/>
                  <a:pt x="36527" y="1295"/>
                </a:cubicBezTo>
                <a:cubicBezTo>
                  <a:pt x="36934" y="1258"/>
                  <a:pt x="37304" y="1221"/>
                  <a:pt x="37710" y="1184"/>
                </a:cubicBezTo>
                <a:lnTo>
                  <a:pt x="37710" y="1184"/>
                </a:lnTo>
                <a:cubicBezTo>
                  <a:pt x="37156" y="1406"/>
                  <a:pt x="36638" y="1627"/>
                  <a:pt x="36195" y="1849"/>
                </a:cubicBezTo>
                <a:cubicBezTo>
                  <a:pt x="34753" y="2552"/>
                  <a:pt x="33459" y="3513"/>
                  <a:pt x="32313" y="4770"/>
                </a:cubicBezTo>
                <a:cubicBezTo>
                  <a:pt x="31425" y="5731"/>
                  <a:pt x="30871" y="6545"/>
                  <a:pt x="30427" y="7210"/>
                </a:cubicBezTo>
                <a:cubicBezTo>
                  <a:pt x="30094" y="7691"/>
                  <a:pt x="29946" y="7986"/>
                  <a:pt x="29873" y="8097"/>
                </a:cubicBezTo>
                <a:cubicBezTo>
                  <a:pt x="29873" y="8097"/>
                  <a:pt x="29836" y="8134"/>
                  <a:pt x="29836" y="8134"/>
                </a:cubicBezTo>
                <a:lnTo>
                  <a:pt x="29873" y="8134"/>
                </a:lnTo>
                <a:lnTo>
                  <a:pt x="29873" y="8171"/>
                </a:lnTo>
                <a:cubicBezTo>
                  <a:pt x="29910" y="8134"/>
                  <a:pt x="29910" y="8134"/>
                  <a:pt x="29910" y="8097"/>
                </a:cubicBezTo>
                <a:cubicBezTo>
                  <a:pt x="29983" y="7986"/>
                  <a:pt x="30168" y="7728"/>
                  <a:pt x="30501" y="7284"/>
                </a:cubicBezTo>
                <a:cubicBezTo>
                  <a:pt x="30945" y="6655"/>
                  <a:pt x="31573" y="5879"/>
                  <a:pt x="32424" y="4992"/>
                </a:cubicBezTo>
                <a:cubicBezTo>
                  <a:pt x="33607" y="3809"/>
                  <a:pt x="34901" y="2921"/>
                  <a:pt x="36305" y="2256"/>
                </a:cubicBezTo>
                <a:cubicBezTo>
                  <a:pt x="37452" y="1738"/>
                  <a:pt x="38782" y="1332"/>
                  <a:pt x="40224" y="1110"/>
                </a:cubicBezTo>
                <a:close/>
                <a:moveTo>
                  <a:pt x="40224" y="1"/>
                </a:moveTo>
                <a:cubicBezTo>
                  <a:pt x="38819" y="1"/>
                  <a:pt x="37562" y="38"/>
                  <a:pt x="36305" y="186"/>
                </a:cubicBezTo>
                <a:cubicBezTo>
                  <a:pt x="35714" y="260"/>
                  <a:pt x="35122" y="370"/>
                  <a:pt x="34531" y="481"/>
                </a:cubicBezTo>
                <a:cubicBezTo>
                  <a:pt x="32387" y="888"/>
                  <a:pt x="30427" y="1590"/>
                  <a:pt x="28689" y="2626"/>
                </a:cubicBezTo>
                <a:cubicBezTo>
                  <a:pt x="27137" y="3513"/>
                  <a:pt x="25658" y="4696"/>
                  <a:pt x="24179" y="6249"/>
                </a:cubicBezTo>
                <a:cubicBezTo>
                  <a:pt x="22996" y="7506"/>
                  <a:pt x="21998" y="8726"/>
                  <a:pt x="21037" y="9946"/>
                </a:cubicBezTo>
                <a:lnTo>
                  <a:pt x="20815" y="10205"/>
                </a:lnTo>
                <a:cubicBezTo>
                  <a:pt x="19853" y="11425"/>
                  <a:pt x="18892" y="12571"/>
                  <a:pt x="18005" y="13643"/>
                </a:cubicBezTo>
                <a:cubicBezTo>
                  <a:pt x="16970" y="14789"/>
                  <a:pt x="15898" y="15898"/>
                  <a:pt x="14825" y="16896"/>
                </a:cubicBezTo>
                <a:cubicBezTo>
                  <a:pt x="13088" y="17968"/>
                  <a:pt x="11461" y="19152"/>
                  <a:pt x="9908" y="20446"/>
                </a:cubicBezTo>
                <a:cubicBezTo>
                  <a:pt x="7246" y="22701"/>
                  <a:pt x="5102" y="25289"/>
                  <a:pt x="3475" y="28172"/>
                </a:cubicBezTo>
                <a:cubicBezTo>
                  <a:pt x="1775" y="31167"/>
                  <a:pt x="666" y="34494"/>
                  <a:pt x="333" y="37748"/>
                </a:cubicBezTo>
                <a:cubicBezTo>
                  <a:pt x="0" y="41112"/>
                  <a:pt x="333" y="44476"/>
                  <a:pt x="1331" y="47508"/>
                </a:cubicBezTo>
                <a:cubicBezTo>
                  <a:pt x="2366" y="50762"/>
                  <a:pt x="4104" y="53534"/>
                  <a:pt x="6359" y="55531"/>
                </a:cubicBezTo>
                <a:cubicBezTo>
                  <a:pt x="7542" y="56566"/>
                  <a:pt x="8836" y="57453"/>
                  <a:pt x="10278" y="58082"/>
                </a:cubicBezTo>
                <a:cubicBezTo>
                  <a:pt x="11572" y="58673"/>
                  <a:pt x="13051" y="59117"/>
                  <a:pt x="14604" y="59413"/>
                </a:cubicBezTo>
                <a:cubicBezTo>
                  <a:pt x="15745" y="59592"/>
                  <a:pt x="16901" y="59690"/>
                  <a:pt x="18053" y="59690"/>
                </a:cubicBezTo>
                <a:cubicBezTo>
                  <a:pt x="18804" y="59690"/>
                  <a:pt x="19553" y="59648"/>
                  <a:pt x="20297" y="59561"/>
                </a:cubicBezTo>
                <a:cubicBezTo>
                  <a:pt x="21295" y="59450"/>
                  <a:pt x="22294" y="59228"/>
                  <a:pt x="23218" y="58969"/>
                </a:cubicBezTo>
                <a:cubicBezTo>
                  <a:pt x="26065" y="58156"/>
                  <a:pt x="28505" y="56603"/>
                  <a:pt x="30131" y="54606"/>
                </a:cubicBezTo>
                <a:cubicBezTo>
                  <a:pt x="30945" y="53608"/>
                  <a:pt x="31610" y="52425"/>
                  <a:pt x="32054" y="51168"/>
                </a:cubicBezTo>
                <a:cubicBezTo>
                  <a:pt x="32461" y="49948"/>
                  <a:pt x="32682" y="48654"/>
                  <a:pt x="32608" y="47397"/>
                </a:cubicBezTo>
                <a:cubicBezTo>
                  <a:pt x="32571" y="46177"/>
                  <a:pt x="32239" y="44920"/>
                  <a:pt x="31721" y="43848"/>
                </a:cubicBezTo>
                <a:cubicBezTo>
                  <a:pt x="31479" y="43329"/>
                  <a:pt x="29231" y="39090"/>
                  <a:pt x="24311" y="39090"/>
                </a:cubicBezTo>
                <a:cubicBezTo>
                  <a:pt x="23972" y="39090"/>
                  <a:pt x="23620" y="39110"/>
                  <a:pt x="23255" y="39153"/>
                </a:cubicBezTo>
                <a:lnTo>
                  <a:pt x="22552" y="39264"/>
                </a:lnTo>
                <a:cubicBezTo>
                  <a:pt x="20297" y="39522"/>
                  <a:pt x="18560" y="40373"/>
                  <a:pt x="17524" y="41001"/>
                </a:cubicBezTo>
                <a:cubicBezTo>
                  <a:pt x="17376" y="41112"/>
                  <a:pt x="17229" y="41260"/>
                  <a:pt x="17007" y="41445"/>
                </a:cubicBezTo>
                <a:cubicBezTo>
                  <a:pt x="17007" y="41482"/>
                  <a:pt x="17007" y="41482"/>
                  <a:pt x="17007" y="41482"/>
                </a:cubicBezTo>
                <a:cubicBezTo>
                  <a:pt x="16896" y="41556"/>
                  <a:pt x="16637" y="41778"/>
                  <a:pt x="16304" y="42184"/>
                </a:cubicBezTo>
                <a:cubicBezTo>
                  <a:pt x="15676" y="42924"/>
                  <a:pt x="15195" y="43737"/>
                  <a:pt x="14825" y="44698"/>
                </a:cubicBezTo>
                <a:cubicBezTo>
                  <a:pt x="14567" y="45364"/>
                  <a:pt x="14419" y="46066"/>
                  <a:pt x="14382" y="46769"/>
                </a:cubicBezTo>
                <a:cubicBezTo>
                  <a:pt x="14345" y="47434"/>
                  <a:pt x="14382" y="48100"/>
                  <a:pt x="14530" y="48728"/>
                </a:cubicBezTo>
                <a:cubicBezTo>
                  <a:pt x="14530" y="48728"/>
                  <a:pt x="14752" y="49911"/>
                  <a:pt x="15380" y="51094"/>
                </a:cubicBezTo>
                <a:cubicBezTo>
                  <a:pt x="15935" y="52166"/>
                  <a:pt x="16896" y="53423"/>
                  <a:pt x="18412" y="53756"/>
                </a:cubicBezTo>
                <a:lnTo>
                  <a:pt x="18301" y="53756"/>
                </a:lnTo>
                <a:cubicBezTo>
                  <a:pt x="17376" y="53756"/>
                  <a:pt x="16415" y="53645"/>
                  <a:pt x="15454" y="53349"/>
                </a:cubicBezTo>
                <a:cubicBezTo>
                  <a:pt x="13199" y="52684"/>
                  <a:pt x="10981" y="51168"/>
                  <a:pt x="9354" y="49135"/>
                </a:cubicBezTo>
                <a:cubicBezTo>
                  <a:pt x="8393" y="47952"/>
                  <a:pt x="7653" y="46658"/>
                  <a:pt x="7136" y="45253"/>
                </a:cubicBezTo>
                <a:cubicBezTo>
                  <a:pt x="6581" y="43774"/>
                  <a:pt x="6285" y="42221"/>
                  <a:pt x="6248" y="40595"/>
                </a:cubicBezTo>
                <a:cubicBezTo>
                  <a:pt x="6248" y="39818"/>
                  <a:pt x="6285" y="39005"/>
                  <a:pt x="6433" y="38191"/>
                </a:cubicBezTo>
                <a:cubicBezTo>
                  <a:pt x="6470" y="37822"/>
                  <a:pt x="6544" y="37415"/>
                  <a:pt x="6655" y="37045"/>
                </a:cubicBezTo>
                <a:cubicBezTo>
                  <a:pt x="6729" y="36713"/>
                  <a:pt x="6840" y="36343"/>
                  <a:pt x="7025" y="36010"/>
                </a:cubicBezTo>
                <a:cubicBezTo>
                  <a:pt x="7579" y="34790"/>
                  <a:pt x="8540" y="33681"/>
                  <a:pt x="9797" y="32720"/>
                </a:cubicBezTo>
                <a:cubicBezTo>
                  <a:pt x="10907" y="31869"/>
                  <a:pt x="12164" y="31278"/>
                  <a:pt x="13384" y="30945"/>
                </a:cubicBezTo>
                <a:cubicBezTo>
                  <a:pt x="13975" y="30797"/>
                  <a:pt x="14567" y="30723"/>
                  <a:pt x="15121" y="30723"/>
                </a:cubicBezTo>
                <a:cubicBezTo>
                  <a:pt x="15202" y="30719"/>
                  <a:pt x="15281" y="30716"/>
                  <a:pt x="15358" y="30716"/>
                </a:cubicBezTo>
                <a:cubicBezTo>
                  <a:pt x="15873" y="30716"/>
                  <a:pt x="16288" y="30821"/>
                  <a:pt x="16674" y="30982"/>
                </a:cubicBezTo>
                <a:cubicBezTo>
                  <a:pt x="17081" y="31204"/>
                  <a:pt x="17450" y="31537"/>
                  <a:pt x="17709" y="31906"/>
                </a:cubicBezTo>
                <a:cubicBezTo>
                  <a:pt x="17931" y="32276"/>
                  <a:pt x="18116" y="32683"/>
                  <a:pt x="18190" y="33090"/>
                </a:cubicBezTo>
                <a:cubicBezTo>
                  <a:pt x="18375" y="33940"/>
                  <a:pt x="18190" y="34716"/>
                  <a:pt x="18005" y="35197"/>
                </a:cubicBezTo>
                <a:cubicBezTo>
                  <a:pt x="17820" y="35751"/>
                  <a:pt x="17561" y="36121"/>
                  <a:pt x="17339" y="36380"/>
                </a:cubicBezTo>
                <a:cubicBezTo>
                  <a:pt x="17266" y="36528"/>
                  <a:pt x="17155" y="36639"/>
                  <a:pt x="17081" y="36750"/>
                </a:cubicBezTo>
                <a:lnTo>
                  <a:pt x="17044" y="36750"/>
                </a:lnTo>
                <a:cubicBezTo>
                  <a:pt x="17044" y="36787"/>
                  <a:pt x="17007" y="36824"/>
                  <a:pt x="17007" y="36861"/>
                </a:cubicBezTo>
                <a:cubicBezTo>
                  <a:pt x="17007" y="36897"/>
                  <a:pt x="17007" y="36897"/>
                  <a:pt x="17007" y="36897"/>
                </a:cubicBezTo>
                <a:cubicBezTo>
                  <a:pt x="17007" y="36934"/>
                  <a:pt x="17007" y="36934"/>
                  <a:pt x="17007" y="36971"/>
                </a:cubicBezTo>
                <a:lnTo>
                  <a:pt x="17044" y="36971"/>
                </a:lnTo>
                <a:cubicBezTo>
                  <a:pt x="17044" y="37008"/>
                  <a:pt x="17044" y="37008"/>
                  <a:pt x="17044" y="37008"/>
                </a:cubicBezTo>
                <a:lnTo>
                  <a:pt x="17081" y="37008"/>
                </a:lnTo>
                <a:cubicBezTo>
                  <a:pt x="17081" y="37045"/>
                  <a:pt x="17118" y="37045"/>
                  <a:pt x="17118" y="37045"/>
                </a:cubicBezTo>
                <a:lnTo>
                  <a:pt x="17192" y="37045"/>
                </a:lnTo>
                <a:cubicBezTo>
                  <a:pt x="17561" y="37119"/>
                  <a:pt x="17968" y="37156"/>
                  <a:pt x="18375" y="37193"/>
                </a:cubicBezTo>
                <a:cubicBezTo>
                  <a:pt x="18840" y="37213"/>
                  <a:pt x="19360" y="37245"/>
                  <a:pt x="19936" y="37245"/>
                </a:cubicBezTo>
                <a:cubicBezTo>
                  <a:pt x="20413" y="37245"/>
                  <a:pt x="20927" y="37223"/>
                  <a:pt x="21480" y="37156"/>
                </a:cubicBezTo>
                <a:cubicBezTo>
                  <a:pt x="21591" y="37119"/>
                  <a:pt x="21665" y="37119"/>
                  <a:pt x="21776" y="37119"/>
                </a:cubicBezTo>
                <a:cubicBezTo>
                  <a:pt x="22626" y="36971"/>
                  <a:pt x="23403" y="36787"/>
                  <a:pt x="24105" y="36491"/>
                </a:cubicBezTo>
                <a:cubicBezTo>
                  <a:pt x="25029" y="36084"/>
                  <a:pt x="25843" y="35567"/>
                  <a:pt x="26434" y="34864"/>
                </a:cubicBezTo>
                <a:cubicBezTo>
                  <a:pt x="26508" y="34790"/>
                  <a:pt x="26582" y="34716"/>
                  <a:pt x="26656" y="34605"/>
                </a:cubicBezTo>
                <a:lnTo>
                  <a:pt x="27248" y="34605"/>
                </a:lnTo>
                <a:cubicBezTo>
                  <a:pt x="27506" y="34605"/>
                  <a:pt x="27839" y="34568"/>
                  <a:pt x="28135" y="34531"/>
                </a:cubicBezTo>
                <a:cubicBezTo>
                  <a:pt x="28948" y="34457"/>
                  <a:pt x="30242" y="34199"/>
                  <a:pt x="31869" y="33570"/>
                </a:cubicBezTo>
                <a:cubicBezTo>
                  <a:pt x="32387" y="33348"/>
                  <a:pt x="32867" y="33126"/>
                  <a:pt x="33274" y="32868"/>
                </a:cubicBezTo>
                <a:cubicBezTo>
                  <a:pt x="33754" y="32609"/>
                  <a:pt x="34272" y="32313"/>
                  <a:pt x="34753" y="31832"/>
                </a:cubicBezTo>
                <a:cubicBezTo>
                  <a:pt x="34864" y="31685"/>
                  <a:pt x="34975" y="31574"/>
                  <a:pt x="35085" y="31426"/>
                </a:cubicBezTo>
                <a:lnTo>
                  <a:pt x="35307" y="31056"/>
                </a:lnTo>
                <a:cubicBezTo>
                  <a:pt x="35492" y="30760"/>
                  <a:pt x="35640" y="30465"/>
                  <a:pt x="35788" y="30206"/>
                </a:cubicBezTo>
                <a:cubicBezTo>
                  <a:pt x="36084" y="29577"/>
                  <a:pt x="36305" y="28949"/>
                  <a:pt x="36453" y="28283"/>
                </a:cubicBezTo>
                <a:cubicBezTo>
                  <a:pt x="36749" y="26915"/>
                  <a:pt x="36601" y="25400"/>
                  <a:pt x="36084" y="23995"/>
                </a:cubicBezTo>
                <a:cubicBezTo>
                  <a:pt x="35603" y="22664"/>
                  <a:pt x="34790" y="21370"/>
                  <a:pt x="33607" y="20150"/>
                </a:cubicBezTo>
                <a:cubicBezTo>
                  <a:pt x="33570" y="20113"/>
                  <a:pt x="33533" y="20076"/>
                  <a:pt x="33496" y="20039"/>
                </a:cubicBezTo>
                <a:lnTo>
                  <a:pt x="33496" y="20039"/>
                </a:lnTo>
                <a:cubicBezTo>
                  <a:pt x="34679" y="20224"/>
                  <a:pt x="35825" y="20593"/>
                  <a:pt x="36897" y="21148"/>
                </a:cubicBezTo>
                <a:cubicBezTo>
                  <a:pt x="37969" y="21666"/>
                  <a:pt x="39004" y="22368"/>
                  <a:pt x="39892" y="23218"/>
                </a:cubicBezTo>
                <a:cubicBezTo>
                  <a:pt x="40409" y="23699"/>
                  <a:pt x="40853" y="24180"/>
                  <a:pt x="41223" y="24623"/>
                </a:cubicBezTo>
                <a:cubicBezTo>
                  <a:pt x="41592" y="25141"/>
                  <a:pt x="41925" y="25695"/>
                  <a:pt x="42221" y="26287"/>
                </a:cubicBezTo>
                <a:cubicBezTo>
                  <a:pt x="42738" y="27396"/>
                  <a:pt x="42997" y="28690"/>
                  <a:pt x="43034" y="30021"/>
                </a:cubicBezTo>
                <a:cubicBezTo>
                  <a:pt x="43034" y="31278"/>
                  <a:pt x="42812" y="32498"/>
                  <a:pt x="42406" y="33570"/>
                </a:cubicBezTo>
                <a:cubicBezTo>
                  <a:pt x="42184" y="34125"/>
                  <a:pt x="41925" y="34568"/>
                  <a:pt x="41592" y="34901"/>
                </a:cubicBezTo>
                <a:cubicBezTo>
                  <a:pt x="41297" y="35271"/>
                  <a:pt x="40890" y="35567"/>
                  <a:pt x="40409" y="35825"/>
                </a:cubicBezTo>
                <a:cubicBezTo>
                  <a:pt x="39892" y="36084"/>
                  <a:pt x="39337" y="36232"/>
                  <a:pt x="38746" y="36306"/>
                </a:cubicBezTo>
                <a:cubicBezTo>
                  <a:pt x="38579" y="36324"/>
                  <a:pt x="38404" y="36334"/>
                  <a:pt x="38228" y="36334"/>
                </a:cubicBezTo>
                <a:cubicBezTo>
                  <a:pt x="38052" y="36334"/>
                  <a:pt x="37877" y="36324"/>
                  <a:pt x="37710" y="36306"/>
                </a:cubicBezTo>
                <a:cubicBezTo>
                  <a:pt x="36897" y="36232"/>
                  <a:pt x="36158" y="35899"/>
                  <a:pt x="35751" y="35382"/>
                </a:cubicBezTo>
                <a:cubicBezTo>
                  <a:pt x="35307" y="34864"/>
                  <a:pt x="35270" y="34273"/>
                  <a:pt x="35307" y="33829"/>
                </a:cubicBezTo>
                <a:cubicBezTo>
                  <a:pt x="35344" y="33348"/>
                  <a:pt x="35455" y="32942"/>
                  <a:pt x="35529" y="32757"/>
                </a:cubicBezTo>
                <a:cubicBezTo>
                  <a:pt x="35603" y="32572"/>
                  <a:pt x="35640" y="32461"/>
                  <a:pt x="35677" y="32387"/>
                </a:cubicBezTo>
                <a:cubicBezTo>
                  <a:pt x="35677" y="32387"/>
                  <a:pt x="35677" y="32387"/>
                  <a:pt x="35677" y="32350"/>
                </a:cubicBezTo>
                <a:cubicBezTo>
                  <a:pt x="35677" y="32313"/>
                  <a:pt x="35677" y="32276"/>
                  <a:pt x="35677" y="32276"/>
                </a:cubicBezTo>
                <a:lnTo>
                  <a:pt x="35677" y="32239"/>
                </a:lnTo>
                <a:lnTo>
                  <a:pt x="35677" y="32202"/>
                </a:lnTo>
                <a:lnTo>
                  <a:pt x="35640" y="32202"/>
                </a:lnTo>
                <a:cubicBezTo>
                  <a:pt x="35603" y="32165"/>
                  <a:pt x="35566" y="32128"/>
                  <a:pt x="35492" y="32128"/>
                </a:cubicBezTo>
                <a:cubicBezTo>
                  <a:pt x="35418" y="32128"/>
                  <a:pt x="35233" y="32165"/>
                  <a:pt x="34975" y="32313"/>
                </a:cubicBezTo>
                <a:lnTo>
                  <a:pt x="34901" y="32239"/>
                </a:lnTo>
                <a:lnTo>
                  <a:pt x="34864" y="32276"/>
                </a:lnTo>
                <a:cubicBezTo>
                  <a:pt x="34864" y="32313"/>
                  <a:pt x="34827" y="32350"/>
                  <a:pt x="34790" y="32424"/>
                </a:cubicBezTo>
                <a:cubicBezTo>
                  <a:pt x="34642" y="32498"/>
                  <a:pt x="34494" y="32609"/>
                  <a:pt x="34383" y="32720"/>
                </a:cubicBezTo>
                <a:cubicBezTo>
                  <a:pt x="33754" y="33237"/>
                  <a:pt x="33089" y="34199"/>
                  <a:pt x="32461" y="35345"/>
                </a:cubicBezTo>
                <a:cubicBezTo>
                  <a:pt x="32276" y="35677"/>
                  <a:pt x="32128" y="36010"/>
                  <a:pt x="31943" y="36306"/>
                </a:cubicBezTo>
                <a:cubicBezTo>
                  <a:pt x="31795" y="36676"/>
                  <a:pt x="31647" y="37082"/>
                  <a:pt x="31573" y="37489"/>
                </a:cubicBezTo>
                <a:cubicBezTo>
                  <a:pt x="31351" y="38339"/>
                  <a:pt x="31351" y="39301"/>
                  <a:pt x="31536" y="40188"/>
                </a:cubicBezTo>
                <a:cubicBezTo>
                  <a:pt x="31721" y="41186"/>
                  <a:pt x="32128" y="42110"/>
                  <a:pt x="32756" y="42924"/>
                </a:cubicBezTo>
                <a:cubicBezTo>
                  <a:pt x="33385" y="43774"/>
                  <a:pt x="34309" y="44476"/>
                  <a:pt x="35307" y="44883"/>
                </a:cubicBezTo>
                <a:cubicBezTo>
                  <a:pt x="36010" y="45179"/>
                  <a:pt x="36786" y="45364"/>
                  <a:pt x="37636" y="45401"/>
                </a:cubicBezTo>
                <a:cubicBezTo>
                  <a:pt x="37636" y="45844"/>
                  <a:pt x="37673" y="46362"/>
                  <a:pt x="37747" y="46917"/>
                </a:cubicBezTo>
                <a:cubicBezTo>
                  <a:pt x="37784" y="47471"/>
                  <a:pt x="37821" y="47989"/>
                  <a:pt x="37895" y="48469"/>
                </a:cubicBezTo>
                <a:lnTo>
                  <a:pt x="37895" y="48691"/>
                </a:lnTo>
                <a:cubicBezTo>
                  <a:pt x="38006" y="49615"/>
                  <a:pt x="38117" y="50503"/>
                  <a:pt x="38154" y="51316"/>
                </a:cubicBezTo>
                <a:cubicBezTo>
                  <a:pt x="38265" y="52832"/>
                  <a:pt x="38191" y="53941"/>
                  <a:pt x="37969" y="54754"/>
                </a:cubicBezTo>
                <a:cubicBezTo>
                  <a:pt x="37858" y="55198"/>
                  <a:pt x="37673" y="55605"/>
                  <a:pt x="37452" y="55937"/>
                </a:cubicBezTo>
                <a:cubicBezTo>
                  <a:pt x="37267" y="56196"/>
                  <a:pt x="37045" y="56455"/>
                  <a:pt x="36786" y="56640"/>
                </a:cubicBezTo>
                <a:cubicBezTo>
                  <a:pt x="36453" y="56899"/>
                  <a:pt x="36195" y="56973"/>
                  <a:pt x="36084" y="57047"/>
                </a:cubicBezTo>
                <a:lnTo>
                  <a:pt x="36047" y="57047"/>
                </a:lnTo>
                <a:cubicBezTo>
                  <a:pt x="36047" y="57047"/>
                  <a:pt x="36010" y="57083"/>
                  <a:pt x="36010" y="57083"/>
                </a:cubicBezTo>
                <a:cubicBezTo>
                  <a:pt x="35973" y="57083"/>
                  <a:pt x="35973" y="57083"/>
                  <a:pt x="35973" y="57120"/>
                </a:cubicBezTo>
                <a:cubicBezTo>
                  <a:pt x="35973" y="57120"/>
                  <a:pt x="35973" y="57120"/>
                  <a:pt x="35973" y="57157"/>
                </a:cubicBezTo>
                <a:cubicBezTo>
                  <a:pt x="35973" y="57157"/>
                  <a:pt x="35973" y="57194"/>
                  <a:pt x="35973" y="57194"/>
                </a:cubicBezTo>
                <a:cubicBezTo>
                  <a:pt x="35936" y="57194"/>
                  <a:pt x="35936" y="57231"/>
                  <a:pt x="35936" y="57231"/>
                </a:cubicBezTo>
                <a:cubicBezTo>
                  <a:pt x="35973" y="57231"/>
                  <a:pt x="35973" y="57231"/>
                  <a:pt x="35973" y="57268"/>
                </a:cubicBezTo>
                <a:cubicBezTo>
                  <a:pt x="35973" y="57268"/>
                  <a:pt x="35973" y="57268"/>
                  <a:pt x="35973" y="57305"/>
                </a:cubicBezTo>
                <a:lnTo>
                  <a:pt x="36010" y="57342"/>
                </a:lnTo>
                <a:cubicBezTo>
                  <a:pt x="36010" y="57342"/>
                  <a:pt x="36047" y="57342"/>
                  <a:pt x="36047" y="57379"/>
                </a:cubicBezTo>
                <a:lnTo>
                  <a:pt x="36158" y="57379"/>
                </a:lnTo>
                <a:lnTo>
                  <a:pt x="37747" y="57194"/>
                </a:lnTo>
                <a:cubicBezTo>
                  <a:pt x="37932" y="57157"/>
                  <a:pt x="38117" y="57157"/>
                  <a:pt x="38339" y="57120"/>
                </a:cubicBezTo>
                <a:cubicBezTo>
                  <a:pt x="39300" y="57010"/>
                  <a:pt x="40631" y="56862"/>
                  <a:pt x="42147" y="56529"/>
                </a:cubicBezTo>
                <a:cubicBezTo>
                  <a:pt x="42886" y="56381"/>
                  <a:pt x="43958" y="56085"/>
                  <a:pt x="45104" y="55605"/>
                </a:cubicBezTo>
                <a:cubicBezTo>
                  <a:pt x="46214" y="55124"/>
                  <a:pt x="47212" y="54459"/>
                  <a:pt x="48062" y="53682"/>
                </a:cubicBezTo>
                <a:cubicBezTo>
                  <a:pt x="48432" y="54754"/>
                  <a:pt x="48875" y="55790"/>
                  <a:pt x="49467" y="56714"/>
                </a:cubicBezTo>
                <a:cubicBezTo>
                  <a:pt x="50280" y="58008"/>
                  <a:pt x="51316" y="59191"/>
                  <a:pt x="52536" y="60226"/>
                </a:cubicBezTo>
                <a:cubicBezTo>
                  <a:pt x="53682" y="61187"/>
                  <a:pt x="55013" y="62075"/>
                  <a:pt x="56528" y="62814"/>
                </a:cubicBezTo>
                <a:cubicBezTo>
                  <a:pt x="57231" y="63147"/>
                  <a:pt x="57970" y="63442"/>
                  <a:pt x="58784" y="63775"/>
                </a:cubicBezTo>
                <a:cubicBezTo>
                  <a:pt x="59264" y="63923"/>
                  <a:pt x="59597" y="64071"/>
                  <a:pt x="59930" y="64145"/>
                </a:cubicBezTo>
                <a:lnTo>
                  <a:pt x="61889" y="64736"/>
                </a:lnTo>
                <a:lnTo>
                  <a:pt x="61963" y="64736"/>
                </a:lnTo>
                <a:cubicBezTo>
                  <a:pt x="62074" y="64736"/>
                  <a:pt x="62148" y="64662"/>
                  <a:pt x="62148" y="64552"/>
                </a:cubicBezTo>
                <a:cubicBezTo>
                  <a:pt x="62111" y="64515"/>
                  <a:pt x="62111" y="64478"/>
                  <a:pt x="62111" y="64478"/>
                </a:cubicBezTo>
                <a:lnTo>
                  <a:pt x="61593" y="63295"/>
                </a:lnTo>
                <a:lnTo>
                  <a:pt x="61335" y="62592"/>
                </a:lnTo>
                <a:cubicBezTo>
                  <a:pt x="61298" y="62444"/>
                  <a:pt x="61224" y="62259"/>
                  <a:pt x="61150" y="62038"/>
                </a:cubicBezTo>
                <a:cubicBezTo>
                  <a:pt x="61039" y="61668"/>
                  <a:pt x="60965" y="61298"/>
                  <a:pt x="60928" y="60928"/>
                </a:cubicBezTo>
                <a:cubicBezTo>
                  <a:pt x="60817" y="60226"/>
                  <a:pt x="60891" y="59487"/>
                  <a:pt x="61076" y="58784"/>
                </a:cubicBezTo>
                <a:cubicBezTo>
                  <a:pt x="61261" y="58082"/>
                  <a:pt x="61593" y="57416"/>
                  <a:pt x="61926" y="56714"/>
                </a:cubicBezTo>
                <a:lnTo>
                  <a:pt x="61963" y="56677"/>
                </a:lnTo>
                <a:cubicBezTo>
                  <a:pt x="62259" y="56011"/>
                  <a:pt x="62629" y="55272"/>
                  <a:pt x="62887" y="54496"/>
                </a:cubicBezTo>
                <a:cubicBezTo>
                  <a:pt x="63072" y="54015"/>
                  <a:pt x="63220" y="53534"/>
                  <a:pt x="63331" y="53054"/>
                </a:cubicBezTo>
                <a:cubicBezTo>
                  <a:pt x="64218" y="54237"/>
                  <a:pt x="65180" y="55272"/>
                  <a:pt x="66215" y="56122"/>
                </a:cubicBezTo>
                <a:cubicBezTo>
                  <a:pt x="67435" y="57120"/>
                  <a:pt x="68729" y="57897"/>
                  <a:pt x="70171" y="58414"/>
                </a:cubicBezTo>
                <a:cubicBezTo>
                  <a:pt x="71354" y="58895"/>
                  <a:pt x="72685" y="59191"/>
                  <a:pt x="74016" y="59339"/>
                </a:cubicBezTo>
                <a:cubicBezTo>
                  <a:pt x="74599" y="59404"/>
                  <a:pt x="75183" y="59433"/>
                  <a:pt x="75772" y="59433"/>
                </a:cubicBezTo>
                <a:cubicBezTo>
                  <a:pt x="76528" y="59433"/>
                  <a:pt x="77293" y="59385"/>
                  <a:pt x="78082" y="59302"/>
                </a:cubicBezTo>
                <a:cubicBezTo>
                  <a:pt x="78711" y="59228"/>
                  <a:pt x="79265" y="59117"/>
                  <a:pt x="79672" y="59043"/>
                </a:cubicBezTo>
                <a:cubicBezTo>
                  <a:pt x="80116" y="58969"/>
                  <a:pt x="80522" y="58895"/>
                  <a:pt x="80929" y="58784"/>
                </a:cubicBezTo>
                <a:lnTo>
                  <a:pt x="81003" y="58784"/>
                </a:lnTo>
                <a:cubicBezTo>
                  <a:pt x="81040" y="58784"/>
                  <a:pt x="81077" y="58784"/>
                  <a:pt x="81077" y="58821"/>
                </a:cubicBezTo>
                <a:lnTo>
                  <a:pt x="81114" y="58821"/>
                </a:lnTo>
                <a:lnTo>
                  <a:pt x="81114" y="58747"/>
                </a:lnTo>
                <a:cubicBezTo>
                  <a:pt x="81373" y="58673"/>
                  <a:pt x="81521" y="58636"/>
                  <a:pt x="81632" y="58599"/>
                </a:cubicBezTo>
                <a:lnTo>
                  <a:pt x="81705" y="58599"/>
                </a:lnTo>
                <a:cubicBezTo>
                  <a:pt x="81742" y="58599"/>
                  <a:pt x="81742" y="58599"/>
                  <a:pt x="81742" y="58562"/>
                </a:cubicBezTo>
                <a:lnTo>
                  <a:pt x="81779" y="58562"/>
                </a:lnTo>
                <a:lnTo>
                  <a:pt x="81779" y="58525"/>
                </a:lnTo>
                <a:lnTo>
                  <a:pt x="81816" y="58525"/>
                </a:lnTo>
                <a:lnTo>
                  <a:pt x="81816" y="58488"/>
                </a:lnTo>
                <a:cubicBezTo>
                  <a:pt x="81816" y="58451"/>
                  <a:pt x="81816" y="58451"/>
                  <a:pt x="81816" y="58451"/>
                </a:cubicBezTo>
                <a:cubicBezTo>
                  <a:pt x="81816" y="58414"/>
                  <a:pt x="81853" y="58414"/>
                  <a:pt x="81853" y="58414"/>
                </a:cubicBezTo>
                <a:cubicBezTo>
                  <a:pt x="81853" y="58414"/>
                  <a:pt x="81816" y="58377"/>
                  <a:pt x="81816" y="58377"/>
                </a:cubicBezTo>
                <a:cubicBezTo>
                  <a:pt x="81816" y="58341"/>
                  <a:pt x="81816" y="58341"/>
                  <a:pt x="81816" y="58341"/>
                </a:cubicBezTo>
                <a:cubicBezTo>
                  <a:pt x="81816" y="58341"/>
                  <a:pt x="81779" y="58304"/>
                  <a:pt x="81779" y="58304"/>
                </a:cubicBezTo>
                <a:cubicBezTo>
                  <a:pt x="81742" y="58267"/>
                  <a:pt x="81742" y="58267"/>
                  <a:pt x="81742" y="58267"/>
                </a:cubicBezTo>
                <a:cubicBezTo>
                  <a:pt x="81705" y="58267"/>
                  <a:pt x="81705" y="58230"/>
                  <a:pt x="81669" y="58230"/>
                </a:cubicBezTo>
                <a:cubicBezTo>
                  <a:pt x="81521" y="58193"/>
                  <a:pt x="81188" y="58082"/>
                  <a:pt x="80670" y="57860"/>
                </a:cubicBezTo>
                <a:cubicBezTo>
                  <a:pt x="79746" y="57416"/>
                  <a:pt x="79007" y="56788"/>
                  <a:pt x="78415" y="56011"/>
                </a:cubicBezTo>
                <a:cubicBezTo>
                  <a:pt x="77750" y="55124"/>
                  <a:pt x="77269" y="53830"/>
                  <a:pt x="76825" y="51945"/>
                </a:cubicBezTo>
                <a:cubicBezTo>
                  <a:pt x="76751" y="51501"/>
                  <a:pt x="76641" y="51020"/>
                  <a:pt x="76530" y="50540"/>
                </a:cubicBezTo>
                <a:lnTo>
                  <a:pt x="76419" y="49948"/>
                </a:lnTo>
                <a:lnTo>
                  <a:pt x="76419" y="49948"/>
                </a:lnTo>
                <a:cubicBezTo>
                  <a:pt x="76751" y="50096"/>
                  <a:pt x="77047" y="50244"/>
                  <a:pt x="77380" y="50392"/>
                </a:cubicBezTo>
                <a:cubicBezTo>
                  <a:pt x="79044" y="51057"/>
                  <a:pt x="80781" y="51464"/>
                  <a:pt x="82482" y="51612"/>
                </a:cubicBezTo>
                <a:cubicBezTo>
                  <a:pt x="82835" y="51638"/>
                  <a:pt x="83194" y="51650"/>
                  <a:pt x="83555" y="51650"/>
                </a:cubicBezTo>
                <a:cubicBezTo>
                  <a:pt x="84214" y="51650"/>
                  <a:pt x="84882" y="51610"/>
                  <a:pt x="85550" y="51538"/>
                </a:cubicBezTo>
                <a:cubicBezTo>
                  <a:pt x="86438" y="51427"/>
                  <a:pt x="87288" y="51242"/>
                  <a:pt x="88101" y="51020"/>
                </a:cubicBezTo>
                <a:cubicBezTo>
                  <a:pt x="89284" y="50651"/>
                  <a:pt x="90394" y="50170"/>
                  <a:pt x="91466" y="49578"/>
                </a:cubicBezTo>
                <a:cubicBezTo>
                  <a:pt x="91946" y="49283"/>
                  <a:pt x="92427" y="48987"/>
                  <a:pt x="92945" y="48617"/>
                </a:cubicBezTo>
                <a:lnTo>
                  <a:pt x="93980" y="47804"/>
                </a:lnTo>
                <a:lnTo>
                  <a:pt x="94608" y="47323"/>
                </a:lnTo>
                <a:lnTo>
                  <a:pt x="95126" y="46843"/>
                </a:lnTo>
                <a:cubicBezTo>
                  <a:pt x="95200" y="46806"/>
                  <a:pt x="95200" y="46732"/>
                  <a:pt x="95163" y="46658"/>
                </a:cubicBezTo>
                <a:cubicBezTo>
                  <a:pt x="95126" y="46584"/>
                  <a:pt x="95089" y="46547"/>
                  <a:pt x="95015" y="46547"/>
                </a:cubicBezTo>
                <a:lnTo>
                  <a:pt x="94978" y="46547"/>
                </a:lnTo>
                <a:lnTo>
                  <a:pt x="93536" y="46732"/>
                </a:lnTo>
                <a:cubicBezTo>
                  <a:pt x="93314" y="46769"/>
                  <a:pt x="93129" y="46769"/>
                  <a:pt x="92982" y="46769"/>
                </a:cubicBezTo>
                <a:lnTo>
                  <a:pt x="92612" y="46732"/>
                </a:lnTo>
                <a:cubicBezTo>
                  <a:pt x="92316" y="46695"/>
                  <a:pt x="91983" y="46621"/>
                  <a:pt x="91688" y="46510"/>
                </a:cubicBezTo>
                <a:cubicBezTo>
                  <a:pt x="91133" y="46325"/>
                  <a:pt x="90578" y="46066"/>
                  <a:pt x="89913" y="45697"/>
                </a:cubicBezTo>
                <a:cubicBezTo>
                  <a:pt x="88989" y="45142"/>
                  <a:pt x="88138" y="44513"/>
                  <a:pt x="87436" y="43996"/>
                </a:cubicBezTo>
                <a:cubicBezTo>
                  <a:pt x="88212" y="43922"/>
                  <a:pt x="88952" y="43811"/>
                  <a:pt x="89691" y="43663"/>
                </a:cubicBezTo>
                <a:cubicBezTo>
                  <a:pt x="91651" y="43183"/>
                  <a:pt x="93573" y="42295"/>
                  <a:pt x="95163" y="41075"/>
                </a:cubicBezTo>
                <a:cubicBezTo>
                  <a:pt x="96863" y="39781"/>
                  <a:pt x="98342" y="38007"/>
                  <a:pt x="99488" y="35973"/>
                </a:cubicBezTo>
                <a:cubicBezTo>
                  <a:pt x="100598" y="34051"/>
                  <a:pt x="101448" y="31796"/>
                  <a:pt x="102002" y="29282"/>
                </a:cubicBezTo>
                <a:cubicBezTo>
                  <a:pt x="102150" y="28653"/>
                  <a:pt x="102298" y="27988"/>
                  <a:pt x="102409" y="27285"/>
                </a:cubicBezTo>
                <a:lnTo>
                  <a:pt x="102483" y="26804"/>
                </a:lnTo>
                <a:lnTo>
                  <a:pt x="102816" y="24290"/>
                </a:lnTo>
                <a:cubicBezTo>
                  <a:pt x="102816" y="24217"/>
                  <a:pt x="102779" y="24180"/>
                  <a:pt x="102705" y="24143"/>
                </a:cubicBezTo>
                <a:cubicBezTo>
                  <a:pt x="102668" y="24124"/>
                  <a:pt x="102631" y="24115"/>
                  <a:pt x="102599" y="24115"/>
                </a:cubicBezTo>
                <a:cubicBezTo>
                  <a:pt x="102566" y="24115"/>
                  <a:pt x="102538" y="24124"/>
                  <a:pt x="102520" y="24143"/>
                </a:cubicBezTo>
                <a:cubicBezTo>
                  <a:pt x="102372" y="24290"/>
                  <a:pt x="102261" y="24401"/>
                  <a:pt x="102113" y="24549"/>
                </a:cubicBezTo>
                <a:lnTo>
                  <a:pt x="102076" y="24549"/>
                </a:lnTo>
                <a:cubicBezTo>
                  <a:pt x="101818" y="24808"/>
                  <a:pt x="101522" y="25104"/>
                  <a:pt x="101263" y="25326"/>
                </a:cubicBezTo>
                <a:cubicBezTo>
                  <a:pt x="101152" y="25437"/>
                  <a:pt x="101041" y="25511"/>
                  <a:pt x="100967" y="25584"/>
                </a:cubicBezTo>
                <a:lnTo>
                  <a:pt x="100819" y="25695"/>
                </a:lnTo>
                <a:cubicBezTo>
                  <a:pt x="100745" y="25769"/>
                  <a:pt x="100635" y="25843"/>
                  <a:pt x="100524" y="25917"/>
                </a:cubicBezTo>
                <a:cubicBezTo>
                  <a:pt x="100117" y="26213"/>
                  <a:pt x="99673" y="26472"/>
                  <a:pt x="99230" y="26657"/>
                </a:cubicBezTo>
                <a:cubicBezTo>
                  <a:pt x="98712" y="26878"/>
                  <a:pt x="98120" y="27026"/>
                  <a:pt x="97529" y="27100"/>
                </a:cubicBezTo>
                <a:cubicBezTo>
                  <a:pt x="97159" y="27137"/>
                  <a:pt x="96827" y="27137"/>
                  <a:pt x="96457" y="27137"/>
                </a:cubicBezTo>
                <a:cubicBezTo>
                  <a:pt x="95459" y="27137"/>
                  <a:pt x="94497" y="26952"/>
                  <a:pt x="93573" y="26768"/>
                </a:cubicBezTo>
                <a:cubicBezTo>
                  <a:pt x="93388" y="26731"/>
                  <a:pt x="93166" y="26694"/>
                  <a:pt x="92945" y="26620"/>
                </a:cubicBezTo>
                <a:lnTo>
                  <a:pt x="92797" y="26620"/>
                </a:lnTo>
                <a:cubicBezTo>
                  <a:pt x="92168" y="26472"/>
                  <a:pt x="91466" y="26324"/>
                  <a:pt x="90763" y="26213"/>
                </a:cubicBezTo>
                <a:cubicBezTo>
                  <a:pt x="89765" y="26028"/>
                  <a:pt x="88767" y="25954"/>
                  <a:pt x="87806" y="25917"/>
                </a:cubicBezTo>
                <a:cubicBezTo>
                  <a:pt x="86918" y="24808"/>
                  <a:pt x="85920" y="23810"/>
                  <a:pt x="84885" y="22960"/>
                </a:cubicBezTo>
                <a:cubicBezTo>
                  <a:pt x="83258" y="21703"/>
                  <a:pt x="81521" y="20741"/>
                  <a:pt x="79709" y="20150"/>
                </a:cubicBezTo>
                <a:cubicBezTo>
                  <a:pt x="79672" y="20113"/>
                  <a:pt x="79635" y="20113"/>
                  <a:pt x="79561" y="20076"/>
                </a:cubicBezTo>
                <a:cubicBezTo>
                  <a:pt x="80670" y="19152"/>
                  <a:pt x="82260" y="17525"/>
                  <a:pt x="83517" y="14937"/>
                </a:cubicBezTo>
                <a:cubicBezTo>
                  <a:pt x="84183" y="13606"/>
                  <a:pt x="84700" y="12164"/>
                  <a:pt x="85033" y="10611"/>
                </a:cubicBezTo>
                <a:cubicBezTo>
                  <a:pt x="85218" y="9872"/>
                  <a:pt x="85366" y="9059"/>
                  <a:pt x="85477" y="8208"/>
                </a:cubicBezTo>
                <a:lnTo>
                  <a:pt x="85550" y="7617"/>
                </a:lnTo>
                <a:lnTo>
                  <a:pt x="85624" y="6840"/>
                </a:lnTo>
                <a:cubicBezTo>
                  <a:pt x="85624" y="6508"/>
                  <a:pt x="85661" y="6175"/>
                  <a:pt x="85661" y="5879"/>
                </a:cubicBezTo>
                <a:lnTo>
                  <a:pt x="85698" y="4548"/>
                </a:lnTo>
                <a:cubicBezTo>
                  <a:pt x="85698" y="4474"/>
                  <a:pt x="85661" y="4400"/>
                  <a:pt x="85587" y="4363"/>
                </a:cubicBezTo>
                <a:cubicBezTo>
                  <a:pt x="85568" y="4353"/>
                  <a:pt x="85548" y="4349"/>
                  <a:pt x="85529" y="4349"/>
                </a:cubicBezTo>
                <a:cubicBezTo>
                  <a:pt x="85477" y="4349"/>
                  <a:pt x="85430" y="4383"/>
                  <a:pt x="85403" y="4437"/>
                </a:cubicBezTo>
                <a:lnTo>
                  <a:pt x="84774" y="5435"/>
                </a:lnTo>
                <a:lnTo>
                  <a:pt x="84478" y="5879"/>
                </a:lnTo>
                <a:cubicBezTo>
                  <a:pt x="84404" y="5953"/>
                  <a:pt x="84330" y="5990"/>
                  <a:pt x="84293" y="6064"/>
                </a:cubicBezTo>
                <a:cubicBezTo>
                  <a:pt x="84256" y="6138"/>
                  <a:pt x="84219" y="6175"/>
                  <a:pt x="84183" y="6212"/>
                </a:cubicBezTo>
                <a:cubicBezTo>
                  <a:pt x="83998" y="6397"/>
                  <a:pt x="83924" y="6471"/>
                  <a:pt x="83850" y="6508"/>
                </a:cubicBezTo>
                <a:lnTo>
                  <a:pt x="83813" y="6582"/>
                </a:lnTo>
                <a:cubicBezTo>
                  <a:pt x="83702" y="6655"/>
                  <a:pt x="83628" y="6729"/>
                  <a:pt x="83517" y="6840"/>
                </a:cubicBezTo>
                <a:cubicBezTo>
                  <a:pt x="83110" y="7136"/>
                  <a:pt x="82630" y="7432"/>
                  <a:pt x="82112" y="7654"/>
                </a:cubicBezTo>
                <a:cubicBezTo>
                  <a:pt x="81188" y="8097"/>
                  <a:pt x="80116" y="8467"/>
                  <a:pt x="78822" y="8726"/>
                </a:cubicBezTo>
                <a:cubicBezTo>
                  <a:pt x="78119" y="8874"/>
                  <a:pt x="77417" y="8985"/>
                  <a:pt x="76677" y="9059"/>
                </a:cubicBezTo>
                <a:cubicBezTo>
                  <a:pt x="75457" y="9206"/>
                  <a:pt x="74200" y="9280"/>
                  <a:pt x="72833" y="9280"/>
                </a:cubicBezTo>
                <a:cubicBezTo>
                  <a:pt x="71871" y="9280"/>
                  <a:pt x="70910" y="9243"/>
                  <a:pt x="69949" y="9132"/>
                </a:cubicBezTo>
                <a:cubicBezTo>
                  <a:pt x="69468" y="9096"/>
                  <a:pt x="69025" y="9059"/>
                  <a:pt x="68581" y="8985"/>
                </a:cubicBezTo>
                <a:cubicBezTo>
                  <a:pt x="68100" y="8911"/>
                  <a:pt x="67620" y="8874"/>
                  <a:pt x="67176" y="8837"/>
                </a:cubicBezTo>
                <a:cubicBezTo>
                  <a:pt x="66134" y="8733"/>
                  <a:pt x="65116" y="8687"/>
                  <a:pt x="64135" y="8687"/>
                </a:cubicBezTo>
                <a:cubicBezTo>
                  <a:pt x="63374" y="8687"/>
                  <a:pt x="62636" y="8714"/>
                  <a:pt x="61926" y="8763"/>
                </a:cubicBezTo>
                <a:cubicBezTo>
                  <a:pt x="61519" y="8763"/>
                  <a:pt x="61113" y="8800"/>
                  <a:pt x="60669" y="8874"/>
                </a:cubicBezTo>
                <a:cubicBezTo>
                  <a:pt x="61372" y="8319"/>
                  <a:pt x="62148" y="7728"/>
                  <a:pt x="62998" y="7210"/>
                </a:cubicBezTo>
                <a:cubicBezTo>
                  <a:pt x="63627" y="6803"/>
                  <a:pt x="64181" y="6508"/>
                  <a:pt x="64699" y="6286"/>
                </a:cubicBezTo>
                <a:cubicBezTo>
                  <a:pt x="65032" y="6175"/>
                  <a:pt x="65327" y="6064"/>
                  <a:pt x="65623" y="5990"/>
                </a:cubicBezTo>
                <a:lnTo>
                  <a:pt x="66178" y="5879"/>
                </a:lnTo>
                <a:lnTo>
                  <a:pt x="66437" y="5879"/>
                </a:lnTo>
                <a:lnTo>
                  <a:pt x="67694" y="5842"/>
                </a:lnTo>
                <a:cubicBezTo>
                  <a:pt x="67805" y="5842"/>
                  <a:pt x="67878" y="5731"/>
                  <a:pt x="67841" y="5657"/>
                </a:cubicBezTo>
                <a:cubicBezTo>
                  <a:pt x="67841" y="5583"/>
                  <a:pt x="67805" y="5546"/>
                  <a:pt x="67768" y="5509"/>
                </a:cubicBezTo>
                <a:lnTo>
                  <a:pt x="67139" y="5029"/>
                </a:lnTo>
                <a:cubicBezTo>
                  <a:pt x="66917" y="4844"/>
                  <a:pt x="66695" y="4696"/>
                  <a:pt x="66474" y="4511"/>
                </a:cubicBezTo>
                <a:lnTo>
                  <a:pt x="65919" y="4141"/>
                </a:lnTo>
                <a:cubicBezTo>
                  <a:pt x="65808" y="4067"/>
                  <a:pt x="65660" y="3957"/>
                  <a:pt x="65512" y="3883"/>
                </a:cubicBezTo>
                <a:cubicBezTo>
                  <a:pt x="64995" y="3550"/>
                  <a:pt x="64403" y="3217"/>
                  <a:pt x="63812" y="2958"/>
                </a:cubicBezTo>
                <a:cubicBezTo>
                  <a:pt x="62666" y="2404"/>
                  <a:pt x="61409" y="1960"/>
                  <a:pt x="60078" y="1627"/>
                </a:cubicBezTo>
                <a:cubicBezTo>
                  <a:pt x="58295" y="1200"/>
                  <a:pt x="56436" y="986"/>
                  <a:pt x="54521" y="986"/>
                </a:cubicBezTo>
                <a:cubicBezTo>
                  <a:pt x="53456" y="986"/>
                  <a:pt x="52375" y="1052"/>
                  <a:pt x="51279" y="1184"/>
                </a:cubicBezTo>
                <a:cubicBezTo>
                  <a:pt x="50613" y="1258"/>
                  <a:pt x="49948" y="1332"/>
                  <a:pt x="49282" y="1480"/>
                </a:cubicBezTo>
                <a:cubicBezTo>
                  <a:pt x="45770" y="2145"/>
                  <a:pt x="43034" y="3365"/>
                  <a:pt x="41370" y="4252"/>
                </a:cubicBezTo>
                <a:cubicBezTo>
                  <a:pt x="41592" y="3957"/>
                  <a:pt x="41851" y="3698"/>
                  <a:pt x="42110" y="3439"/>
                </a:cubicBezTo>
                <a:cubicBezTo>
                  <a:pt x="42554" y="2995"/>
                  <a:pt x="43034" y="2589"/>
                  <a:pt x="43552" y="2256"/>
                </a:cubicBezTo>
                <a:cubicBezTo>
                  <a:pt x="43700" y="2182"/>
                  <a:pt x="43847" y="2071"/>
                  <a:pt x="43958" y="1997"/>
                </a:cubicBezTo>
                <a:lnTo>
                  <a:pt x="44180" y="1886"/>
                </a:lnTo>
                <a:cubicBezTo>
                  <a:pt x="44328" y="1812"/>
                  <a:pt x="44476" y="1738"/>
                  <a:pt x="44624" y="1664"/>
                </a:cubicBezTo>
                <a:cubicBezTo>
                  <a:pt x="44920" y="1553"/>
                  <a:pt x="45289" y="1406"/>
                  <a:pt x="45659" y="1258"/>
                </a:cubicBezTo>
                <a:lnTo>
                  <a:pt x="46879" y="851"/>
                </a:lnTo>
                <a:cubicBezTo>
                  <a:pt x="46953" y="814"/>
                  <a:pt x="46990" y="740"/>
                  <a:pt x="46990" y="666"/>
                </a:cubicBezTo>
                <a:cubicBezTo>
                  <a:pt x="46953" y="592"/>
                  <a:pt x="46916" y="518"/>
                  <a:pt x="46842" y="518"/>
                </a:cubicBezTo>
                <a:lnTo>
                  <a:pt x="44587" y="260"/>
                </a:lnTo>
                <a:lnTo>
                  <a:pt x="42923" y="112"/>
                </a:lnTo>
                <a:cubicBezTo>
                  <a:pt x="41999" y="38"/>
                  <a:pt x="41112" y="1"/>
                  <a:pt x="40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1057"/>
        <p:cNvGrpSpPr/>
        <p:nvPr/>
      </p:nvGrpSpPr>
      <p:grpSpPr>
        <a:xfrm>
          <a:off x="0" y="0"/>
          <a:ext cx="0" cy="0"/>
          <a:chOff x="0" y="0"/>
          <a:chExt cx="0" cy="0"/>
        </a:xfrm>
      </p:grpSpPr>
      <p:grpSp>
        <p:nvGrpSpPr>
          <p:cNvPr id="1058" name="Google Shape;1058;p29"/>
          <p:cNvGrpSpPr/>
          <p:nvPr/>
        </p:nvGrpSpPr>
        <p:grpSpPr>
          <a:xfrm>
            <a:off x="-30750" y="-19650"/>
            <a:ext cx="9205500" cy="5182800"/>
            <a:chOff x="-30750" y="-19650"/>
            <a:chExt cx="9205500" cy="5182800"/>
          </a:xfrm>
        </p:grpSpPr>
        <p:sp>
          <p:nvSpPr>
            <p:cNvPr id="1059" name="Google Shape;1059;p29"/>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0" name="Google Shape;1060;p29"/>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grpSp>
        <p:nvGrpSpPr>
          <p:cNvPr id="1061" name="Google Shape;1061;p29"/>
          <p:cNvGrpSpPr/>
          <p:nvPr/>
        </p:nvGrpSpPr>
        <p:grpSpPr>
          <a:xfrm>
            <a:off x="492725" y="418813"/>
            <a:ext cx="8158550" cy="4305875"/>
            <a:chOff x="492725" y="417300"/>
            <a:chExt cx="8158550" cy="4305875"/>
          </a:xfrm>
        </p:grpSpPr>
        <p:cxnSp>
          <p:nvCxnSpPr>
            <p:cNvPr id="1062" name="Google Shape;1062;p29"/>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063" name="Google Shape;1063;p29"/>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1064" name="Google Shape;1064;p29"/>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065" name="Google Shape;1065;p29"/>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1066" name="Google Shape;1066;p29"/>
          <p:cNvGrpSpPr/>
          <p:nvPr/>
        </p:nvGrpSpPr>
        <p:grpSpPr>
          <a:xfrm>
            <a:off x="400275" y="321075"/>
            <a:ext cx="8348922" cy="4501349"/>
            <a:chOff x="400275" y="321075"/>
            <a:chExt cx="8348922" cy="4501349"/>
          </a:xfrm>
        </p:grpSpPr>
        <p:grpSp>
          <p:nvGrpSpPr>
            <p:cNvPr id="1067" name="Google Shape;1067;p29"/>
            <p:cNvGrpSpPr/>
            <p:nvPr/>
          </p:nvGrpSpPr>
          <p:grpSpPr>
            <a:xfrm>
              <a:off x="7937525" y="321075"/>
              <a:ext cx="806000" cy="808225"/>
              <a:chOff x="3024175" y="2805450"/>
              <a:chExt cx="806000" cy="808225"/>
            </a:xfrm>
          </p:grpSpPr>
          <p:sp>
            <p:nvSpPr>
              <p:cNvPr id="1068" name="Google Shape;1068;p29"/>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29"/>
            <p:cNvGrpSpPr/>
            <p:nvPr/>
          </p:nvGrpSpPr>
          <p:grpSpPr>
            <a:xfrm flipH="1">
              <a:off x="400275" y="326748"/>
              <a:ext cx="806000" cy="808225"/>
              <a:chOff x="3024175" y="2805450"/>
              <a:chExt cx="806000" cy="808225"/>
            </a:xfrm>
          </p:grpSpPr>
          <p:sp>
            <p:nvSpPr>
              <p:cNvPr id="1076" name="Google Shape;1076;p29"/>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29"/>
            <p:cNvGrpSpPr/>
            <p:nvPr/>
          </p:nvGrpSpPr>
          <p:grpSpPr>
            <a:xfrm rot="10800000">
              <a:off x="400275" y="4014200"/>
              <a:ext cx="806000" cy="808225"/>
              <a:chOff x="3024175" y="2805450"/>
              <a:chExt cx="806000" cy="808225"/>
            </a:xfrm>
          </p:grpSpPr>
          <p:sp>
            <p:nvSpPr>
              <p:cNvPr id="1084" name="Google Shape;1084;p29"/>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9"/>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29"/>
            <p:cNvGrpSpPr/>
            <p:nvPr/>
          </p:nvGrpSpPr>
          <p:grpSpPr>
            <a:xfrm rot="10800000" flipH="1">
              <a:off x="7943197" y="4002855"/>
              <a:ext cx="806000" cy="808225"/>
              <a:chOff x="3024175" y="2805450"/>
              <a:chExt cx="806000" cy="808225"/>
            </a:xfrm>
          </p:grpSpPr>
          <p:sp>
            <p:nvSpPr>
              <p:cNvPr id="1092" name="Google Shape;1092;p29"/>
              <p:cNvSpPr/>
              <p:nvPr/>
            </p:nvSpPr>
            <p:spPr>
              <a:xfrm>
                <a:off x="3698900" y="2905725"/>
                <a:ext cx="131275" cy="332375"/>
              </a:xfrm>
              <a:custGeom>
                <a:avLst/>
                <a:gdLst/>
                <a:ahLst/>
                <a:cxnLst/>
                <a:rect l="l" t="t" r="r" b="b"/>
                <a:pathLst>
                  <a:path w="5251" h="13295" extrusionOk="0">
                    <a:moveTo>
                      <a:pt x="3184" y="2048"/>
                    </a:moveTo>
                    <a:cubicBezTo>
                      <a:pt x="3182" y="2048"/>
                      <a:pt x="3180" y="2054"/>
                      <a:pt x="3180" y="2069"/>
                    </a:cubicBezTo>
                    <a:lnTo>
                      <a:pt x="3203" y="2092"/>
                    </a:lnTo>
                    <a:lnTo>
                      <a:pt x="3203" y="2092"/>
                    </a:lnTo>
                    <a:cubicBezTo>
                      <a:pt x="3196" y="2069"/>
                      <a:pt x="3188" y="2048"/>
                      <a:pt x="3184" y="2048"/>
                    </a:cubicBezTo>
                    <a:close/>
                    <a:moveTo>
                      <a:pt x="3203" y="2092"/>
                    </a:moveTo>
                    <a:lnTo>
                      <a:pt x="3203" y="2092"/>
                    </a:lnTo>
                    <a:cubicBezTo>
                      <a:pt x="3210" y="2116"/>
                      <a:pt x="3217" y="2143"/>
                      <a:pt x="3217" y="2143"/>
                    </a:cubicBezTo>
                    <a:lnTo>
                      <a:pt x="3217" y="2106"/>
                    </a:lnTo>
                    <a:lnTo>
                      <a:pt x="3203" y="2092"/>
                    </a:lnTo>
                    <a:close/>
                    <a:moveTo>
                      <a:pt x="2342" y="1"/>
                    </a:moveTo>
                    <a:cubicBezTo>
                      <a:pt x="2126" y="1"/>
                      <a:pt x="1912" y="26"/>
                      <a:pt x="1701" y="72"/>
                    </a:cubicBezTo>
                    <a:cubicBezTo>
                      <a:pt x="1405" y="183"/>
                      <a:pt x="1147" y="294"/>
                      <a:pt x="888" y="553"/>
                    </a:cubicBezTo>
                    <a:cubicBezTo>
                      <a:pt x="666" y="738"/>
                      <a:pt x="555" y="997"/>
                      <a:pt x="444" y="1218"/>
                    </a:cubicBezTo>
                    <a:cubicBezTo>
                      <a:pt x="259" y="1662"/>
                      <a:pt x="296" y="2069"/>
                      <a:pt x="370" y="2365"/>
                    </a:cubicBezTo>
                    <a:cubicBezTo>
                      <a:pt x="407" y="2660"/>
                      <a:pt x="518" y="2882"/>
                      <a:pt x="555" y="3030"/>
                    </a:cubicBezTo>
                    <a:cubicBezTo>
                      <a:pt x="629" y="3178"/>
                      <a:pt x="666" y="3252"/>
                      <a:pt x="666" y="3252"/>
                    </a:cubicBezTo>
                    <a:cubicBezTo>
                      <a:pt x="666" y="3252"/>
                      <a:pt x="666" y="3141"/>
                      <a:pt x="666" y="2993"/>
                    </a:cubicBezTo>
                    <a:cubicBezTo>
                      <a:pt x="666" y="2845"/>
                      <a:pt x="703" y="2623"/>
                      <a:pt x="777" y="2365"/>
                    </a:cubicBezTo>
                    <a:cubicBezTo>
                      <a:pt x="814" y="2106"/>
                      <a:pt x="925" y="1810"/>
                      <a:pt x="1147" y="1588"/>
                    </a:cubicBezTo>
                    <a:cubicBezTo>
                      <a:pt x="1221" y="1477"/>
                      <a:pt x="1332" y="1366"/>
                      <a:pt x="1516" y="1292"/>
                    </a:cubicBezTo>
                    <a:cubicBezTo>
                      <a:pt x="1553" y="1292"/>
                      <a:pt x="1627" y="1255"/>
                      <a:pt x="1701" y="1255"/>
                    </a:cubicBezTo>
                    <a:lnTo>
                      <a:pt x="1923" y="1255"/>
                    </a:lnTo>
                    <a:cubicBezTo>
                      <a:pt x="2219" y="1255"/>
                      <a:pt x="2589" y="1403"/>
                      <a:pt x="2884" y="1662"/>
                    </a:cubicBezTo>
                    <a:cubicBezTo>
                      <a:pt x="2995" y="1773"/>
                      <a:pt x="3143" y="1921"/>
                      <a:pt x="3180" y="2032"/>
                    </a:cubicBezTo>
                    <a:lnTo>
                      <a:pt x="3217" y="2106"/>
                    </a:lnTo>
                    <a:lnTo>
                      <a:pt x="3291" y="2328"/>
                    </a:lnTo>
                    <a:cubicBezTo>
                      <a:pt x="3291" y="2365"/>
                      <a:pt x="3328" y="2475"/>
                      <a:pt x="3328" y="2512"/>
                    </a:cubicBezTo>
                    <a:cubicBezTo>
                      <a:pt x="3328" y="2549"/>
                      <a:pt x="3328" y="2586"/>
                      <a:pt x="3328" y="2623"/>
                    </a:cubicBezTo>
                    <a:cubicBezTo>
                      <a:pt x="3328" y="2697"/>
                      <a:pt x="3328" y="2808"/>
                      <a:pt x="3328" y="2919"/>
                    </a:cubicBezTo>
                    <a:cubicBezTo>
                      <a:pt x="3365" y="2993"/>
                      <a:pt x="3328" y="3104"/>
                      <a:pt x="3328" y="3215"/>
                    </a:cubicBezTo>
                    <a:cubicBezTo>
                      <a:pt x="3291" y="3474"/>
                      <a:pt x="3217" y="3695"/>
                      <a:pt x="3143" y="3917"/>
                    </a:cubicBezTo>
                    <a:cubicBezTo>
                      <a:pt x="3032" y="4176"/>
                      <a:pt x="2921" y="4398"/>
                      <a:pt x="2810" y="4620"/>
                    </a:cubicBezTo>
                    <a:lnTo>
                      <a:pt x="2773" y="4657"/>
                    </a:lnTo>
                    <a:lnTo>
                      <a:pt x="2736" y="4768"/>
                    </a:lnTo>
                    <a:lnTo>
                      <a:pt x="2589" y="4989"/>
                    </a:lnTo>
                    <a:lnTo>
                      <a:pt x="2330" y="5396"/>
                    </a:lnTo>
                    <a:lnTo>
                      <a:pt x="1849" y="6099"/>
                    </a:lnTo>
                    <a:cubicBezTo>
                      <a:pt x="1627" y="6357"/>
                      <a:pt x="1442" y="6616"/>
                      <a:pt x="1258" y="6875"/>
                    </a:cubicBezTo>
                    <a:lnTo>
                      <a:pt x="999" y="7319"/>
                    </a:lnTo>
                    <a:lnTo>
                      <a:pt x="888" y="7540"/>
                    </a:lnTo>
                    <a:lnTo>
                      <a:pt x="814" y="7651"/>
                    </a:lnTo>
                    <a:lnTo>
                      <a:pt x="777" y="7688"/>
                    </a:lnTo>
                    <a:lnTo>
                      <a:pt x="740" y="7725"/>
                    </a:lnTo>
                    <a:lnTo>
                      <a:pt x="740" y="7799"/>
                    </a:lnTo>
                    <a:cubicBezTo>
                      <a:pt x="666" y="7947"/>
                      <a:pt x="592" y="8058"/>
                      <a:pt x="518" y="8243"/>
                    </a:cubicBezTo>
                    <a:cubicBezTo>
                      <a:pt x="444" y="8391"/>
                      <a:pt x="370" y="8576"/>
                      <a:pt x="333" y="8760"/>
                    </a:cubicBezTo>
                    <a:cubicBezTo>
                      <a:pt x="111" y="9426"/>
                      <a:pt x="1" y="10128"/>
                      <a:pt x="111" y="10831"/>
                    </a:cubicBezTo>
                    <a:cubicBezTo>
                      <a:pt x="148" y="10979"/>
                      <a:pt x="185" y="11164"/>
                      <a:pt x="222" y="11311"/>
                    </a:cubicBezTo>
                    <a:cubicBezTo>
                      <a:pt x="259" y="11496"/>
                      <a:pt x="333" y="11644"/>
                      <a:pt x="407" y="11792"/>
                    </a:cubicBezTo>
                    <a:lnTo>
                      <a:pt x="481" y="11940"/>
                    </a:lnTo>
                    <a:lnTo>
                      <a:pt x="518" y="12014"/>
                    </a:lnTo>
                    <a:cubicBezTo>
                      <a:pt x="555" y="12088"/>
                      <a:pt x="592" y="12125"/>
                      <a:pt x="666" y="12199"/>
                    </a:cubicBezTo>
                    <a:cubicBezTo>
                      <a:pt x="777" y="12347"/>
                      <a:pt x="888" y="12494"/>
                      <a:pt x="999" y="12568"/>
                    </a:cubicBezTo>
                    <a:cubicBezTo>
                      <a:pt x="1442" y="13012"/>
                      <a:pt x="1960" y="13197"/>
                      <a:pt x="2404" y="13271"/>
                    </a:cubicBezTo>
                    <a:cubicBezTo>
                      <a:pt x="2509" y="13287"/>
                      <a:pt x="2611" y="13294"/>
                      <a:pt x="2709" y="13294"/>
                    </a:cubicBezTo>
                    <a:cubicBezTo>
                      <a:pt x="3057" y="13294"/>
                      <a:pt x="3356" y="13201"/>
                      <a:pt x="3587" y="13086"/>
                    </a:cubicBezTo>
                    <a:cubicBezTo>
                      <a:pt x="3735" y="13012"/>
                      <a:pt x="3846" y="12938"/>
                      <a:pt x="3919" y="12827"/>
                    </a:cubicBezTo>
                    <a:cubicBezTo>
                      <a:pt x="3956" y="12790"/>
                      <a:pt x="3993" y="12753"/>
                      <a:pt x="4030" y="12716"/>
                    </a:cubicBezTo>
                    <a:cubicBezTo>
                      <a:pt x="4067" y="12679"/>
                      <a:pt x="4067" y="12679"/>
                      <a:pt x="4104" y="12642"/>
                    </a:cubicBezTo>
                    <a:cubicBezTo>
                      <a:pt x="4104" y="12642"/>
                      <a:pt x="4104" y="12605"/>
                      <a:pt x="4104" y="12568"/>
                    </a:cubicBezTo>
                    <a:cubicBezTo>
                      <a:pt x="4104" y="12421"/>
                      <a:pt x="4030" y="12421"/>
                      <a:pt x="3993" y="12421"/>
                    </a:cubicBezTo>
                    <a:lnTo>
                      <a:pt x="3956" y="12421"/>
                    </a:lnTo>
                    <a:cubicBezTo>
                      <a:pt x="3993" y="12458"/>
                      <a:pt x="4030" y="12531"/>
                      <a:pt x="3993" y="12531"/>
                    </a:cubicBezTo>
                    <a:cubicBezTo>
                      <a:pt x="3993" y="12531"/>
                      <a:pt x="3993" y="12531"/>
                      <a:pt x="3956" y="12568"/>
                    </a:cubicBezTo>
                    <a:cubicBezTo>
                      <a:pt x="3969" y="12556"/>
                      <a:pt x="3973" y="12552"/>
                      <a:pt x="3972" y="12552"/>
                    </a:cubicBezTo>
                    <a:lnTo>
                      <a:pt x="3972" y="12552"/>
                    </a:lnTo>
                    <a:cubicBezTo>
                      <a:pt x="3969" y="12552"/>
                      <a:pt x="3944" y="12568"/>
                      <a:pt x="3919" y="12568"/>
                    </a:cubicBezTo>
                    <a:cubicBezTo>
                      <a:pt x="3882" y="12605"/>
                      <a:pt x="3846" y="12605"/>
                      <a:pt x="3809" y="12642"/>
                    </a:cubicBezTo>
                    <a:cubicBezTo>
                      <a:pt x="3698" y="12642"/>
                      <a:pt x="3587" y="12679"/>
                      <a:pt x="3476" y="12679"/>
                    </a:cubicBezTo>
                    <a:cubicBezTo>
                      <a:pt x="3431" y="12686"/>
                      <a:pt x="3386" y="12689"/>
                      <a:pt x="3340" y="12689"/>
                    </a:cubicBezTo>
                    <a:cubicBezTo>
                      <a:pt x="3116" y="12689"/>
                      <a:pt x="2871" y="12617"/>
                      <a:pt x="2625" y="12494"/>
                    </a:cubicBezTo>
                    <a:cubicBezTo>
                      <a:pt x="2330" y="12347"/>
                      <a:pt x="2071" y="12088"/>
                      <a:pt x="1886" y="11792"/>
                    </a:cubicBezTo>
                    <a:lnTo>
                      <a:pt x="1812" y="11681"/>
                    </a:lnTo>
                    <a:cubicBezTo>
                      <a:pt x="1812" y="11644"/>
                      <a:pt x="1775" y="11607"/>
                      <a:pt x="1775" y="11570"/>
                    </a:cubicBezTo>
                    <a:cubicBezTo>
                      <a:pt x="1775" y="11570"/>
                      <a:pt x="1738" y="11496"/>
                      <a:pt x="1738" y="11422"/>
                    </a:cubicBezTo>
                    <a:lnTo>
                      <a:pt x="1701" y="11348"/>
                    </a:lnTo>
                    <a:lnTo>
                      <a:pt x="1701" y="11348"/>
                    </a:lnTo>
                    <a:cubicBezTo>
                      <a:pt x="1702" y="11350"/>
                      <a:pt x="1725" y="11396"/>
                      <a:pt x="1715" y="11396"/>
                    </a:cubicBezTo>
                    <a:cubicBezTo>
                      <a:pt x="1713" y="11396"/>
                      <a:pt x="1709" y="11393"/>
                      <a:pt x="1701" y="11385"/>
                    </a:cubicBezTo>
                    <a:lnTo>
                      <a:pt x="1701" y="11348"/>
                    </a:lnTo>
                    <a:lnTo>
                      <a:pt x="1701" y="11311"/>
                    </a:lnTo>
                    <a:cubicBezTo>
                      <a:pt x="1701" y="11201"/>
                      <a:pt x="1664" y="11127"/>
                      <a:pt x="1664" y="11016"/>
                    </a:cubicBezTo>
                    <a:cubicBezTo>
                      <a:pt x="1664" y="10905"/>
                      <a:pt x="1664" y="10831"/>
                      <a:pt x="1664" y="10720"/>
                    </a:cubicBezTo>
                    <a:cubicBezTo>
                      <a:pt x="1664" y="10313"/>
                      <a:pt x="1812" y="9870"/>
                      <a:pt x="2034" y="9389"/>
                    </a:cubicBezTo>
                    <a:cubicBezTo>
                      <a:pt x="2071" y="9278"/>
                      <a:pt x="2145" y="9204"/>
                      <a:pt x="2182" y="9093"/>
                    </a:cubicBezTo>
                    <a:cubicBezTo>
                      <a:pt x="2256" y="8982"/>
                      <a:pt x="2330" y="8834"/>
                      <a:pt x="2404" y="8723"/>
                    </a:cubicBezTo>
                    <a:lnTo>
                      <a:pt x="2441" y="8650"/>
                    </a:lnTo>
                    <a:cubicBezTo>
                      <a:pt x="2441" y="8650"/>
                      <a:pt x="2450" y="8640"/>
                      <a:pt x="2455" y="8640"/>
                    </a:cubicBezTo>
                    <a:cubicBezTo>
                      <a:pt x="2459" y="8640"/>
                      <a:pt x="2459" y="8650"/>
                      <a:pt x="2441" y="8687"/>
                    </a:cubicBezTo>
                    <a:lnTo>
                      <a:pt x="2478" y="8650"/>
                    </a:lnTo>
                    <a:lnTo>
                      <a:pt x="2515" y="8576"/>
                    </a:lnTo>
                    <a:lnTo>
                      <a:pt x="2662" y="8391"/>
                    </a:lnTo>
                    <a:lnTo>
                      <a:pt x="2884" y="8058"/>
                    </a:lnTo>
                    <a:cubicBezTo>
                      <a:pt x="3069" y="7799"/>
                      <a:pt x="3291" y="7540"/>
                      <a:pt x="3476" y="7319"/>
                    </a:cubicBezTo>
                    <a:cubicBezTo>
                      <a:pt x="3661" y="7023"/>
                      <a:pt x="3882" y="6727"/>
                      <a:pt x="4067" y="6468"/>
                    </a:cubicBezTo>
                    <a:lnTo>
                      <a:pt x="4326" y="6062"/>
                    </a:lnTo>
                    <a:lnTo>
                      <a:pt x="4474" y="5840"/>
                    </a:lnTo>
                    <a:lnTo>
                      <a:pt x="4511" y="5729"/>
                    </a:lnTo>
                    <a:lnTo>
                      <a:pt x="4548" y="5692"/>
                    </a:lnTo>
                    <a:lnTo>
                      <a:pt x="4585" y="5655"/>
                    </a:lnTo>
                    <a:lnTo>
                      <a:pt x="4622" y="5581"/>
                    </a:lnTo>
                    <a:cubicBezTo>
                      <a:pt x="4770" y="5248"/>
                      <a:pt x="4918" y="4879"/>
                      <a:pt x="5029" y="4546"/>
                    </a:cubicBezTo>
                    <a:cubicBezTo>
                      <a:pt x="5140" y="4176"/>
                      <a:pt x="5213" y="3769"/>
                      <a:pt x="5213" y="3400"/>
                    </a:cubicBezTo>
                    <a:cubicBezTo>
                      <a:pt x="5213" y="3215"/>
                      <a:pt x="5250" y="2993"/>
                      <a:pt x="5213" y="2808"/>
                    </a:cubicBezTo>
                    <a:cubicBezTo>
                      <a:pt x="5176" y="2623"/>
                      <a:pt x="5176" y="2401"/>
                      <a:pt x="5103" y="2180"/>
                    </a:cubicBezTo>
                    <a:lnTo>
                      <a:pt x="4992" y="1847"/>
                    </a:lnTo>
                    <a:cubicBezTo>
                      <a:pt x="4955" y="1736"/>
                      <a:pt x="4918" y="1699"/>
                      <a:pt x="4918" y="1625"/>
                    </a:cubicBezTo>
                    <a:lnTo>
                      <a:pt x="4807" y="1440"/>
                    </a:lnTo>
                    <a:lnTo>
                      <a:pt x="4733" y="1329"/>
                    </a:lnTo>
                    <a:lnTo>
                      <a:pt x="4696" y="1255"/>
                    </a:lnTo>
                    <a:lnTo>
                      <a:pt x="4622" y="1108"/>
                    </a:lnTo>
                    <a:cubicBezTo>
                      <a:pt x="4363" y="775"/>
                      <a:pt x="4030" y="516"/>
                      <a:pt x="3735" y="368"/>
                    </a:cubicBezTo>
                    <a:cubicBezTo>
                      <a:pt x="3280" y="115"/>
                      <a:pt x="2808" y="1"/>
                      <a:pt x="2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9"/>
              <p:cNvSpPr/>
              <p:nvPr/>
            </p:nvSpPr>
            <p:spPr>
              <a:xfrm>
                <a:off x="3400375" y="2805450"/>
                <a:ext cx="335525" cy="129075"/>
              </a:xfrm>
              <a:custGeom>
                <a:avLst/>
                <a:gdLst/>
                <a:ahLst/>
                <a:cxnLst/>
                <a:rect l="l" t="t" r="r" b="b"/>
                <a:pathLst>
                  <a:path w="13421" h="5163" extrusionOk="0">
                    <a:moveTo>
                      <a:pt x="11202" y="2013"/>
                    </a:moveTo>
                    <a:cubicBezTo>
                      <a:pt x="11186" y="2013"/>
                      <a:pt x="11206" y="2027"/>
                      <a:pt x="11230" y="2040"/>
                    </a:cubicBezTo>
                    <a:lnTo>
                      <a:pt x="11230" y="2040"/>
                    </a:lnTo>
                    <a:lnTo>
                      <a:pt x="11202" y="2013"/>
                    </a:lnTo>
                    <a:close/>
                    <a:moveTo>
                      <a:pt x="11230" y="2040"/>
                    </a:moveTo>
                    <a:lnTo>
                      <a:pt x="11239" y="2050"/>
                    </a:lnTo>
                    <a:lnTo>
                      <a:pt x="11249" y="2050"/>
                    </a:lnTo>
                    <a:cubicBezTo>
                      <a:pt x="11242" y="2047"/>
                      <a:pt x="11236" y="2044"/>
                      <a:pt x="11230" y="2040"/>
                    </a:cubicBezTo>
                    <a:close/>
                    <a:moveTo>
                      <a:pt x="10326" y="0"/>
                    </a:moveTo>
                    <a:cubicBezTo>
                      <a:pt x="10192" y="0"/>
                      <a:pt x="10068" y="17"/>
                      <a:pt x="9945" y="17"/>
                    </a:cubicBezTo>
                    <a:cubicBezTo>
                      <a:pt x="9538" y="17"/>
                      <a:pt x="9169" y="90"/>
                      <a:pt x="8799" y="201"/>
                    </a:cubicBezTo>
                    <a:cubicBezTo>
                      <a:pt x="8429" y="312"/>
                      <a:pt x="8097" y="460"/>
                      <a:pt x="7727" y="645"/>
                    </a:cubicBezTo>
                    <a:lnTo>
                      <a:pt x="7690" y="645"/>
                    </a:lnTo>
                    <a:lnTo>
                      <a:pt x="7653" y="682"/>
                    </a:lnTo>
                    <a:lnTo>
                      <a:pt x="7579" y="719"/>
                    </a:lnTo>
                    <a:lnTo>
                      <a:pt x="7468" y="793"/>
                    </a:lnTo>
                    <a:lnTo>
                      <a:pt x="7283" y="904"/>
                    </a:lnTo>
                    <a:lnTo>
                      <a:pt x="6877" y="1163"/>
                    </a:lnTo>
                    <a:cubicBezTo>
                      <a:pt x="6581" y="1348"/>
                      <a:pt x="6285" y="1569"/>
                      <a:pt x="6026" y="1754"/>
                    </a:cubicBezTo>
                    <a:cubicBezTo>
                      <a:pt x="5767" y="1976"/>
                      <a:pt x="5546" y="2161"/>
                      <a:pt x="5287" y="2346"/>
                    </a:cubicBezTo>
                    <a:lnTo>
                      <a:pt x="4917" y="2568"/>
                    </a:lnTo>
                    <a:lnTo>
                      <a:pt x="4769" y="2715"/>
                    </a:lnTo>
                    <a:lnTo>
                      <a:pt x="4695" y="2789"/>
                    </a:lnTo>
                    <a:lnTo>
                      <a:pt x="4658" y="2789"/>
                    </a:lnTo>
                    <a:lnTo>
                      <a:pt x="4621" y="2826"/>
                    </a:lnTo>
                    <a:cubicBezTo>
                      <a:pt x="4473" y="2900"/>
                      <a:pt x="4326" y="3011"/>
                      <a:pt x="4252" y="3048"/>
                    </a:cubicBezTo>
                    <a:cubicBezTo>
                      <a:pt x="4141" y="3085"/>
                      <a:pt x="4030" y="3159"/>
                      <a:pt x="3919" y="3196"/>
                    </a:cubicBezTo>
                    <a:cubicBezTo>
                      <a:pt x="3475" y="3418"/>
                      <a:pt x="3032" y="3566"/>
                      <a:pt x="2625" y="3566"/>
                    </a:cubicBezTo>
                    <a:lnTo>
                      <a:pt x="2292" y="3566"/>
                    </a:lnTo>
                    <a:cubicBezTo>
                      <a:pt x="2218" y="3566"/>
                      <a:pt x="2107" y="3566"/>
                      <a:pt x="2033" y="3529"/>
                    </a:cubicBezTo>
                    <a:lnTo>
                      <a:pt x="1886" y="3529"/>
                    </a:lnTo>
                    <a:cubicBezTo>
                      <a:pt x="1849" y="3492"/>
                      <a:pt x="1775" y="3455"/>
                      <a:pt x="1738" y="3455"/>
                    </a:cubicBezTo>
                    <a:cubicBezTo>
                      <a:pt x="1701" y="3455"/>
                      <a:pt x="1701" y="3455"/>
                      <a:pt x="1664" y="3418"/>
                    </a:cubicBezTo>
                    <a:lnTo>
                      <a:pt x="1516" y="3344"/>
                    </a:lnTo>
                    <a:cubicBezTo>
                      <a:pt x="1220" y="3159"/>
                      <a:pt x="961" y="2900"/>
                      <a:pt x="813" y="2605"/>
                    </a:cubicBezTo>
                    <a:cubicBezTo>
                      <a:pt x="666" y="2309"/>
                      <a:pt x="629" y="2013"/>
                      <a:pt x="629" y="1791"/>
                    </a:cubicBezTo>
                    <a:cubicBezTo>
                      <a:pt x="629" y="1643"/>
                      <a:pt x="666" y="1532"/>
                      <a:pt x="702" y="1458"/>
                    </a:cubicBezTo>
                    <a:cubicBezTo>
                      <a:pt x="702" y="1384"/>
                      <a:pt x="739" y="1348"/>
                      <a:pt x="739" y="1311"/>
                    </a:cubicBezTo>
                    <a:cubicBezTo>
                      <a:pt x="739" y="1311"/>
                      <a:pt x="776" y="1274"/>
                      <a:pt x="776" y="1274"/>
                    </a:cubicBezTo>
                    <a:cubicBezTo>
                      <a:pt x="776" y="1237"/>
                      <a:pt x="776" y="1237"/>
                      <a:pt x="776" y="1237"/>
                    </a:cubicBezTo>
                    <a:cubicBezTo>
                      <a:pt x="787" y="1226"/>
                      <a:pt x="801" y="1221"/>
                      <a:pt x="816" y="1221"/>
                    </a:cubicBezTo>
                    <a:cubicBezTo>
                      <a:pt x="850" y="1221"/>
                      <a:pt x="887" y="1247"/>
                      <a:pt x="887" y="1274"/>
                    </a:cubicBezTo>
                    <a:cubicBezTo>
                      <a:pt x="924" y="1311"/>
                      <a:pt x="887" y="1311"/>
                      <a:pt x="887" y="1311"/>
                    </a:cubicBezTo>
                    <a:cubicBezTo>
                      <a:pt x="887" y="1311"/>
                      <a:pt x="924" y="1311"/>
                      <a:pt x="924" y="1274"/>
                    </a:cubicBezTo>
                    <a:cubicBezTo>
                      <a:pt x="924" y="1237"/>
                      <a:pt x="887" y="1126"/>
                      <a:pt x="776" y="1126"/>
                    </a:cubicBezTo>
                    <a:lnTo>
                      <a:pt x="666" y="1126"/>
                    </a:lnTo>
                    <a:cubicBezTo>
                      <a:pt x="666" y="1163"/>
                      <a:pt x="629" y="1163"/>
                      <a:pt x="629" y="1200"/>
                    </a:cubicBezTo>
                    <a:cubicBezTo>
                      <a:pt x="555" y="1237"/>
                      <a:pt x="518" y="1274"/>
                      <a:pt x="481" y="1311"/>
                    </a:cubicBezTo>
                    <a:cubicBezTo>
                      <a:pt x="407" y="1384"/>
                      <a:pt x="296" y="1495"/>
                      <a:pt x="259" y="1643"/>
                    </a:cubicBezTo>
                    <a:cubicBezTo>
                      <a:pt x="111" y="1939"/>
                      <a:pt x="0" y="2346"/>
                      <a:pt x="74" y="2826"/>
                    </a:cubicBezTo>
                    <a:cubicBezTo>
                      <a:pt x="148" y="3270"/>
                      <a:pt x="333" y="3788"/>
                      <a:pt x="739" y="4268"/>
                    </a:cubicBezTo>
                    <a:cubicBezTo>
                      <a:pt x="850" y="4379"/>
                      <a:pt x="961" y="4490"/>
                      <a:pt x="1109" y="4601"/>
                    </a:cubicBezTo>
                    <a:cubicBezTo>
                      <a:pt x="1220" y="4638"/>
                      <a:pt x="1257" y="4675"/>
                      <a:pt x="1294" y="4712"/>
                    </a:cubicBezTo>
                    <a:lnTo>
                      <a:pt x="1405" y="4749"/>
                    </a:lnTo>
                    <a:lnTo>
                      <a:pt x="1553" y="4823"/>
                    </a:lnTo>
                    <a:cubicBezTo>
                      <a:pt x="1701" y="4897"/>
                      <a:pt x="1849" y="4971"/>
                      <a:pt x="1996" y="5008"/>
                    </a:cubicBezTo>
                    <a:cubicBezTo>
                      <a:pt x="2181" y="5045"/>
                      <a:pt x="2329" y="5082"/>
                      <a:pt x="2514" y="5119"/>
                    </a:cubicBezTo>
                    <a:cubicBezTo>
                      <a:pt x="2702" y="5148"/>
                      <a:pt x="2890" y="5162"/>
                      <a:pt x="3078" y="5162"/>
                    </a:cubicBezTo>
                    <a:cubicBezTo>
                      <a:pt x="3590" y="5162"/>
                      <a:pt x="4097" y="5059"/>
                      <a:pt x="4584" y="4897"/>
                    </a:cubicBezTo>
                    <a:cubicBezTo>
                      <a:pt x="4769" y="4860"/>
                      <a:pt x="4917" y="4786"/>
                      <a:pt x="5102" y="4712"/>
                    </a:cubicBezTo>
                    <a:cubicBezTo>
                      <a:pt x="5287" y="4638"/>
                      <a:pt x="5398" y="4564"/>
                      <a:pt x="5546" y="4490"/>
                    </a:cubicBezTo>
                    <a:lnTo>
                      <a:pt x="5583" y="4490"/>
                    </a:lnTo>
                    <a:lnTo>
                      <a:pt x="5657" y="4453"/>
                    </a:lnTo>
                    <a:lnTo>
                      <a:pt x="5657" y="4416"/>
                    </a:lnTo>
                    <a:lnTo>
                      <a:pt x="5767" y="4379"/>
                    </a:lnTo>
                    <a:lnTo>
                      <a:pt x="5989" y="4231"/>
                    </a:lnTo>
                    <a:lnTo>
                      <a:pt x="6433" y="3972"/>
                    </a:lnTo>
                    <a:cubicBezTo>
                      <a:pt x="6692" y="3788"/>
                      <a:pt x="6987" y="3603"/>
                      <a:pt x="7246" y="3418"/>
                    </a:cubicBezTo>
                    <a:lnTo>
                      <a:pt x="7949" y="2900"/>
                    </a:lnTo>
                    <a:lnTo>
                      <a:pt x="8355" y="2641"/>
                    </a:lnTo>
                    <a:lnTo>
                      <a:pt x="8540" y="2531"/>
                    </a:lnTo>
                    <a:lnTo>
                      <a:pt x="8651" y="2457"/>
                    </a:lnTo>
                    <a:lnTo>
                      <a:pt x="8651" y="2457"/>
                    </a:lnTo>
                    <a:cubicBezTo>
                      <a:pt x="8627" y="2469"/>
                      <a:pt x="8618" y="2473"/>
                      <a:pt x="8617" y="2473"/>
                    </a:cubicBezTo>
                    <a:cubicBezTo>
                      <a:pt x="8614" y="2473"/>
                      <a:pt x="8639" y="2457"/>
                      <a:pt x="8614" y="2457"/>
                    </a:cubicBezTo>
                    <a:lnTo>
                      <a:pt x="8651" y="2457"/>
                    </a:lnTo>
                    <a:lnTo>
                      <a:pt x="8688" y="2420"/>
                    </a:lnTo>
                    <a:cubicBezTo>
                      <a:pt x="8947" y="2309"/>
                      <a:pt x="9169" y="2198"/>
                      <a:pt x="9391" y="2124"/>
                    </a:cubicBezTo>
                    <a:cubicBezTo>
                      <a:pt x="9649" y="2013"/>
                      <a:pt x="9871" y="1976"/>
                      <a:pt x="10093" y="1939"/>
                    </a:cubicBezTo>
                    <a:cubicBezTo>
                      <a:pt x="10204" y="1902"/>
                      <a:pt x="10315" y="1902"/>
                      <a:pt x="10426" y="1902"/>
                    </a:cubicBezTo>
                    <a:lnTo>
                      <a:pt x="10832" y="1902"/>
                    </a:lnTo>
                    <a:cubicBezTo>
                      <a:pt x="10869" y="1902"/>
                      <a:pt x="10943" y="1939"/>
                      <a:pt x="11017" y="1976"/>
                    </a:cubicBezTo>
                    <a:lnTo>
                      <a:pt x="11202" y="2013"/>
                    </a:lnTo>
                    <a:lnTo>
                      <a:pt x="11239" y="2013"/>
                    </a:lnTo>
                    <a:lnTo>
                      <a:pt x="11276" y="2050"/>
                    </a:lnTo>
                    <a:lnTo>
                      <a:pt x="11249" y="2050"/>
                    </a:lnTo>
                    <a:cubicBezTo>
                      <a:pt x="11262" y="2056"/>
                      <a:pt x="11274" y="2060"/>
                      <a:pt x="11279" y="2060"/>
                    </a:cubicBezTo>
                    <a:cubicBezTo>
                      <a:pt x="11283" y="2060"/>
                      <a:pt x="11283" y="2057"/>
                      <a:pt x="11276" y="2050"/>
                    </a:cubicBezTo>
                    <a:lnTo>
                      <a:pt x="11276" y="2050"/>
                    </a:lnTo>
                    <a:cubicBezTo>
                      <a:pt x="11424" y="2124"/>
                      <a:pt x="11572" y="2235"/>
                      <a:pt x="11683" y="2346"/>
                    </a:cubicBezTo>
                    <a:cubicBezTo>
                      <a:pt x="11942" y="2641"/>
                      <a:pt x="12089" y="3011"/>
                      <a:pt x="12089" y="3307"/>
                    </a:cubicBezTo>
                    <a:cubicBezTo>
                      <a:pt x="12089" y="3381"/>
                      <a:pt x="12089" y="3455"/>
                      <a:pt x="12052" y="3529"/>
                    </a:cubicBezTo>
                    <a:cubicBezTo>
                      <a:pt x="12052" y="3603"/>
                      <a:pt x="12052" y="3677"/>
                      <a:pt x="12016" y="3714"/>
                    </a:cubicBezTo>
                    <a:cubicBezTo>
                      <a:pt x="11942" y="3898"/>
                      <a:pt x="11868" y="4009"/>
                      <a:pt x="11757" y="4120"/>
                    </a:cubicBezTo>
                    <a:cubicBezTo>
                      <a:pt x="11498" y="4305"/>
                      <a:pt x="11202" y="4416"/>
                      <a:pt x="10943" y="4490"/>
                    </a:cubicBezTo>
                    <a:cubicBezTo>
                      <a:pt x="10685" y="4527"/>
                      <a:pt x="10463" y="4564"/>
                      <a:pt x="10315" y="4564"/>
                    </a:cubicBezTo>
                    <a:lnTo>
                      <a:pt x="10093" y="4564"/>
                    </a:lnTo>
                    <a:cubicBezTo>
                      <a:pt x="10093" y="4564"/>
                      <a:pt x="10167" y="4601"/>
                      <a:pt x="10315" y="4675"/>
                    </a:cubicBezTo>
                    <a:cubicBezTo>
                      <a:pt x="10426" y="4749"/>
                      <a:pt x="10648" y="4823"/>
                      <a:pt x="10943" y="4897"/>
                    </a:cubicBezTo>
                    <a:cubicBezTo>
                      <a:pt x="11079" y="4912"/>
                      <a:pt x="11221" y="4927"/>
                      <a:pt x="11374" y="4927"/>
                    </a:cubicBezTo>
                    <a:cubicBezTo>
                      <a:pt x="11596" y="4927"/>
                      <a:pt x="11842" y="4895"/>
                      <a:pt x="12126" y="4786"/>
                    </a:cubicBezTo>
                    <a:cubicBezTo>
                      <a:pt x="12348" y="4712"/>
                      <a:pt x="12607" y="4564"/>
                      <a:pt x="12792" y="4379"/>
                    </a:cubicBezTo>
                    <a:cubicBezTo>
                      <a:pt x="13014" y="4120"/>
                      <a:pt x="13162" y="3825"/>
                      <a:pt x="13236" y="3529"/>
                    </a:cubicBezTo>
                    <a:cubicBezTo>
                      <a:pt x="13420" y="2863"/>
                      <a:pt x="13346" y="2161"/>
                      <a:pt x="12977" y="1532"/>
                    </a:cubicBezTo>
                    <a:cubicBezTo>
                      <a:pt x="12792" y="1200"/>
                      <a:pt x="12533" y="904"/>
                      <a:pt x="12200" y="645"/>
                    </a:cubicBezTo>
                    <a:lnTo>
                      <a:pt x="12052" y="534"/>
                    </a:lnTo>
                    <a:lnTo>
                      <a:pt x="12016" y="497"/>
                    </a:lnTo>
                    <a:lnTo>
                      <a:pt x="11868" y="423"/>
                    </a:lnTo>
                    <a:lnTo>
                      <a:pt x="11683" y="349"/>
                    </a:lnTo>
                    <a:cubicBezTo>
                      <a:pt x="11609" y="312"/>
                      <a:pt x="11572" y="275"/>
                      <a:pt x="11461" y="238"/>
                    </a:cubicBezTo>
                    <a:lnTo>
                      <a:pt x="11128" y="127"/>
                    </a:lnTo>
                    <a:cubicBezTo>
                      <a:pt x="10906" y="54"/>
                      <a:pt x="10722" y="54"/>
                      <a:pt x="10537" y="17"/>
                    </a:cubicBezTo>
                    <a:cubicBezTo>
                      <a:pt x="10463" y="4"/>
                      <a:pt x="10393" y="0"/>
                      <a:pt x="10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9"/>
              <p:cNvSpPr/>
              <p:nvPr/>
            </p:nvSpPr>
            <p:spPr>
              <a:xfrm>
                <a:off x="3727550" y="2833575"/>
                <a:ext cx="75825" cy="75825"/>
              </a:xfrm>
              <a:custGeom>
                <a:avLst/>
                <a:gdLst/>
                <a:ahLst/>
                <a:cxnLst/>
                <a:rect l="l" t="t" r="r" b="b"/>
                <a:pathLst>
                  <a:path w="3033" h="3033" extrusionOk="0">
                    <a:moveTo>
                      <a:pt x="3032" y="1"/>
                    </a:moveTo>
                    <a:lnTo>
                      <a:pt x="777" y="740"/>
                    </a:lnTo>
                    <a:lnTo>
                      <a:pt x="1" y="3032"/>
                    </a:lnTo>
                    <a:lnTo>
                      <a:pt x="2293" y="2256"/>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9"/>
              <p:cNvSpPr/>
              <p:nvPr/>
            </p:nvSpPr>
            <p:spPr>
              <a:xfrm>
                <a:off x="3539925" y="2910300"/>
                <a:ext cx="185800" cy="185800"/>
              </a:xfrm>
              <a:custGeom>
                <a:avLst/>
                <a:gdLst/>
                <a:ahLst/>
                <a:cxnLst/>
                <a:rect l="l" t="t" r="r" b="b"/>
                <a:pathLst>
                  <a:path w="7432" h="7432" extrusionOk="0">
                    <a:moveTo>
                      <a:pt x="7358" y="0"/>
                    </a:moveTo>
                    <a:cubicBezTo>
                      <a:pt x="6493" y="643"/>
                      <a:pt x="4852" y="1682"/>
                      <a:pt x="2953" y="1682"/>
                    </a:cubicBezTo>
                    <a:cubicBezTo>
                      <a:pt x="2011" y="1682"/>
                      <a:pt x="1006" y="1426"/>
                      <a:pt x="1" y="740"/>
                    </a:cubicBezTo>
                    <a:lnTo>
                      <a:pt x="1" y="740"/>
                    </a:lnTo>
                    <a:cubicBezTo>
                      <a:pt x="1" y="740"/>
                      <a:pt x="766" y="3036"/>
                      <a:pt x="2967" y="3036"/>
                    </a:cubicBezTo>
                    <a:cubicBezTo>
                      <a:pt x="3280" y="3036"/>
                      <a:pt x="3621" y="2990"/>
                      <a:pt x="3993" y="2884"/>
                    </a:cubicBezTo>
                    <a:lnTo>
                      <a:pt x="3993" y="2884"/>
                    </a:lnTo>
                    <a:cubicBezTo>
                      <a:pt x="3990" y="2885"/>
                      <a:pt x="888" y="3773"/>
                      <a:pt x="851" y="6544"/>
                    </a:cubicBezTo>
                    <a:cubicBezTo>
                      <a:pt x="3644" y="6544"/>
                      <a:pt x="4537" y="3475"/>
                      <a:pt x="4548" y="3439"/>
                    </a:cubicBezTo>
                    <a:lnTo>
                      <a:pt x="4548" y="3439"/>
                    </a:lnTo>
                    <a:cubicBezTo>
                      <a:pt x="3698" y="6396"/>
                      <a:pt x="6692" y="7431"/>
                      <a:pt x="6692" y="7431"/>
                    </a:cubicBezTo>
                    <a:cubicBezTo>
                      <a:pt x="4622" y="4400"/>
                      <a:pt x="6470" y="1331"/>
                      <a:pt x="7432" y="74"/>
                    </a:cubicBezTo>
                    <a:lnTo>
                      <a:pt x="7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9"/>
              <p:cNvSpPr/>
              <p:nvPr/>
            </p:nvSpPr>
            <p:spPr>
              <a:xfrm>
                <a:off x="3051925" y="2813750"/>
                <a:ext cx="336450" cy="71625"/>
              </a:xfrm>
              <a:custGeom>
                <a:avLst/>
                <a:gdLst/>
                <a:ahLst/>
                <a:cxnLst/>
                <a:rect l="l" t="t" r="r" b="b"/>
                <a:pathLst>
                  <a:path w="13458" h="2865" extrusionOk="0">
                    <a:moveTo>
                      <a:pt x="9280" y="1385"/>
                    </a:moveTo>
                    <a:cubicBezTo>
                      <a:pt x="9263" y="1385"/>
                      <a:pt x="9269" y="1392"/>
                      <a:pt x="9280" y="1400"/>
                    </a:cubicBezTo>
                    <a:lnTo>
                      <a:pt x="9280" y="1400"/>
                    </a:lnTo>
                    <a:lnTo>
                      <a:pt x="9280" y="1385"/>
                    </a:lnTo>
                    <a:close/>
                    <a:moveTo>
                      <a:pt x="3375" y="1"/>
                    </a:moveTo>
                    <a:cubicBezTo>
                      <a:pt x="3307" y="1"/>
                      <a:pt x="3241" y="5"/>
                      <a:pt x="3180" y="17"/>
                    </a:cubicBezTo>
                    <a:cubicBezTo>
                      <a:pt x="2736" y="17"/>
                      <a:pt x="2366" y="91"/>
                      <a:pt x="1996" y="202"/>
                    </a:cubicBezTo>
                    <a:cubicBezTo>
                      <a:pt x="1812" y="239"/>
                      <a:pt x="1664" y="276"/>
                      <a:pt x="1479" y="350"/>
                    </a:cubicBezTo>
                    <a:cubicBezTo>
                      <a:pt x="1331" y="424"/>
                      <a:pt x="1183" y="498"/>
                      <a:pt x="1072" y="572"/>
                    </a:cubicBezTo>
                    <a:cubicBezTo>
                      <a:pt x="776" y="683"/>
                      <a:pt x="592" y="868"/>
                      <a:pt x="444" y="979"/>
                    </a:cubicBezTo>
                    <a:cubicBezTo>
                      <a:pt x="259" y="1126"/>
                      <a:pt x="185" y="1274"/>
                      <a:pt x="111" y="1348"/>
                    </a:cubicBezTo>
                    <a:cubicBezTo>
                      <a:pt x="37" y="1422"/>
                      <a:pt x="0" y="1459"/>
                      <a:pt x="0" y="1459"/>
                    </a:cubicBezTo>
                    <a:cubicBezTo>
                      <a:pt x="0" y="1459"/>
                      <a:pt x="222" y="1385"/>
                      <a:pt x="592" y="1274"/>
                    </a:cubicBezTo>
                    <a:cubicBezTo>
                      <a:pt x="776" y="1237"/>
                      <a:pt x="998" y="1163"/>
                      <a:pt x="1257" y="1126"/>
                    </a:cubicBezTo>
                    <a:cubicBezTo>
                      <a:pt x="1368" y="1126"/>
                      <a:pt x="1516" y="1126"/>
                      <a:pt x="1664" y="1089"/>
                    </a:cubicBezTo>
                    <a:cubicBezTo>
                      <a:pt x="1812" y="1126"/>
                      <a:pt x="1960" y="1126"/>
                      <a:pt x="2107" y="1126"/>
                    </a:cubicBezTo>
                    <a:cubicBezTo>
                      <a:pt x="2403" y="1126"/>
                      <a:pt x="2736" y="1163"/>
                      <a:pt x="3106" y="1237"/>
                    </a:cubicBezTo>
                    <a:cubicBezTo>
                      <a:pt x="3290" y="1237"/>
                      <a:pt x="3438" y="1311"/>
                      <a:pt x="3623" y="1348"/>
                    </a:cubicBezTo>
                    <a:cubicBezTo>
                      <a:pt x="3771" y="1385"/>
                      <a:pt x="3993" y="1422"/>
                      <a:pt x="4178" y="1496"/>
                    </a:cubicBezTo>
                    <a:cubicBezTo>
                      <a:pt x="4547" y="1570"/>
                      <a:pt x="4954" y="1755"/>
                      <a:pt x="5361" y="1866"/>
                    </a:cubicBezTo>
                    <a:cubicBezTo>
                      <a:pt x="5768" y="2014"/>
                      <a:pt x="6174" y="2162"/>
                      <a:pt x="6618" y="2309"/>
                    </a:cubicBezTo>
                    <a:cubicBezTo>
                      <a:pt x="7061" y="2420"/>
                      <a:pt x="7542" y="2568"/>
                      <a:pt x="7986" y="2679"/>
                    </a:cubicBezTo>
                    <a:cubicBezTo>
                      <a:pt x="8208" y="2716"/>
                      <a:pt x="8429" y="2753"/>
                      <a:pt x="8614" y="2790"/>
                    </a:cubicBezTo>
                    <a:lnTo>
                      <a:pt x="8947" y="2827"/>
                    </a:lnTo>
                    <a:lnTo>
                      <a:pt x="9021" y="2827"/>
                    </a:lnTo>
                    <a:cubicBezTo>
                      <a:pt x="9021" y="2827"/>
                      <a:pt x="9095" y="2864"/>
                      <a:pt x="9058" y="2864"/>
                    </a:cubicBezTo>
                    <a:lnTo>
                      <a:pt x="9354" y="2864"/>
                    </a:lnTo>
                    <a:cubicBezTo>
                      <a:pt x="9575" y="2864"/>
                      <a:pt x="9797" y="2864"/>
                      <a:pt x="10019" y="2827"/>
                    </a:cubicBezTo>
                    <a:cubicBezTo>
                      <a:pt x="10241" y="2827"/>
                      <a:pt x="10463" y="2790"/>
                      <a:pt x="10685" y="2753"/>
                    </a:cubicBezTo>
                    <a:cubicBezTo>
                      <a:pt x="11091" y="2679"/>
                      <a:pt x="11498" y="2531"/>
                      <a:pt x="11831" y="2383"/>
                    </a:cubicBezTo>
                    <a:cubicBezTo>
                      <a:pt x="11979" y="2273"/>
                      <a:pt x="12163" y="2199"/>
                      <a:pt x="12274" y="2125"/>
                    </a:cubicBezTo>
                    <a:cubicBezTo>
                      <a:pt x="12422" y="2014"/>
                      <a:pt x="12533" y="1903"/>
                      <a:pt x="12681" y="1829"/>
                    </a:cubicBezTo>
                    <a:cubicBezTo>
                      <a:pt x="12903" y="1644"/>
                      <a:pt x="13051" y="1385"/>
                      <a:pt x="13199" y="1237"/>
                    </a:cubicBezTo>
                    <a:cubicBezTo>
                      <a:pt x="13310" y="1052"/>
                      <a:pt x="13347" y="905"/>
                      <a:pt x="13420" y="831"/>
                    </a:cubicBezTo>
                    <a:cubicBezTo>
                      <a:pt x="13457" y="720"/>
                      <a:pt x="13457" y="646"/>
                      <a:pt x="13457" y="646"/>
                    </a:cubicBezTo>
                    <a:lnTo>
                      <a:pt x="13457" y="646"/>
                    </a:lnTo>
                    <a:cubicBezTo>
                      <a:pt x="13457" y="646"/>
                      <a:pt x="13273" y="794"/>
                      <a:pt x="12940" y="1016"/>
                    </a:cubicBezTo>
                    <a:cubicBezTo>
                      <a:pt x="12866" y="1052"/>
                      <a:pt x="12755" y="1126"/>
                      <a:pt x="12681" y="1163"/>
                    </a:cubicBezTo>
                    <a:cubicBezTo>
                      <a:pt x="12570" y="1200"/>
                      <a:pt x="12496" y="1274"/>
                      <a:pt x="12348" y="1274"/>
                    </a:cubicBezTo>
                    <a:cubicBezTo>
                      <a:pt x="12237" y="1311"/>
                      <a:pt x="12089" y="1385"/>
                      <a:pt x="11979" y="1422"/>
                    </a:cubicBezTo>
                    <a:cubicBezTo>
                      <a:pt x="11831" y="1422"/>
                      <a:pt x="11683" y="1459"/>
                      <a:pt x="11535" y="1496"/>
                    </a:cubicBezTo>
                    <a:cubicBezTo>
                      <a:pt x="11326" y="1522"/>
                      <a:pt x="11098" y="1548"/>
                      <a:pt x="10865" y="1548"/>
                    </a:cubicBezTo>
                    <a:cubicBezTo>
                      <a:pt x="10769" y="1548"/>
                      <a:pt x="10671" y="1544"/>
                      <a:pt x="10574" y="1533"/>
                    </a:cubicBezTo>
                    <a:cubicBezTo>
                      <a:pt x="10512" y="1545"/>
                      <a:pt x="10450" y="1550"/>
                      <a:pt x="10389" y="1550"/>
                    </a:cubicBezTo>
                    <a:cubicBezTo>
                      <a:pt x="10266" y="1550"/>
                      <a:pt x="10142" y="1533"/>
                      <a:pt x="10019" y="1533"/>
                    </a:cubicBezTo>
                    <a:cubicBezTo>
                      <a:pt x="9834" y="1496"/>
                      <a:pt x="9649" y="1459"/>
                      <a:pt x="9465" y="1422"/>
                    </a:cubicBezTo>
                    <a:lnTo>
                      <a:pt x="9317" y="1422"/>
                    </a:lnTo>
                    <a:cubicBezTo>
                      <a:pt x="9317" y="1422"/>
                      <a:pt x="9294" y="1411"/>
                      <a:pt x="9280" y="1400"/>
                    </a:cubicBezTo>
                    <a:lnTo>
                      <a:pt x="9280" y="1400"/>
                    </a:lnTo>
                    <a:lnTo>
                      <a:pt x="9280" y="1404"/>
                    </a:lnTo>
                    <a:lnTo>
                      <a:pt x="9317" y="1422"/>
                    </a:lnTo>
                    <a:lnTo>
                      <a:pt x="9280" y="1422"/>
                    </a:lnTo>
                    <a:lnTo>
                      <a:pt x="9280" y="1404"/>
                    </a:lnTo>
                    <a:lnTo>
                      <a:pt x="9243" y="1385"/>
                    </a:lnTo>
                    <a:lnTo>
                      <a:pt x="8947" y="1311"/>
                    </a:lnTo>
                    <a:cubicBezTo>
                      <a:pt x="8725" y="1237"/>
                      <a:pt x="8503" y="1200"/>
                      <a:pt x="8282" y="1126"/>
                    </a:cubicBezTo>
                    <a:cubicBezTo>
                      <a:pt x="7875" y="1016"/>
                      <a:pt x="7505" y="868"/>
                      <a:pt x="7098" y="757"/>
                    </a:cubicBezTo>
                    <a:cubicBezTo>
                      <a:pt x="6655" y="646"/>
                      <a:pt x="6248" y="498"/>
                      <a:pt x="5804" y="387"/>
                    </a:cubicBezTo>
                    <a:cubicBezTo>
                      <a:pt x="5583" y="313"/>
                      <a:pt x="5361" y="276"/>
                      <a:pt x="5139" y="202"/>
                    </a:cubicBezTo>
                    <a:cubicBezTo>
                      <a:pt x="5028" y="202"/>
                      <a:pt x="4917" y="165"/>
                      <a:pt x="4806" y="128"/>
                    </a:cubicBezTo>
                    <a:lnTo>
                      <a:pt x="4695" y="128"/>
                    </a:lnTo>
                    <a:lnTo>
                      <a:pt x="4621" y="91"/>
                    </a:lnTo>
                    <a:lnTo>
                      <a:pt x="4474" y="91"/>
                    </a:lnTo>
                    <a:cubicBezTo>
                      <a:pt x="4289" y="54"/>
                      <a:pt x="4067" y="17"/>
                      <a:pt x="3808" y="17"/>
                    </a:cubicBezTo>
                    <a:cubicBezTo>
                      <a:pt x="3660" y="17"/>
                      <a:pt x="351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9"/>
              <p:cNvSpPr/>
              <p:nvPr/>
            </p:nvSpPr>
            <p:spPr>
              <a:xfrm>
                <a:off x="3748800" y="3253200"/>
                <a:ext cx="72125" cy="336450"/>
              </a:xfrm>
              <a:custGeom>
                <a:avLst/>
                <a:gdLst/>
                <a:ahLst/>
                <a:cxnLst/>
                <a:rect l="l" t="t" r="r" b="b"/>
                <a:pathLst>
                  <a:path w="2885" h="13458" extrusionOk="0">
                    <a:moveTo>
                      <a:pt x="1480" y="0"/>
                    </a:moveTo>
                    <a:cubicBezTo>
                      <a:pt x="1480" y="0"/>
                      <a:pt x="1443" y="37"/>
                      <a:pt x="1332" y="111"/>
                    </a:cubicBezTo>
                    <a:cubicBezTo>
                      <a:pt x="1258" y="185"/>
                      <a:pt x="1147" y="259"/>
                      <a:pt x="999" y="444"/>
                    </a:cubicBezTo>
                    <a:cubicBezTo>
                      <a:pt x="888" y="592"/>
                      <a:pt x="666" y="777"/>
                      <a:pt x="556" y="1073"/>
                    </a:cubicBezTo>
                    <a:cubicBezTo>
                      <a:pt x="482" y="1183"/>
                      <a:pt x="408" y="1331"/>
                      <a:pt x="334" y="1479"/>
                    </a:cubicBezTo>
                    <a:cubicBezTo>
                      <a:pt x="297" y="1627"/>
                      <a:pt x="260" y="1812"/>
                      <a:pt x="186" y="1997"/>
                    </a:cubicBezTo>
                    <a:cubicBezTo>
                      <a:pt x="112" y="2330"/>
                      <a:pt x="38" y="2736"/>
                      <a:pt x="1" y="3180"/>
                    </a:cubicBezTo>
                    <a:cubicBezTo>
                      <a:pt x="1" y="3365"/>
                      <a:pt x="1" y="3587"/>
                      <a:pt x="38" y="3808"/>
                    </a:cubicBezTo>
                    <a:cubicBezTo>
                      <a:pt x="38" y="4067"/>
                      <a:pt x="75" y="4252"/>
                      <a:pt x="75" y="4474"/>
                    </a:cubicBezTo>
                    <a:lnTo>
                      <a:pt x="112" y="4622"/>
                    </a:lnTo>
                    <a:lnTo>
                      <a:pt x="112" y="4696"/>
                    </a:lnTo>
                    <a:lnTo>
                      <a:pt x="149" y="4807"/>
                    </a:lnTo>
                    <a:cubicBezTo>
                      <a:pt x="149" y="4917"/>
                      <a:pt x="186" y="5028"/>
                      <a:pt x="223" y="5139"/>
                    </a:cubicBezTo>
                    <a:cubicBezTo>
                      <a:pt x="260" y="5361"/>
                      <a:pt x="334" y="5583"/>
                      <a:pt x="371" y="5805"/>
                    </a:cubicBezTo>
                    <a:cubicBezTo>
                      <a:pt x="482" y="6248"/>
                      <a:pt x="629" y="6655"/>
                      <a:pt x="777" y="7099"/>
                    </a:cubicBezTo>
                    <a:cubicBezTo>
                      <a:pt x="888" y="7505"/>
                      <a:pt x="1036" y="7875"/>
                      <a:pt x="1147" y="8282"/>
                    </a:cubicBezTo>
                    <a:cubicBezTo>
                      <a:pt x="1184" y="8504"/>
                      <a:pt x="1258" y="8725"/>
                      <a:pt x="1295" y="8910"/>
                    </a:cubicBezTo>
                    <a:lnTo>
                      <a:pt x="1406" y="9243"/>
                    </a:lnTo>
                    <a:lnTo>
                      <a:pt x="1406" y="9317"/>
                    </a:lnTo>
                    <a:lnTo>
                      <a:pt x="1406" y="9354"/>
                    </a:lnTo>
                    <a:lnTo>
                      <a:pt x="1443" y="9465"/>
                    </a:lnTo>
                    <a:cubicBezTo>
                      <a:pt x="1480" y="9650"/>
                      <a:pt x="1517" y="9835"/>
                      <a:pt x="1517" y="10019"/>
                    </a:cubicBezTo>
                    <a:cubicBezTo>
                      <a:pt x="1554" y="10204"/>
                      <a:pt x="1554" y="10389"/>
                      <a:pt x="1554" y="10537"/>
                    </a:cubicBezTo>
                    <a:cubicBezTo>
                      <a:pt x="1554" y="10907"/>
                      <a:pt x="1517" y="11239"/>
                      <a:pt x="1480" y="11535"/>
                    </a:cubicBezTo>
                    <a:cubicBezTo>
                      <a:pt x="1480" y="11683"/>
                      <a:pt x="1443" y="11831"/>
                      <a:pt x="1406" y="11979"/>
                    </a:cubicBezTo>
                    <a:cubicBezTo>
                      <a:pt x="1369" y="12090"/>
                      <a:pt x="1332" y="12238"/>
                      <a:pt x="1295" y="12349"/>
                    </a:cubicBezTo>
                    <a:cubicBezTo>
                      <a:pt x="1258" y="12460"/>
                      <a:pt x="1184" y="12570"/>
                      <a:pt x="1147" y="12681"/>
                    </a:cubicBezTo>
                    <a:cubicBezTo>
                      <a:pt x="1110" y="12755"/>
                      <a:pt x="1073" y="12866"/>
                      <a:pt x="1036" y="12940"/>
                    </a:cubicBezTo>
                    <a:cubicBezTo>
                      <a:pt x="777" y="13273"/>
                      <a:pt x="666" y="13458"/>
                      <a:pt x="666" y="13458"/>
                    </a:cubicBezTo>
                    <a:cubicBezTo>
                      <a:pt x="666" y="13458"/>
                      <a:pt x="703" y="13458"/>
                      <a:pt x="814" y="13421"/>
                    </a:cubicBezTo>
                    <a:cubicBezTo>
                      <a:pt x="925" y="13347"/>
                      <a:pt x="1073" y="13310"/>
                      <a:pt x="1221" y="13199"/>
                    </a:cubicBezTo>
                    <a:cubicBezTo>
                      <a:pt x="1369" y="13051"/>
                      <a:pt x="1628" y="12903"/>
                      <a:pt x="1813" y="12681"/>
                    </a:cubicBezTo>
                    <a:cubicBezTo>
                      <a:pt x="1923" y="12533"/>
                      <a:pt x="1997" y="12423"/>
                      <a:pt x="2108" y="12275"/>
                    </a:cubicBezTo>
                    <a:cubicBezTo>
                      <a:pt x="2219" y="12164"/>
                      <a:pt x="2293" y="11979"/>
                      <a:pt x="2367" y="11831"/>
                    </a:cubicBezTo>
                    <a:cubicBezTo>
                      <a:pt x="2515" y="11498"/>
                      <a:pt x="2663" y="11092"/>
                      <a:pt x="2737" y="10685"/>
                    </a:cubicBezTo>
                    <a:cubicBezTo>
                      <a:pt x="2811" y="10463"/>
                      <a:pt x="2811" y="10241"/>
                      <a:pt x="2848" y="10019"/>
                    </a:cubicBezTo>
                    <a:cubicBezTo>
                      <a:pt x="2885" y="9798"/>
                      <a:pt x="2848" y="9576"/>
                      <a:pt x="2848" y="9317"/>
                    </a:cubicBezTo>
                    <a:lnTo>
                      <a:pt x="2848" y="9169"/>
                    </a:lnTo>
                    <a:lnTo>
                      <a:pt x="2848" y="9095"/>
                    </a:lnTo>
                    <a:lnTo>
                      <a:pt x="2848" y="9069"/>
                    </a:lnTo>
                    <a:cubicBezTo>
                      <a:pt x="2848" y="9069"/>
                      <a:pt x="2848" y="9021"/>
                      <a:pt x="2848" y="9021"/>
                    </a:cubicBezTo>
                    <a:lnTo>
                      <a:pt x="2848" y="8947"/>
                    </a:lnTo>
                    <a:lnTo>
                      <a:pt x="2774" y="8615"/>
                    </a:lnTo>
                    <a:cubicBezTo>
                      <a:pt x="2737" y="8430"/>
                      <a:pt x="2700" y="8208"/>
                      <a:pt x="2663" y="7986"/>
                    </a:cubicBezTo>
                    <a:cubicBezTo>
                      <a:pt x="2589" y="7542"/>
                      <a:pt x="2441" y="7062"/>
                      <a:pt x="2293" y="6618"/>
                    </a:cubicBezTo>
                    <a:cubicBezTo>
                      <a:pt x="2145" y="6174"/>
                      <a:pt x="1997" y="5768"/>
                      <a:pt x="1886" y="5361"/>
                    </a:cubicBezTo>
                    <a:cubicBezTo>
                      <a:pt x="1739" y="4954"/>
                      <a:pt x="1591" y="4548"/>
                      <a:pt x="1480" y="4178"/>
                    </a:cubicBezTo>
                    <a:cubicBezTo>
                      <a:pt x="1443" y="3993"/>
                      <a:pt x="1369" y="3771"/>
                      <a:pt x="1332" y="3624"/>
                    </a:cubicBezTo>
                    <a:cubicBezTo>
                      <a:pt x="1295" y="3439"/>
                      <a:pt x="1258" y="3291"/>
                      <a:pt x="1221" y="3106"/>
                    </a:cubicBezTo>
                    <a:cubicBezTo>
                      <a:pt x="1147" y="2736"/>
                      <a:pt x="1147" y="2403"/>
                      <a:pt x="1110" y="2108"/>
                    </a:cubicBezTo>
                    <a:cubicBezTo>
                      <a:pt x="1110" y="1960"/>
                      <a:pt x="1110" y="1812"/>
                      <a:pt x="1110" y="1664"/>
                    </a:cubicBezTo>
                    <a:cubicBezTo>
                      <a:pt x="1110" y="1516"/>
                      <a:pt x="1147" y="1368"/>
                      <a:pt x="1147" y="1257"/>
                    </a:cubicBezTo>
                    <a:cubicBezTo>
                      <a:pt x="1184" y="999"/>
                      <a:pt x="1221" y="777"/>
                      <a:pt x="1258" y="592"/>
                    </a:cubicBezTo>
                    <a:cubicBezTo>
                      <a:pt x="1406" y="222"/>
                      <a:pt x="1480" y="0"/>
                      <a:pt x="1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9"/>
              <p:cNvSpPr/>
              <p:nvPr/>
            </p:nvSpPr>
            <p:spPr>
              <a:xfrm>
                <a:off x="3024175" y="2879800"/>
                <a:ext cx="726500" cy="733875"/>
              </a:xfrm>
              <a:custGeom>
                <a:avLst/>
                <a:gdLst/>
                <a:ahLst/>
                <a:cxnLst/>
                <a:rect l="l" t="t" r="r" b="b"/>
                <a:pathLst>
                  <a:path w="29060" h="29355" extrusionOk="0">
                    <a:moveTo>
                      <a:pt x="24734" y="0"/>
                    </a:moveTo>
                    <a:cubicBezTo>
                      <a:pt x="23551" y="0"/>
                      <a:pt x="22368" y="0"/>
                      <a:pt x="21185" y="37"/>
                    </a:cubicBezTo>
                    <a:cubicBezTo>
                      <a:pt x="18856" y="74"/>
                      <a:pt x="16490" y="111"/>
                      <a:pt x="14124" y="185"/>
                    </a:cubicBezTo>
                    <a:cubicBezTo>
                      <a:pt x="12941" y="185"/>
                      <a:pt x="11758" y="222"/>
                      <a:pt x="10612" y="259"/>
                    </a:cubicBezTo>
                    <a:lnTo>
                      <a:pt x="7062" y="407"/>
                    </a:lnTo>
                    <a:lnTo>
                      <a:pt x="3550" y="555"/>
                    </a:lnTo>
                    <a:cubicBezTo>
                      <a:pt x="2367" y="629"/>
                      <a:pt x="1184" y="703"/>
                      <a:pt x="1" y="777"/>
                    </a:cubicBezTo>
                    <a:cubicBezTo>
                      <a:pt x="1184" y="888"/>
                      <a:pt x="2367" y="961"/>
                      <a:pt x="3550" y="998"/>
                    </a:cubicBezTo>
                    <a:lnTo>
                      <a:pt x="7062" y="1183"/>
                    </a:lnTo>
                    <a:lnTo>
                      <a:pt x="10612" y="1331"/>
                    </a:lnTo>
                    <a:cubicBezTo>
                      <a:pt x="11758" y="1368"/>
                      <a:pt x="12941" y="1368"/>
                      <a:pt x="14124" y="1405"/>
                    </a:cubicBezTo>
                    <a:cubicBezTo>
                      <a:pt x="16490" y="1479"/>
                      <a:pt x="18856" y="1516"/>
                      <a:pt x="21185" y="1553"/>
                    </a:cubicBezTo>
                    <a:cubicBezTo>
                      <a:pt x="21777" y="1571"/>
                      <a:pt x="22368" y="1571"/>
                      <a:pt x="22960" y="1571"/>
                    </a:cubicBezTo>
                    <a:cubicBezTo>
                      <a:pt x="23551" y="1571"/>
                      <a:pt x="24143" y="1571"/>
                      <a:pt x="24734" y="1590"/>
                    </a:cubicBezTo>
                    <a:lnTo>
                      <a:pt x="27437" y="1590"/>
                    </a:lnTo>
                    <a:lnTo>
                      <a:pt x="27470" y="7912"/>
                    </a:lnTo>
                    <a:cubicBezTo>
                      <a:pt x="27544" y="10315"/>
                      <a:pt x="27544" y="12681"/>
                      <a:pt x="27618" y="15084"/>
                    </a:cubicBezTo>
                    <a:lnTo>
                      <a:pt x="27729" y="18633"/>
                    </a:lnTo>
                    <a:lnTo>
                      <a:pt x="27840" y="22220"/>
                    </a:lnTo>
                    <a:lnTo>
                      <a:pt x="28025" y="25769"/>
                    </a:lnTo>
                    <a:cubicBezTo>
                      <a:pt x="28099" y="26952"/>
                      <a:pt x="28173" y="28172"/>
                      <a:pt x="28247" y="29355"/>
                    </a:cubicBezTo>
                    <a:cubicBezTo>
                      <a:pt x="28357" y="28172"/>
                      <a:pt x="28431" y="26952"/>
                      <a:pt x="28468" y="25769"/>
                    </a:cubicBezTo>
                    <a:lnTo>
                      <a:pt x="28653" y="22220"/>
                    </a:lnTo>
                    <a:lnTo>
                      <a:pt x="28801" y="18633"/>
                    </a:lnTo>
                    <a:lnTo>
                      <a:pt x="28875" y="15084"/>
                    </a:lnTo>
                    <a:cubicBezTo>
                      <a:pt x="28949" y="12681"/>
                      <a:pt x="28986" y="10315"/>
                      <a:pt x="29023" y="7912"/>
                    </a:cubicBezTo>
                    <a:lnTo>
                      <a:pt x="29060" y="777"/>
                    </a:lnTo>
                    <a:lnTo>
                      <a:pt x="29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9" name="Google Shape;1099;p29"/>
          <p:cNvSpPr/>
          <p:nvPr/>
        </p:nvSpPr>
        <p:spPr>
          <a:xfrm>
            <a:off x="6452263" y="869925"/>
            <a:ext cx="1764460" cy="1700432"/>
          </a:xfrm>
          <a:custGeom>
            <a:avLst/>
            <a:gdLst/>
            <a:ahLst/>
            <a:cxnLst/>
            <a:rect l="l" t="t" r="r" b="b"/>
            <a:pathLst>
              <a:path w="96975" h="93456" extrusionOk="0">
                <a:moveTo>
                  <a:pt x="38190" y="2123"/>
                </a:moveTo>
                <a:cubicBezTo>
                  <a:pt x="38190" y="2123"/>
                  <a:pt x="38190" y="2123"/>
                  <a:pt x="38191" y="2123"/>
                </a:cubicBezTo>
                <a:cubicBezTo>
                  <a:pt x="38191" y="2123"/>
                  <a:pt x="38190" y="2123"/>
                  <a:pt x="38190" y="2123"/>
                </a:cubicBezTo>
                <a:close/>
                <a:moveTo>
                  <a:pt x="37045" y="3417"/>
                </a:moveTo>
                <a:lnTo>
                  <a:pt x="37045" y="3417"/>
                </a:lnTo>
                <a:cubicBezTo>
                  <a:pt x="37046" y="3417"/>
                  <a:pt x="37047" y="3417"/>
                  <a:pt x="37047" y="3417"/>
                </a:cubicBezTo>
                <a:lnTo>
                  <a:pt x="37047" y="3417"/>
                </a:lnTo>
                <a:cubicBezTo>
                  <a:pt x="37047" y="3417"/>
                  <a:pt x="37047" y="3417"/>
                  <a:pt x="37045" y="3417"/>
                </a:cubicBezTo>
                <a:close/>
                <a:moveTo>
                  <a:pt x="35788" y="6005"/>
                </a:moveTo>
                <a:lnTo>
                  <a:pt x="35788" y="6042"/>
                </a:lnTo>
                <a:lnTo>
                  <a:pt x="35714" y="6042"/>
                </a:lnTo>
                <a:cubicBezTo>
                  <a:pt x="35751" y="6042"/>
                  <a:pt x="35751" y="6042"/>
                  <a:pt x="35788" y="6005"/>
                </a:cubicBezTo>
                <a:close/>
                <a:moveTo>
                  <a:pt x="54052" y="3232"/>
                </a:moveTo>
                <a:cubicBezTo>
                  <a:pt x="53941" y="3380"/>
                  <a:pt x="53830" y="3491"/>
                  <a:pt x="53756" y="3676"/>
                </a:cubicBezTo>
                <a:cubicBezTo>
                  <a:pt x="53128" y="4600"/>
                  <a:pt x="52684" y="6116"/>
                  <a:pt x="52314" y="7447"/>
                </a:cubicBezTo>
                <a:cubicBezTo>
                  <a:pt x="52240" y="7434"/>
                  <a:pt x="52170" y="7430"/>
                  <a:pt x="52103" y="7430"/>
                </a:cubicBezTo>
                <a:cubicBezTo>
                  <a:pt x="51969" y="7430"/>
                  <a:pt x="51846" y="7447"/>
                  <a:pt x="51723" y="7447"/>
                </a:cubicBezTo>
                <a:cubicBezTo>
                  <a:pt x="51612" y="7447"/>
                  <a:pt x="51464" y="7447"/>
                  <a:pt x="51353" y="7484"/>
                </a:cubicBezTo>
                <a:cubicBezTo>
                  <a:pt x="51538" y="7299"/>
                  <a:pt x="51797" y="6966"/>
                  <a:pt x="52055" y="6486"/>
                </a:cubicBezTo>
                <a:cubicBezTo>
                  <a:pt x="52314" y="6042"/>
                  <a:pt x="52573" y="5450"/>
                  <a:pt x="52906" y="4785"/>
                </a:cubicBezTo>
                <a:cubicBezTo>
                  <a:pt x="53054" y="4452"/>
                  <a:pt x="53238" y="4082"/>
                  <a:pt x="53460" y="3787"/>
                </a:cubicBezTo>
                <a:cubicBezTo>
                  <a:pt x="53608" y="3565"/>
                  <a:pt x="53793" y="3380"/>
                  <a:pt x="53978" y="3269"/>
                </a:cubicBezTo>
                <a:lnTo>
                  <a:pt x="54015" y="3269"/>
                </a:lnTo>
                <a:cubicBezTo>
                  <a:pt x="54015" y="3269"/>
                  <a:pt x="54015" y="3232"/>
                  <a:pt x="54015" y="3232"/>
                </a:cubicBezTo>
                <a:close/>
                <a:moveTo>
                  <a:pt x="52721" y="4415"/>
                </a:moveTo>
                <a:lnTo>
                  <a:pt x="52721" y="4415"/>
                </a:lnTo>
                <a:cubicBezTo>
                  <a:pt x="52684" y="4489"/>
                  <a:pt x="52647" y="4563"/>
                  <a:pt x="52647" y="4637"/>
                </a:cubicBezTo>
                <a:cubicBezTo>
                  <a:pt x="52351" y="5339"/>
                  <a:pt x="52129" y="5931"/>
                  <a:pt x="51907" y="6412"/>
                </a:cubicBezTo>
                <a:cubicBezTo>
                  <a:pt x="51723" y="6892"/>
                  <a:pt x="51501" y="7225"/>
                  <a:pt x="51316" y="7447"/>
                </a:cubicBezTo>
                <a:cubicBezTo>
                  <a:pt x="51316" y="7447"/>
                  <a:pt x="51279" y="7484"/>
                  <a:pt x="51279" y="7484"/>
                </a:cubicBezTo>
                <a:cubicBezTo>
                  <a:pt x="50946" y="7521"/>
                  <a:pt x="50650" y="7558"/>
                  <a:pt x="50318" y="7669"/>
                </a:cubicBezTo>
                <a:cubicBezTo>
                  <a:pt x="50281" y="7669"/>
                  <a:pt x="50207" y="7706"/>
                  <a:pt x="50133" y="7706"/>
                </a:cubicBezTo>
                <a:cubicBezTo>
                  <a:pt x="50318" y="7521"/>
                  <a:pt x="50503" y="7336"/>
                  <a:pt x="50687" y="7114"/>
                </a:cubicBezTo>
                <a:cubicBezTo>
                  <a:pt x="51131" y="6596"/>
                  <a:pt x="51575" y="5931"/>
                  <a:pt x="52129" y="5192"/>
                </a:cubicBezTo>
                <a:cubicBezTo>
                  <a:pt x="52314" y="4933"/>
                  <a:pt x="52499" y="4674"/>
                  <a:pt x="52721" y="4415"/>
                </a:cubicBezTo>
                <a:close/>
                <a:moveTo>
                  <a:pt x="39744" y="7890"/>
                </a:moveTo>
                <a:cubicBezTo>
                  <a:pt x="39744" y="7898"/>
                  <a:pt x="39756" y="7917"/>
                  <a:pt x="39779" y="7948"/>
                </a:cubicBezTo>
                <a:lnTo>
                  <a:pt x="39779" y="7948"/>
                </a:lnTo>
                <a:cubicBezTo>
                  <a:pt x="39757" y="7910"/>
                  <a:pt x="39744" y="7890"/>
                  <a:pt x="39744" y="7890"/>
                </a:cubicBezTo>
                <a:close/>
                <a:moveTo>
                  <a:pt x="52536" y="4082"/>
                </a:moveTo>
                <a:lnTo>
                  <a:pt x="52536" y="4082"/>
                </a:lnTo>
                <a:cubicBezTo>
                  <a:pt x="52277" y="4378"/>
                  <a:pt x="52092" y="4711"/>
                  <a:pt x="51871" y="4970"/>
                </a:cubicBezTo>
                <a:cubicBezTo>
                  <a:pt x="51390" y="5783"/>
                  <a:pt x="50983" y="6449"/>
                  <a:pt x="50577" y="6966"/>
                </a:cubicBezTo>
                <a:cubicBezTo>
                  <a:pt x="50355" y="7299"/>
                  <a:pt x="50133" y="7558"/>
                  <a:pt x="49948" y="7743"/>
                </a:cubicBezTo>
                <a:cubicBezTo>
                  <a:pt x="49504" y="7890"/>
                  <a:pt x="49098" y="8075"/>
                  <a:pt x="48728" y="8260"/>
                </a:cubicBezTo>
                <a:cubicBezTo>
                  <a:pt x="48950" y="8038"/>
                  <a:pt x="49135" y="7780"/>
                  <a:pt x="49357" y="7521"/>
                </a:cubicBezTo>
                <a:cubicBezTo>
                  <a:pt x="49837" y="6892"/>
                  <a:pt x="50355" y="6116"/>
                  <a:pt x="51057" y="5302"/>
                </a:cubicBezTo>
                <a:cubicBezTo>
                  <a:pt x="51427" y="4896"/>
                  <a:pt x="51834" y="4526"/>
                  <a:pt x="52351" y="4193"/>
                </a:cubicBezTo>
                <a:cubicBezTo>
                  <a:pt x="52425" y="4156"/>
                  <a:pt x="52462" y="4119"/>
                  <a:pt x="52536" y="4082"/>
                </a:cubicBezTo>
                <a:close/>
                <a:moveTo>
                  <a:pt x="19411" y="8593"/>
                </a:moveTo>
                <a:lnTo>
                  <a:pt x="19411" y="8593"/>
                </a:lnTo>
                <a:cubicBezTo>
                  <a:pt x="19411" y="8593"/>
                  <a:pt x="19411" y="8593"/>
                  <a:pt x="19410" y="8593"/>
                </a:cubicBezTo>
                <a:cubicBezTo>
                  <a:pt x="19411" y="8593"/>
                  <a:pt x="19411" y="8593"/>
                  <a:pt x="19411" y="8593"/>
                </a:cubicBezTo>
                <a:close/>
                <a:moveTo>
                  <a:pt x="72998" y="6989"/>
                </a:moveTo>
                <a:cubicBezTo>
                  <a:pt x="73352" y="6989"/>
                  <a:pt x="73711" y="7023"/>
                  <a:pt x="74090" y="7077"/>
                </a:cubicBezTo>
                <a:cubicBezTo>
                  <a:pt x="74718" y="7188"/>
                  <a:pt x="76234" y="7558"/>
                  <a:pt x="77491" y="8852"/>
                </a:cubicBezTo>
                <a:cubicBezTo>
                  <a:pt x="76382" y="9184"/>
                  <a:pt x="75273" y="9628"/>
                  <a:pt x="74201" y="10146"/>
                </a:cubicBezTo>
                <a:cubicBezTo>
                  <a:pt x="74053" y="10220"/>
                  <a:pt x="73868" y="10330"/>
                  <a:pt x="73720" y="10404"/>
                </a:cubicBezTo>
                <a:cubicBezTo>
                  <a:pt x="73720" y="9924"/>
                  <a:pt x="73646" y="9480"/>
                  <a:pt x="73572" y="9073"/>
                </a:cubicBezTo>
                <a:cubicBezTo>
                  <a:pt x="73461" y="8371"/>
                  <a:pt x="73055" y="7595"/>
                  <a:pt x="72611" y="7003"/>
                </a:cubicBezTo>
                <a:cubicBezTo>
                  <a:pt x="72740" y="6993"/>
                  <a:pt x="72869" y="6989"/>
                  <a:pt x="72998" y="6989"/>
                </a:cubicBezTo>
                <a:close/>
                <a:moveTo>
                  <a:pt x="38635" y="13103"/>
                </a:moveTo>
                <a:lnTo>
                  <a:pt x="38635" y="13103"/>
                </a:lnTo>
                <a:cubicBezTo>
                  <a:pt x="38635" y="13103"/>
                  <a:pt x="38607" y="13153"/>
                  <a:pt x="38561" y="13250"/>
                </a:cubicBezTo>
                <a:lnTo>
                  <a:pt x="38561" y="13250"/>
                </a:lnTo>
                <a:cubicBezTo>
                  <a:pt x="38608" y="13163"/>
                  <a:pt x="38635" y="13117"/>
                  <a:pt x="38635" y="13103"/>
                </a:cubicBezTo>
                <a:close/>
                <a:moveTo>
                  <a:pt x="35940" y="6961"/>
                </a:moveTo>
                <a:cubicBezTo>
                  <a:pt x="36286" y="6961"/>
                  <a:pt x="36678" y="7079"/>
                  <a:pt x="37008" y="7299"/>
                </a:cubicBezTo>
                <a:cubicBezTo>
                  <a:pt x="37526" y="7669"/>
                  <a:pt x="37859" y="8260"/>
                  <a:pt x="37970" y="8889"/>
                </a:cubicBezTo>
                <a:cubicBezTo>
                  <a:pt x="38080" y="9554"/>
                  <a:pt x="37896" y="10330"/>
                  <a:pt x="37452" y="11070"/>
                </a:cubicBezTo>
                <a:cubicBezTo>
                  <a:pt x="37341" y="11218"/>
                  <a:pt x="37230" y="11366"/>
                  <a:pt x="37119" y="11551"/>
                </a:cubicBezTo>
                <a:lnTo>
                  <a:pt x="37045" y="11624"/>
                </a:lnTo>
                <a:cubicBezTo>
                  <a:pt x="36897" y="11883"/>
                  <a:pt x="36713" y="12105"/>
                  <a:pt x="36602" y="12364"/>
                </a:cubicBezTo>
                <a:cubicBezTo>
                  <a:pt x="36343" y="12771"/>
                  <a:pt x="36121" y="13251"/>
                  <a:pt x="35899" y="13732"/>
                </a:cubicBezTo>
                <a:cubicBezTo>
                  <a:pt x="35197" y="11735"/>
                  <a:pt x="34531" y="10257"/>
                  <a:pt x="33792" y="9037"/>
                </a:cubicBezTo>
                <a:cubicBezTo>
                  <a:pt x="33940" y="9037"/>
                  <a:pt x="34088" y="8963"/>
                  <a:pt x="34199" y="8852"/>
                </a:cubicBezTo>
                <a:cubicBezTo>
                  <a:pt x="34199" y="8815"/>
                  <a:pt x="34235" y="8778"/>
                  <a:pt x="34235" y="8741"/>
                </a:cubicBezTo>
                <a:cubicBezTo>
                  <a:pt x="34235" y="8741"/>
                  <a:pt x="34235" y="8741"/>
                  <a:pt x="34235" y="8704"/>
                </a:cubicBezTo>
                <a:cubicBezTo>
                  <a:pt x="34272" y="8667"/>
                  <a:pt x="34272" y="8667"/>
                  <a:pt x="34272" y="8630"/>
                </a:cubicBezTo>
                <a:cubicBezTo>
                  <a:pt x="34272" y="8593"/>
                  <a:pt x="34309" y="8482"/>
                  <a:pt x="34346" y="8371"/>
                </a:cubicBezTo>
                <a:cubicBezTo>
                  <a:pt x="34420" y="8186"/>
                  <a:pt x="34494" y="7927"/>
                  <a:pt x="34716" y="7632"/>
                </a:cubicBezTo>
                <a:cubicBezTo>
                  <a:pt x="34864" y="7410"/>
                  <a:pt x="35160" y="7114"/>
                  <a:pt x="35603" y="7003"/>
                </a:cubicBezTo>
                <a:cubicBezTo>
                  <a:pt x="35707" y="6975"/>
                  <a:pt x="35821" y="6961"/>
                  <a:pt x="35940" y="6961"/>
                </a:cubicBezTo>
                <a:close/>
                <a:moveTo>
                  <a:pt x="20478" y="13758"/>
                </a:moveTo>
                <a:cubicBezTo>
                  <a:pt x="20441" y="13761"/>
                  <a:pt x="20405" y="13765"/>
                  <a:pt x="20371" y="13769"/>
                </a:cubicBezTo>
                <a:cubicBezTo>
                  <a:pt x="20406" y="13765"/>
                  <a:pt x="20441" y="13762"/>
                  <a:pt x="20478" y="13758"/>
                </a:cubicBezTo>
                <a:close/>
                <a:moveTo>
                  <a:pt x="78305" y="9850"/>
                </a:moveTo>
                <a:cubicBezTo>
                  <a:pt x="78342" y="9961"/>
                  <a:pt x="78416" y="10072"/>
                  <a:pt x="78489" y="10183"/>
                </a:cubicBezTo>
                <a:cubicBezTo>
                  <a:pt x="77898" y="10367"/>
                  <a:pt x="77380" y="10589"/>
                  <a:pt x="76826" y="10848"/>
                </a:cubicBezTo>
                <a:cubicBezTo>
                  <a:pt x="75199" y="11588"/>
                  <a:pt x="73794" y="12475"/>
                  <a:pt x="72537" y="13436"/>
                </a:cubicBezTo>
                <a:cubicBezTo>
                  <a:pt x="71835" y="13954"/>
                  <a:pt x="71169" y="14508"/>
                  <a:pt x="70578" y="15063"/>
                </a:cubicBezTo>
                <a:cubicBezTo>
                  <a:pt x="70393" y="15026"/>
                  <a:pt x="70097" y="14952"/>
                  <a:pt x="69653" y="14915"/>
                </a:cubicBezTo>
                <a:lnTo>
                  <a:pt x="69616" y="14915"/>
                </a:lnTo>
                <a:cubicBezTo>
                  <a:pt x="69616" y="14878"/>
                  <a:pt x="69616" y="14878"/>
                  <a:pt x="69616" y="14878"/>
                </a:cubicBezTo>
                <a:cubicBezTo>
                  <a:pt x="70023" y="14767"/>
                  <a:pt x="70393" y="14656"/>
                  <a:pt x="70763" y="14545"/>
                </a:cubicBezTo>
                <a:cubicBezTo>
                  <a:pt x="71576" y="14286"/>
                  <a:pt x="72648" y="13325"/>
                  <a:pt x="73055" y="12697"/>
                </a:cubicBezTo>
                <a:cubicBezTo>
                  <a:pt x="73203" y="12438"/>
                  <a:pt x="73314" y="12216"/>
                  <a:pt x="73387" y="11994"/>
                </a:cubicBezTo>
                <a:cubicBezTo>
                  <a:pt x="73831" y="11698"/>
                  <a:pt x="74312" y="11440"/>
                  <a:pt x="74755" y="11218"/>
                </a:cubicBezTo>
                <a:cubicBezTo>
                  <a:pt x="75347" y="10922"/>
                  <a:pt x="75901" y="10663"/>
                  <a:pt x="76530" y="10441"/>
                </a:cubicBezTo>
                <a:cubicBezTo>
                  <a:pt x="76789" y="10330"/>
                  <a:pt x="77085" y="10220"/>
                  <a:pt x="77343" y="10146"/>
                </a:cubicBezTo>
                <a:cubicBezTo>
                  <a:pt x="77380" y="10146"/>
                  <a:pt x="77417" y="10109"/>
                  <a:pt x="77454" y="10109"/>
                </a:cubicBezTo>
                <a:cubicBezTo>
                  <a:pt x="77750" y="10035"/>
                  <a:pt x="78009" y="9924"/>
                  <a:pt x="78305" y="9850"/>
                </a:cubicBezTo>
                <a:close/>
                <a:moveTo>
                  <a:pt x="78674" y="10552"/>
                </a:moveTo>
                <a:cubicBezTo>
                  <a:pt x="78748" y="10811"/>
                  <a:pt x="78859" y="11070"/>
                  <a:pt x="78933" y="11329"/>
                </a:cubicBezTo>
                <a:cubicBezTo>
                  <a:pt x="77750" y="11588"/>
                  <a:pt x="76271" y="12142"/>
                  <a:pt x="74608" y="13066"/>
                </a:cubicBezTo>
                <a:cubicBezTo>
                  <a:pt x="73498" y="13695"/>
                  <a:pt x="72352" y="14545"/>
                  <a:pt x="71206" y="15543"/>
                </a:cubicBezTo>
                <a:cubicBezTo>
                  <a:pt x="71169" y="15506"/>
                  <a:pt x="71169" y="15469"/>
                  <a:pt x="71169" y="15469"/>
                </a:cubicBezTo>
                <a:cubicBezTo>
                  <a:pt x="71132" y="15322"/>
                  <a:pt x="71021" y="15211"/>
                  <a:pt x="70910" y="15137"/>
                </a:cubicBezTo>
                <a:cubicBezTo>
                  <a:pt x="71465" y="14656"/>
                  <a:pt x="72057" y="14138"/>
                  <a:pt x="72722" y="13695"/>
                </a:cubicBezTo>
                <a:cubicBezTo>
                  <a:pt x="73979" y="12771"/>
                  <a:pt x="75384" y="11883"/>
                  <a:pt x="77011" y="11181"/>
                </a:cubicBezTo>
                <a:cubicBezTo>
                  <a:pt x="77528" y="10959"/>
                  <a:pt x="78083" y="10737"/>
                  <a:pt x="78674" y="10552"/>
                </a:cubicBezTo>
                <a:close/>
                <a:moveTo>
                  <a:pt x="59043" y="12364"/>
                </a:moveTo>
                <a:cubicBezTo>
                  <a:pt x="59486" y="12845"/>
                  <a:pt x="59967" y="13288"/>
                  <a:pt x="60485" y="13658"/>
                </a:cubicBezTo>
                <a:cubicBezTo>
                  <a:pt x="61298" y="14249"/>
                  <a:pt x="62555" y="14989"/>
                  <a:pt x="64182" y="15248"/>
                </a:cubicBezTo>
                <a:cubicBezTo>
                  <a:pt x="64515" y="15285"/>
                  <a:pt x="64810" y="15285"/>
                  <a:pt x="65106" y="15285"/>
                </a:cubicBezTo>
                <a:cubicBezTo>
                  <a:pt x="64884" y="15359"/>
                  <a:pt x="64662" y="15432"/>
                  <a:pt x="64441" y="15506"/>
                </a:cubicBezTo>
                <a:cubicBezTo>
                  <a:pt x="64256" y="15580"/>
                  <a:pt x="64108" y="15654"/>
                  <a:pt x="63997" y="15691"/>
                </a:cubicBezTo>
                <a:cubicBezTo>
                  <a:pt x="63590" y="15617"/>
                  <a:pt x="63147" y="15543"/>
                  <a:pt x="62666" y="15359"/>
                </a:cubicBezTo>
                <a:cubicBezTo>
                  <a:pt x="62259" y="15211"/>
                  <a:pt x="61816" y="14989"/>
                  <a:pt x="61409" y="14730"/>
                </a:cubicBezTo>
                <a:cubicBezTo>
                  <a:pt x="60965" y="14471"/>
                  <a:pt x="60522" y="14138"/>
                  <a:pt x="60078" y="13732"/>
                </a:cubicBezTo>
                <a:cubicBezTo>
                  <a:pt x="59708" y="13362"/>
                  <a:pt x="59376" y="12881"/>
                  <a:pt x="59043" y="12364"/>
                </a:cubicBezTo>
                <a:close/>
                <a:moveTo>
                  <a:pt x="34753" y="15727"/>
                </a:moveTo>
                <a:cubicBezTo>
                  <a:pt x="34753" y="15727"/>
                  <a:pt x="34753" y="15727"/>
                  <a:pt x="34753" y="15728"/>
                </a:cubicBezTo>
                <a:cubicBezTo>
                  <a:pt x="34753" y="15728"/>
                  <a:pt x="34755" y="15734"/>
                  <a:pt x="34759" y="15745"/>
                </a:cubicBezTo>
                <a:lnTo>
                  <a:pt x="34759" y="15745"/>
                </a:lnTo>
                <a:cubicBezTo>
                  <a:pt x="34756" y="15733"/>
                  <a:pt x="34754" y="15727"/>
                  <a:pt x="34753" y="15727"/>
                </a:cubicBezTo>
                <a:close/>
                <a:moveTo>
                  <a:pt x="58651" y="12468"/>
                </a:moveTo>
                <a:cubicBezTo>
                  <a:pt x="58662" y="12475"/>
                  <a:pt x="58673" y="12475"/>
                  <a:pt x="58673" y="12475"/>
                </a:cubicBezTo>
                <a:cubicBezTo>
                  <a:pt x="59043" y="13066"/>
                  <a:pt x="59450" y="13584"/>
                  <a:pt x="59930" y="13991"/>
                </a:cubicBezTo>
                <a:cubicBezTo>
                  <a:pt x="60854" y="14804"/>
                  <a:pt x="61816" y="15248"/>
                  <a:pt x="62629" y="15506"/>
                </a:cubicBezTo>
                <a:cubicBezTo>
                  <a:pt x="63110" y="15654"/>
                  <a:pt x="63479" y="15728"/>
                  <a:pt x="63849" y="15765"/>
                </a:cubicBezTo>
                <a:cubicBezTo>
                  <a:pt x="63368" y="15987"/>
                  <a:pt x="62925" y="16283"/>
                  <a:pt x="62555" y="16579"/>
                </a:cubicBezTo>
                <a:cubicBezTo>
                  <a:pt x="62370" y="16505"/>
                  <a:pt x="62148" y="16431"/>
                  <a:pt x="61927" y="16320"/>
                </a:cubicBezTo>
                <a:cubicBezTo>
                  <a:pt x="61150" y="15987"/>
                  <a:pt x="60226" y="15359"/>
                  <a:pt x="59560" y="14397"/>
                </a:cubicBezTo>
                <a:cubicBezTo>
                  <a:pt x="59228" y="13880"/>
                  <a:pt x="58969" y="13288"/>
                  <a:pt x="58710" y="12660"/>
                </a:cubicBezTo>
                <a:cubicBezTo>
                  <a:pt x="58710" y="12596"/>
                  <a:pt x="58683" y="12532"/>
                  <a:pt x="58651" y="12468"/>
                </a:cubicBezTo>
                <a:close/>
                <a:moveTo>
                  <a:pt x="58229" y="12512"/>
                </a:moveTo>
                <a:lnTo>
                  <a:pt x="58377" y="12845"/>
                </a:lnTo>
                <a:cubicBezTo>
                  <a:pt x="58636" y="13473"/>
                  <a:pt x="58932" y="14102"/>
                  <a:pt x="59339" y="14619"/>
                </a:cubicBezTo>
                <a:cubicBezTo>
                  <a:pt x="60115" y="15617"/>
                  <a:pt x="61076" y="16172"/>
                  <a:pt x="61890" y="16505"/>
                </a:cubicBezTo>
                <a:cubicBezTo>
                  <a:pt x="62074" y="16579"/>
                  <a:pt x="62296" y="16652"/>
                  <a:pt x="62444" y="16689"/>
                </a:cubicBezTo>
                <a:cubicBezTo>
                  <a:pt x="62370" y="16763"/>
                  <a:pt x="62296" y="16837"/>
                  <a:pt x="62222" y="16911"/>
                </a:cubicBezTo>
                <a:lnTo>
                  <a:pt x="62074" y="17059"/>
                </a:lnTo>
                <a:lnTo>
                  <a:pt x="62001" y="17059"/>
                </a:lnTo>
                <a:cubicBezTo>
                  <a:pt x="61964" y="17022"/>
                  <a:pt x="61927" y="17022"/>
                  <a:pt x="61890" y="17022"/>
                </a:cubicBezTo>
                <a:cubicBezTo>
                  <a:pt x="61594" y="16985"/>
                  <a:pt x="61335" y="16985"/>
                  <a:pt x="61039" y="16985"/>
                </a:cubicBezTo>
                <a:cubicBezTo>
                  <a:pt x="60965" y="16948"/>
                  <a:pt x="60928" y="16911"/>
                  <a:pt x="60854" y="16874"/>
                </a:cubicBezTo>
                <a:cubicBezTo>
                  <a:pt x="60152" y="16394"/>
                  <a:pt x="59413" y="15654"/>
                  <a:pt x="58858" y="14619"/>
                </a:cubicBezTo>
                <a:cubicBezTo>
                  <a:pt x="58599" y="14102"/>
                  <a:pt x="58414" y="13473"/>
                  <a:pt x="58303" y="12808"/>
                </a:cubicBezTo>
                <a:cubicBezTo>
                  <a:pt x="58266" y="12734"/>
                  <a:pt x="58266" y="12623"/>
                  <a:pt x="58229" y="12512"/>
                </a:cubicBezTo>
                <a:close/>
                <a:moveTo>
                  <a:pt x="58414" y="14397"/>
                </a:moveTo>
                <a:cubicBezTo>
                  <a:pt x="58451" y="14545"/>
                  <a:pt x="58525" y="14693"/>
                  <a:pt x="58599" y="14804"/>
                </a:cubicBezTo>
                <a:cubicBezTo>
                  <a:pt x="59228" y="15839"/>
                  <a:pt x="60041" y="16579"/>
                  <a:pt x="60743" y="17022"/>
                </a:cubicBezTo>
                <a:cubicBezTo>
                  <a:pt x="60374" y="17022"/>
                  <a:pt x="60004" y="17096"/>
                  <a:pt x="59671" y="17207"/>
                </a:cubicBezTo>
                <a:cubicBezTo>
                  <a:pt x="59523" y="17022"/>
                  <a:pt x="59413" y="16837"/>
                  <a:pt x="59265" y="16616"/>
                </a:cubicBezTo>
                <a:cubicBezTo>
                  <a:pt x="59006" y="16246"/>
                  <a:pt x="58747" y="15839"/>
                  <a:pt x="58562" y="15395"/>
                </a:cubicBezTo>
                <a:cubicBezTo>
                  <a:pt x="58488" y="15211"/>
                  <a:pt x="58414" y="15063"/>
                  <a:pt x="58340" y="14878"/>
                </a:cubicBezTo>
                <a:cubicBezTo>
                  <a:pt x="58377" y="14767"/>
                  <a:pt x="58377" y="14693"/>
                  <a:pt x="58414" y="14582"/>
                </a:cubicBezTo>
                <a:cubicBezTo>
                  <a:pt x="58414" y="14508"/>
                  <a:pt x="58414" y="14471"/>
                  <a:pt x="58414" y="14397"/>
                </a:cubicBezTo>
                <a:close/>
                <a:moveTo>
                  <a:pt x="58266" y="15469"/>
                </a:moveTo>
                <a:cubicBezTo>
                  <a:pt x="58266" y="15506"/>
                  <a:pt x="58266" y="15543"/>
                  <a:pt x="58303" y="15543"/>
                </a:cubicBezTo>
                <a:cubicBezTo>
                  <a:pt x="58525" y="16024"/>
                  <a:pt x="58858" y="16431"/>
                  <a:pt x="59117" y="16800"/>
                </a:cubicBezTo>
                <a:cubicBezTo>
                  <a:pt x="59228" y="16948"/>
                  <a:pt x="59339" y="17096"/>
                  <a:pt x="59450" y="17244"/>
                </a:cubicBezTo>
                <a:cubicBezTo>
                  <a:pt x="59191" y="17318"/>
                  <a:pt x="58895" y="17429"/>
                  <a:pt x="58636" y="17540"/>
                </a:cubicBezTo>
                <a:cubicBezTo>
                  <a:pt x="58377" y="17170"/>
                  <a:pt x="58193" y="16726"/>
                  <a:pt x="58045" y="16209"/>
                </a:cubicBezTo>
                <a:cubicBezTo>
                  <a:pt x="58119" y="15987"/>
                  <a:pt x="58193" y="15728"/>
                  <a:pt x="58266" y="15469"/>
                </a:cubicBezTo>
                <a:close/>
                <a:moveTo>
                  <a:pt x="57860" y="16616"/>
                </a:moveTo>
                <a:cubicBezTo>
                  <a:pt x="58045" y="16985"/>
                  <a:pt x="58229" y="17355"/>
                  <a:pt x="58414" y="17651"/>
                </a:cubicBezTo>
                <a:cubicBezTo>
                  <a:pt x="58303" y="17725"/>
                  <a:pt x="58156" y="17762"/>
                  <a:pt x="58045" y="17836"/>
                </a:cubicBezTo>
                <a:cubicBezTo>
                  <a:pt x="57971" y="17873"/>
                  <a:pt x="57897" y="17909"/>
                  <a:pt x="57823" y="17983"/>
                </a:cubicBezTo>
                <a:cubicBezTo>
                  <a:pt x="57712" y="17725"/>
                  <a:pt x="57638" y="17466"/>
                  <a:pt x="57564" y="17170"/>
                </a:cubicBezTo>
                <a:cubicBezTo>
                  <a:pt x="57675" y="16985"/>
                  <a:pt x="57786" y="16800"/>
                  <a:pt x="57860" y="16616"/>
                </a:cubicBezTo>
                <a:close/>
                <a:moveTo>
                  <a:pt x="57342" y="17466"/>
                </a:moveTo>
                <a:cubicBezTo>
                  <a:pt x="57416" y="17688"/>
                  <a:pt x="57490" y="17909"/>
                  <a:pt x="57601" y="18131"/>
                </a:cubicBezTo>
                <a:cubicBezTo>
                  <a:pt x="57527" y="18168"/>
                  <a:pt x="57453" y="18242"/>
                  <a:pt x="57379" y="18279"/>
                </a:cubicBezTo>
                <a:cubicBezTo>
                  <a:pt x="57342" y="18242"/>
                  <a:pt x="57342" y="18205"/>
                  <a:pt x="57305" y="18168"/>
                </a:cubicBezTo>
                <a:cubicBezTo>
                  <a:pt x="57268" y="18020"/>
                  <a:pt x="57268" y="17909"/>
                  <a:pt x="57231" y="17762"/>
                </a:cubicBezTo>
                <a:cubicBezTo>
                  <a:pt x="57231" y="17725"/>
                  <a:pt x="57231" y="17651"/>
                  <a:pt x="57231" y="17614"/>
                </a:cubicBezTo>
                <a:cubicBezTo>
                  <a:pt x="57268" y="17577"/>
                  <a:pt x="57305" y="17503"/>
                  <a:pt x="57342" y="17466"/>
                </a:cubicBezTo>
                <a:close/>
                <a:moveTo>
                  <a:pt x="78933" y="11403"/>
                </a:moveTo>
                <a:cubicBezTo>
                  <a:pt x="78970" y="11588"/>
                  <a:pt x="79007" y="11772"/>
                  <a:pt x="79044" y="11957"/>
                </a:cubicBezTo>
                <a:cubicBezTo>
                  <a:pt x="79118" y="12549"/>
                  <a:pt x="79081" y="13177"/>
                  <a:pt x="78970" y="13806"/>
                </a:cubicBezTo>
                <a:cubicBezTo>
                  <a:pt x="78748" y="13991"/>
                  <a:pt x="78526" y="14175"/>
                  <a:pt x="78379" y="14360"/>
                </a:cubicBezTo>
                <a:cubicBezTo>
                  <a:pt x="77639" y="15100"/>
                  <a:pt x="77380" y="15617"/>
                  <a:pt x="77380" y="15617"/>
                </a:cubicBezTo>
                <a:cubicBezTo>
                  <a:pt x="77380" y="15617"/>
                  <a:pt x="77639" y="15100"/>
                  <a:pt x="78416" y="14360"/>
                </a:cubicBezTo>
                <a:cubicBezTo>
                  <a:pt x="78563" y="14212"/>
                  <a:pt x="78748" y="14065"/>
                  <a:pt x="78933" y="13917"/>
                </a:cubicBezTo>
                <a:lnTo>
                  <a:pt x="78933" y="13917"/>
                </a:lnTo>
                <a:cubicBezTo>
                  <a:pt x="78859" y="14212"/>
                  <a:pt x="78785" y="14545"/>
                  <a:pt x="78637" y="14841"/>
                </a:cubicBezTo>
                <a:cubicBezTo>
                  <a:pt x="78526" y="15100"/>
                  <a:pt x="78416" y="15359"/>
                  <a:pt x="78305" y="15617"/>
                </a:cubicBezTo>
                <a:cubicBezTo>
                  <a:pt x="77528" y="16357"/>
                  <a:pt x="76937" y="17170"/>
                  <a:pt x="76493" y="17983"/>
                </a:cubicBezTo>
                <a:cubicBezTo>
                  <a:pt x="76493" y="18020"/>
                  <a:pt x="76493" y="18057"/>
                  <a:pt x="76456" y="18094"/>
                </a:cubicBezTo>
                <a:cubicBezTo>
                  <a:pt x="75975" y="18575"/>
                  <a:pt x="75421" y="18982"/>
                  <a:pt x="74903" y="19314"/>
                </a:cubicBezTo>
                <a:cubicBezTo>
                  <a:pt x="74127" y="19721"/>
                  <a:pt x="73314" y="19943"/>
                  <a:pt x="72537" y="19943"/>
                </a:cubicBezTo>
                <a:lnTo>
                  <a:pt x="72426" y="19943"/>
                </a:lnTo>
                <a:cubicBezTo>
                  <a:pt x="71724" y="19943"/>
                  <a:pt x="71132" y="19721"/>
                  <a:pt x="70689" y="19351"/>
                </a:cubicBezTo>
                <a:cubicBezTo>
                  <a:pt x="70319" y="19056"/>
                  <a:pt x="70060" y="18575"/>
                  <a:pt x="70060" y="18057"/>
                </a:cubicBezTo>
                <a:cubicBezTo>
                  <a:pt x="70060" y="17688"/>
                  <a:pt x="70171" y="17281"/>
                  <a:pt x="70356" y="16874"/>
                </a:cubicBezTo>
                <a:cubicBezTo>
                  <a:pt x="70430" y="16800"/>
                  <a:pt x="70467" y="16726"/>
                  <a:pt x="70504" y="16616"/>
                </a:cubicBezTo>
                <a:cubicBezTo>
                  <a:pt x="71909" y="15248"/>
                  <a:pt x="73387" y="14102"/>
                  <a:pt x="74718" y="13288"/>
                </a:cubicBezTo>
                <a:cubicBezTo>
                  <a:pt x="76345" y="12290"/>
                  <a:pt x="77787" y="11735"/>
                  <a:pt x="78933" y="11403"/>
                </a:cubicBezTo>
                <a:close/>
                <a:moveTo>
                  <a:pt x="56159" y="18612"/>
                </a:moveTo>
                <a:cubicBezTo>
                  <a:pt x="56196" y="18723"/>
                  <a:pt x="56233" y="18871"/>
                  <a:pt x="56307" y="19019"/>
                </a:cubicBezTo>
                <a:cubicBezTo>
                  <a:pt x="56344" y="19130"/>
                  <a:pt x="56381" y="19203"/>
                  <a:pt x="56455" y="19314"/>
                </a:cubicBezTo>
                <a:cubicBezTo>
                  <a:pt x="56307" y="19462"/>
                  <a:pt x="56196" y="19647"/>
                  <a:pt x="56085" y="19795"/>
                </a:cubicBezTo>
                <a:cubicBezTo>
                  <a:pt x="55937" y="20054"/>
                  <a:pt x="55789" y="20276"/>
                  <a:pt x="55679" y="20497"/>
                </a:cubicBezTo>
                <a:cubicBezTo>
                  <a:pt x="55605" y="20460"/>
                  <a:pt x="55568" y="20424"/>
                  <a:pt x="55494" y="20387"/>
                </a:cubicBezTo>
                <a:cubicBezTo>
                  <a:pt x="55087" y="19980"/>
                  <a:pt x="54680" y="19499"/>
                  <a:pt x="54348" y="19019"/>
                </a:cubicBezTo>
                <a:lnTo>
                  <a:pt x="54606" y="19019"/>
                </a:lnTo>
                <a:cubicBezTo>
                  <a:pt x="54865" y="19019"/>
                  <a:pt x="55161" y="18982"/>
                  <a:pt x="55383" y="18945"/>
                </a:cubicBezTo>
                <a:cubicBezTo>
                  <a:pt x="55642" y="18871"/>
                  <a:pt x="55900" y="18760"/>
                  <a:pt x="56159" y="18612"/>
                </a:cubicBezTo>
                <a:close/>
                <a:moveTo>
                  <a:pt x="85403" y="14471"/>
                </a:moveTo>
                <a:cubicBezTo>
                  <a:pt x="86142" y="14619"/>
                  <a:pt x="86845" y="14915"/>
                  <a:pt x="87436" y="15359"/>
                </a:cubicBezTo>
                <a:cubicBezTo>
                  <a:pt x="89248" y="16652"/>
                  <a:pt x="89766" y="18538"/>
                  <a:pt x="89876" y="19314"/>
                </a:cubicBezTo>
                <a:cubicBezTo>
                  <a:pt x="89987" y="19795"/>
                  <a:pt x="89987" y="20276"/>
                  <a:pt x="89987" y="20793"/>
                </a:cubicBezTo>
                <a:cubicBezTo>
                  <a:pt x="89396" y="20313"/>
                  <a:pt x="88582" y="19943"/>
                  <a:pt x="87917" y="19795"/>
                </a:cubicBezTo>
                <a:cubicBezTo>
                  <a:pt x="87539" y="19727"/>
                  <a:pt x="87135" y="19675"/>
                  <a:pt x="86711" y="19675"/>
                </a:cubicBezTo>
                <a:cubicBezTo>
                  <a:pt x="85975" y="19675"/>
                  <a:pt x="85175" y="19834"/>
                  <a:pt x="84331" y="20350"/>
                </a:cubicBezTo>
                <a:cubicBezTo>
                  <a:pt x="84959" y="18538"/>
                  <a:pt x="85329" y="16616"/>
                  <a:pt x="85403" y="14693"/>
                </a:cubicBezTo>
                <a:cubicBezTo>
                  <a:pt x="85403" y="14619"/>
                  <a:pt x="85403" y="14545"/>
                  <a:pt x="85403" y="14471"/>
                </a:cubicBezTo>
                <a:close/>
                <a:moveTo>
                  <a:pt x="50577" y="16098"/>
                </a:moveTo>
                <a:cubicBezTo>
                  <a:pt x="51168" y="16542"/>
                  <a:pt x="51723" y="17207"/>
                  <a:pt x="52240" y="18057"/>
                </a:cubicBezTo>
                <a:lnTo>
                  <a:pt x="53275" y="19647"/>
                </a:lnTo>
                <a:cubicBezTo>
                  <a:pt x="53682" y="20202"/>
                  <a:pt x="54089" y="20793"/>
                  <a:pt x="54680" y="21311"/>
                </a:cubicBezTo>
                <a:cubicBezTo>
                  <a:pt x="54828" y="21422"/>
                  <a:pt x="54976" y="21533"/>
                  <a:pt x="55124" y="21644"/>
                </a:cubicBezTo>
                <a:cubicBezTo>
                  <a:pt x="55050" y="21828"/>
                  <a:pt x="55013" y="21976"/>
                  <a:pt x="54976" y="22124"/>
                </a:cubicBezTo>
                <a:cubicBezTo>
                  <a:pt x="54569" y="21791"/>
                  <a:pt x="54126" y="21385"/>
                  <a:pt x="53608" y="20830"/>
                </a:cubicBezTo>
                <a:cubicBezTo>
                  <a:pt x="53312" y="20424"/>
                  <a:pt x="52980" y="20017"/>
                  <a:pt x="52647" y="19499"/>
                </a:cubicBezTo>
                <a:cubicBezTo>
                  <a:pt x="52499" y="19240"/>
                  <a:pt x="52351" y="18982"/>
                  <a:pt x="52166" y="18686"/>
                </a:cubicBezTo>
                <a:cubicBezTo>
                  <a:pt x="52018" y="18427"/>
                  <a:pt x="51871" y="18131"/>
                  <a:pt x="51686" y="17836"/>
                </a:cubicBezTo>
                <a:cubicBezTo>
                  <a:pt x="51353" y="17281"/>
                  <a:pt x="50983" y="16689"/>
                  <a:pt x="50466" y="16135"/>
                </a:cubicBezTo>
                <a:cubicBezTo>
                  <a:pt x="50503" y="16098"/>
                  <a:pt x="50540" y="16098"/>
                  <a:pt x="50577" y="16098"/>
                </a:cubicBezTo>
                <a:close/>
                <a:moveTo>
                  <a:pt x="85366" y="12401"/>
                </a:moveTo>
                <a:lnTo>
                  <a:pt x="85366" y="12401"/>
                </a:lnTo>
                <a:cubicBezTo>
                  <a:pt x="85551" y="12438"/>
                  <a:pt x="85736" y="12512"/>
                  <a:pt x="85921" y="12549"/>
                </a:cubicBezTo>
                <a:cubicBezTo>
                  <a:pt x="87104" y="12881"/>
                  <a:pt x="88361" y="13399"/>
                  <a:pt x="89433" y="14360"/>
                </a:cubicBezTo>
                <a:cubicBezTo>
                  <a:pt x="89987" y="14841"/>
                  <a:pt x="90431" y="15395"/>
                  <a:pt x="90764" y="16098"/>
                </a:cubicBezTo>
                <a:cubicBezTo>
                  <a:pt x="91096" y="16763"/>
                  <a:pt x="91281" y="17540"/>
                  <a:pt x="91392" y="18316"/>
                </a:cubicBezTo>
                <a:cubicBezTo>
                  <a:pt x="91503" y="19130"/>
                  <a:pt x="91503" y="19980"/>
                  <a:pt x="91392" y="20793"/>
                </a:cubicBezTo>
                <a:cubicBezTo>
                  <a:pt x="91355" y="21237"/>
                  <a:pt x="91244" y="21644"/>
                  <a:pt x="91096" y="22050"/>
                </a:cubicBezTo>
                <a:cubicBezTo>
                  <a:pt x="91023" y="22309"/>
                  <a:pt x="90875" y="22531"/>
                  <a:pt x="90727" y="22753"/>
                </a:cubicBezTo>
                <a:cubicBezTo>
                  <a:pt x="90690" y="22568"/>
                  <a:pt x="90616" y="22383"/>
                  <a:pt x="90542" y="22198"/>
                </a:cubicBezTo>
                <a:cubicBezTo>
                  <a:pt x="90912" y="21237"/>
                  <a:pt x="91023" y="20165"/>
                  <a:pt x="90912" y="19130"/>
                </a:cubicBezTo>
                <a:cubicBezTo>
                  <a:pt x="90801" y="18242"/>
                  <a:pt x="90357" y="15987"/>
                  <a:pt x="88250" y="14323"/>
                </a:cubicBezTo>
                <a:cubicBezTo>
                  <a:pt x="87436" y="13658"/>
                  <a:pt x="86438" y="13214"/>
                  <a:pt x="85403" y="13029"/>
                </a:cubicBezTo>
                <a:cubicBezTo>
                  <a:pt x="85403" y="12845"/>
                  <a:pt x="85403" y="12623"/>
                  <a:pt x="85366" y="12401"/>
                </a:cubicBezTo>
                <a:close/>
                <a:moveTo>
                  <a:pt x="85255" y="11329"/>
                </a:moveTo>
                <a:lnTo>
                  <a:pt x="85255" y="11329"/>
                </a:lnTo>
                <a:cubicBezTo>
                  <a:pt x="85662" y="11403"/>
                  <a:pt x="86179" y="11514"/>
                  <a:pt x="86734" y="11661"/>
                </a:cubicBezTo>
                <a:cubicBezTo>
                  <a:pt x="87325" y="11846"/>
                  <a:pt x="88028" y="12068"/>
                  <a:pt x="88730" y="12475"/>
                </a:cubicBezTo>
                <a:cubicBezTo>
                  <a:pt x="89470" y="12845"/>
                  <a:pt x="90209" y="13399"/>
                  <a:pt x="90801" y="14175"/>
                </a:cubicBezTo>
                <a:cubicBezTo>
                  <a:pt x="91392" y="14952"/>
                  <a:pt x="91799" y="15950"/>
                  <a:pt x="92095" y="17059"/>
                </a:cubicBezTo>
                <a:cubicBezTo>
                  <a:pt x="92353" y="18168"/>
                  <a:pt x="92464" y="19425"/>
                  <a:pt x="92316" y="20682"/>
                </a:cubicBezTo>
                <a:cubicBezTo>
                  <a:pt x="92206" y="21311"/>
                  <a:pt x="92058" y="21976"/>
                  <a:pt x="91799" y="22605"/>
                </a:cubicBezTo>
                <a:cubicBezTo>
                  <a:pt x="91614" y="23085"/>
                  <a:pt x="91355" y="23529"/>
                  <a:pt x="91023" y="23936"/>
                </a:cubicBezTo>
                <a:cubicBezTo>
                  <a:pt x="90986" y="23714"/>
                  <a:pt x="90949" y="23529"/>
                  <a:pt x="90912" y="23307"/>
                </a:cubicBezTo>
                <a:cubicBezTo>
                  <a:pt x="91170" y="22974"/>
                  <a:pt x="91392" y="22568"/>
                  <a:pt x="91540" y="22161"/>
                </a:cubicBezTo>
                <a:cubicBezTo>
                  <a:pt x="91688" y="21717"/>
                  <a:pt x="91762" y="21274"/>
                  <a:pt x="91836" y="20830"/>
                </a:cubicBezTo>
                <a:cubicBezTo>
                  <a:pt x="91910" y="19906"/>
                  <a:pt x="91873" y="19019"/>
                  <a:pt x="91762" y="18205"/>
                </a:cubicBezTo>
                <a:cubicBezTo>
                  <a:pt x="91614" y="17355"/>
                  <a:pt x="91429" y="16542"/>
                  <a:pt x="91023" y="15839"/>
                </a:cubicBezTo>
                <a:cubicBezTo>
                  <a:pt x="90653" y="15137"/>
                  <a:pt x="90135" y="14508"/>
                  <a:pt x="89544" y="14065"/>
                </a:cubicBezTo>
                <a:cubicBezTo>
                  <a:pt x="88398" y="13103"/>
                  <a:pt x="87067" y="12586"/>
                  <a:pt x="85884" y="12290"/>
                </a:cubicBezTo>
                <a:cubicBezTo>
                  <a:pt x="85699" y="12253"/>
                  <a:pt x="85514" y="12216"/>
                  <a:pt x="85366" y="12179"/>
                </a:cubicBezTo>
                <a:cubicBezTo>
                  <a:pt x="85329" y="11920"/>
                  <a:pt x="85292" y="11624"/>
                  <a:pt x="85255" y="11329"/>
                </a:cubicBezTo>
                <a:close/>
                <a:moveTo>
                  <a:pt x="15307" y="24342"/>
                </a:moveTo>
                <a:cubicBezTo>
                  <a:pt x="15309" y="24344"/>
                  <a:pt x="15310" y="24345"/>
                  <a:pt x="15312" y="24345"/>
                </a:cubicBezTo>
                <a:cubicBezTo>
                  <a:pt x="15312" y="24345"/>
                  <a:pt x="15312" y="24345"/>
                  <a:pt x="15312" y="24345"/>
                </a:cubicBezTo>
                <a:lnTo>
                  <a:pt x="15312" y="24345"/>
                </a:lnTo>
                <a:cubicBezTo>
                  <a:pt x="15310" y="24345"/>
                  <a:pt x="15309" y="24344"/>
                  <a:pt x="15307" y="24342"/>
                </a:cubicBezTo>
                <a:close/>
                <a:moveTo>
                  <a:pt x="16896" y="26006"/>
                </a:moveTo>
                <a:cubicBezTo>
                  <a:pt x="16908" y="26006"/>
                  <a:pt x="16916" y="26034"/>
                  <a:pt x="16926" y="26086"/>
                </a:cubicBezTo>
                <a:lnTo>
                  <a:pt x="16926" y="26086"/>
                </a:lnTo>
                <a:cubicBezTo>
                  <a:pt x="16917" y="26032"/>
                  <a:pt x="16909" y="26006"/>
                  <a:pt x="16896" y="26006"/>
                </a:cubicBezTo>
                <a:close/>
                <a:moveTo>
                  <a:pt x="81040" y="26782"/>
                </a:moveTo>
                <a:lnTo>
                  <a:pt x="81040" y="26782"/>
                </a:lnTo>
                <a:cubicBezTo>
                  <a:pt x="80893" y="26893"/>
                  <a:pt x="80782" y="27004"/>
                  <a:pt x="80671" y="27078"/>
                </a:cubicBezTo>
                <a:cubicBezTo>
                  <a:pt x="80708" y="27041"/>
                  <a:pt x="80708" y="26967"/>
                  <a:pt x="80745" y="26930"/>
                </a:cubicBezTo>
                <a:cubicBezTo>
                  <a:pt x="80856" y="26893"/>
                  <a:pt x="80930" y="26819"/>
                  <a:pt x="81040" y="26782"/>
                </a:cubicBezTo>
                <a:close/>
                <a:moveTo>
                  <a:pt x="50133" y="16283"/>
                </a:moveTo>
                <a:cubicBezTo>
                  <a:pt x="50650" y="16837"/>
                  <a:pt x="51057" y="17429"/>
                  <a:pt x="51427" y="18020"/>
                </a:cubicBezTo>
                <a:cubicBezTo>
                  <a:pt x="51649" y="18316"/>
                  <a:pt x="51797" y="18612"/>
                  <a:pt x="51981" y="18871"/>
                </a:cubicBezTo>
                <a:cubicBezTo>
                  <a:pt x="52166" y="19167"/>
                  <a:pt x="52314" y="19425"/>
                  <a:pt x="52499" y="19684"/>
                </a:cubicBezTo>
                <a:cubicBezTo>
                  <a:pt x="52832" y="20165"/>
                  <a:pt x="53201" y="20608"/>
                  <a:pt x="53534" y="20941"/>
                </a:cubicBezTo>
                <a:cubicBezTo>
                  <a:pt x="54052" y="21496"/>
                  <a:pt x="54569" y="21902"/>
                  <a:pt x="54939" y="22161"/>
                </a:cubicBezTo>
                <a:cubicBezTo>
                  <a:pt x="54902" y="22346"/>
                  <a:pt x="54865" y="22494"/>
                  <a:pt x="54828" y="22679"/>
                </a:cubicBezTo>
                <a:cubicBezTo>
                  <a:pt x="54754" y="22901"/>
                  <a:pt x="54754" y="23122"/>
                  <a:pt x="54717" y="23381"/>
                </a:cubicBezTo>
                <a:cubicBezTo>
                  <a:pt x="54643" y="24342"/>
                  <a:pt x="54791" y="25341"/>
                  <a:pt x="55161" y="26228"/>
                </a:cubicBezTo>
                <a:cubicBezTo>
                  <a:pt x="55346" y="26635"/>
                  <a:pt x="55531" y="27004"/>
                  <a:pt x="55789" y="27411"/>
                </a:cubicBezTo>
                <a:cubicBezTo>
                  <a:pt x="55345" y="27463"/>
                  <a:pt x="54845" y="27516"/>
                  <a:pt x="54316" y="27516"/>
                </a:cubicBezTo>
                <a:cubicBezTo>
                  <a:pt x="54097" y="27516"/>
                  <a:pt x="53873" y="27507"/>
                  <a:pt x="53645" y="27485"/>
                </a:cubicBezTo>
                <a:cubicBezTo>
                  <a:pt x="53460" y="27448"/>
                  <a:pt x="53275" y="27448"/>
                  <a:pt x="53091" y="27411"/>
                </a:cubicBezTo>
                <a:cubicBezTo>
                  <a:pt x="52536" y="27300"/>
                  <a:pt x="52055" y="27152"/>
                  <a:pt x="51612" y="26967"/>
                </a:cubicBezTo>
                <a:cubicBezTo>
                  <a:pt x="51538" y="26930"/>
                  <a:pt x="51464" y="26893"/>
                  <a:pt x="51390" y="26856"/>
                </a:cubicBezTo>
                <a:cubicBezTo>
                  <a:pt x="51168" y="26745"/>
                  <a:pt x="50983" y="26598"/>
                  <a:pt x="50798" y="26487"/>
                </a:cubicBezTo>
                <a:lnTo>
                  <a:pt x="50724" y="26413"/>
                </a:lnTo>
                <a:cubicBezTo>
                  <a:pt x="50577" y="26302"/>
                  <a:pt x="50392" y="26191"/>
                  <a:pt x="50281" y="26080"/>
                </a:cubicBezTo>
                <a:cubicBezTo>
                  <a:pt x="50133" y="25932"/>
                  <a:pt x="49985" y="25784"/>
                  <a:pt x="49837" y="25599"/>
                </a:cubicBezTo>
                <a:cubicBezTo>
                  <a:pt x="48432" y="23899"/>
                  <a:pt x="48247" y="21791"/>
                  <a:pt x="48247" y="20719"/>
                </a:cubicBezTo>
                <a:cubicBezTo>
                  <a:pt x="48247" y="20165"/>
                  <a:pt x="48321" y="19647"/>
                  <a:pt x="48395" y="19130"/>
                </a:cubicBezTo>
                <a:cubicBezTo>
                  <a:pt x="48395" y="19167"/>
                  <a:pt x="48432" y="19203"/>
                  <a:pt x="48432" y="19240"/>
                </a:cubicBezTo>
                <a:cubicBezTo>
                  <a:pt x="48506" y="20128"/>
                  <a:pt x="48580" y="20941"/>
                  <a:pt x="48728" y="21717"/>
                </a:cubicBezTo>
                <a:cubicBezTo>
                  <a:pt x="48765" y="22087"/>
                  <a:pt x="48876" y="22457"/>
                  <a:pt x="48987" y="22790"/>
                </a:cubicBezTo>
                <a:cubicBezTo>
                  <a:pt x="49135" y="23159"/>
                  <a:pt x="49283" y="23455"/>
                  <a:pt x="49467" y="23751"/>
                </a:cubicBezTo>
                <a:cubicBezTo>
                  <a:pt x="49837" y="24305"/>
                  <a:pt x="50281" y="24712"/>
                  <a:pt x="50724" y="25045"/>
                </a:cubicBezTo>
                <a:cubicBezTo>
                  <a:pt x="51575" y="25710"/>
                  <a:pt x="52388" y="26006"/>
                  <a:pt x="52943" y="26080"/>
                </a:cubicBezTo>
                <a:cubicBezTo>
                  <a:pt x="53275" y="26147"/>
                  <a:pt x="53515" y="26160"/>
                  <a:pt x="53653" y="26160"/>
                </a:cubicBezTo>
                <a:cubicBezTo>
                  <a:pt x="53746" y="26160"/>
                  <a:pt x="53793" y="26154"/>
                  <a:pt x="53793" y="26154"/>
                </a:cubicBezTo>
                <a:cubicBezTo>
                  <a:pt x="53793" y="26154"/>
                  <a:pt x="53497" y="26154"/>
                  <a:pt x="52943" y="26043"/>
                </a:cubicBezTo>
                <a:cubicBezTo>
                  <a:pt x="52388" y="25932"/>
                  <a:pt x="51575" y="25599"/>
                  <a:pt x="50761" y="24897"/>
                </a:cubicBezTo>
                <a:cubicBezTo>
                  <a:pt x="50355" y="24564"/>
                  <a:pt x="49948" y="24121"/>
                  <a:pt x="49615" y="23566"/>
                </a:cubicBezTo>
                <a:cubicBezTo>
                  <a:pt x="49283" y="23011"/>
                  <a:pt x="49098" y="22346"/>
                  <a:pt x="48987" y="21607"/>
                </a:cubicBezTo>
                <a:cubicBezTo>
                  <a:pt x="48913" y="20867"/>
                  <a:pt x="48876" y="20054"/>
                  <a:pt x="48802" y="19167"/>
                </a:cubicBezTo>
                <a:cubicBezTo>
                  <a:pt x="48765" y="18871"/>
                  <a:pt x="48728" y="18538"/>
                  <a:pt x="48691" y="18205"/>
                </a:cubicBezTo>
                <a:cubicBezTo>
                  <a:pt x="48691" y="18131"/>
                  <a:pt x="48728" y="18057"/>
                  <a:pt x="48765" y="18020"/>
                </a:cubicBezTo>
                <a:cubicBezTo>
                  <a:pt x="48765" y="18057"/>
                  <a:pt x="48802" y="18131"/>
                  <a:pt x="48802" y="18168"/>
                </a:cubicBezTo>
                <a:cubicBezTo>
                  <a:pt x="49061" y="18834"/>
                  <a:pt x="49246" y="19499"/>
                  <a:pt x="49430" y="20091"/>
                </a:cubicBezTo>
                <a:cubicBezTo>
                  <a:pt x="49837" y="21311"/>
                  <a:pt x="50244" y="22346"/>
                  <a:pt x="50798" y="23085"/>
                </a:cubicBezTo>
                <a:cubicBezTo>
                  <a:pt x="51316" y="23825"/>
                  <a:pt x="51907" y="24231"/>
                  <a:pt x="52314" y="24416"/>
                </a:cubicBezTo>
                <a:cubicBezTo>
                  <a:pt x="52721" y="24638"/>
                  <a:pt x="52943" y="24712"/>
                  <a:pt x="52943" y="24712"/>
                </a:cubicBezTo>
                <a:cubicBezTo>
                  <a:pt x="52980" y="24712"/>
                  <a:pt x="52721" y="24638"/>
                  <a:pt x="52314" y="24379"/>
                </a:cubicBezTo>
                <a:cubicBezTo>
                  <a:pt x="51907" y="24158"/>
                  <a:pt x="51353" y="23714"/>
                  <a:pt x="50872" y="22938"/>
                </a:cubicBezTo>
                <a:cubicBezTo>
                  <a:pt x="50392" y="22198"/>
                  <a:pt x="50059" y="21200"/>
                  <a:pt x="49726" y="19980"/>
                </a:cubicBezTo>
                <a:cubicBezTo>
                  <a:pt x="49541" y="19351"/>
                  <a:pt x="49393" y="18723"/>
                  <a:pt x="49172" y="18020"/>
                </a:cubicBezTo>
                <a:cubicBezTo>
                  <a:pt x="49098" y="17873"/>
                  <a:pt x="49061" y="17688"/>
                  <a:pt x="48987" y="17503"/>
                </a:cubicBezTo>
                <a:cubicBezTo>
                  <a:pt x="49024" y="17429"/>
                  <a:pt x="49098" y="17355"/>
                  <a:pt x="49135" y="17281"/>
                </a:cubicBezTo>
                <a:cubicBezTo>
                  <a:pt x="49430" y="17799"/>
                  <a:pt x="49689" y="18316"/>
                  <a:pt x="49911" y="18797"/>
                </a:cubicBezTo>
                <a:cubicBezTo>
                  <a:pt x="50392" y="19906"/>
                  <a:pt x="50835" y="20904"/>
                  <a:pt x="51279" y="21644"/>
                </a:cubicBezTo>
                <a:cubicBezTo>
                  <a:pt x="51723" y="22420"/>
                  <a:pt x="52166" y="22938"/>
                  <a:pt x="52499" y="23233"/>
                </a:cubicBezTo>
                <a:cubicBezTo>
                  <a:pt x="52832" y="23566"/>
                  <a:pt x="53017" y="23677"/>
                  <a:pt x="53017" y="23677"/>
                </a:cubicBezTo>
                <a:cubicBezTo>
                  <a:pt x="53017" y="23677"/>
                  <a:pt x="52832" y="23529"/>
                  <a:pt x="52499" y="23196"/>
                </a:cubicBezTo>
                <a:cubicBezTo>
                  <a:pt x="52203" y="22864"/>
                  <a:pt x="51797" y="22309"/>
                  <a:pt x="51390" y="21533"/>
                </a:cubicBezTo>
                <a:cubicBezTo>
                  <a:pt x="50983" y="20793"/>
                  <a:pt x="50614" y="19795"/>
                  <a:pt x="50170" y="18649"/>
                </a:cubicBezTo>
                <a:cubicBezTo>
                  <a:pt x="49948" y="18094"/>
                  <a:pt x="49689" y="17540"/>
                  <a:pt x="49357" y="16948"/>
                </a:cubicBezTo>
                <a:cubicBezTo>
                  <a:pt x="49430" y="16874"/>
                  <a:pt x="49467" y="16837"/>
                  <a:pt x="49504" y="16763"/>
                </a:cubicBezTo>
                <a:cubicBezTo>
                  <a:pt x="49541" y="16763"/>
                  <a:pt x="49578" y="16726"/>
                  <a:pt x="49578" y="16689"/>
                </a:cubicBezTo>
                <a:cubicBezTo>
                  <a:pt x="49578" y="16726"/>
                  <a:pt x="49578" y="16726"/>
                  <a:pt x="49615" y="16726"/>
                </a:cubicBezTo>
                <a:cubicBezTo>
                  <a:pt x="50096" y="17318"/>
                  <a:pt x="50466" y="17983"/>
                  <a:pt x="50798" y="18575"/>
                </a:cubicBezTo>
                <a:cubicBezTo>
                  <a:pt x="51168" y="19203"/>
                  <a:pt x="51427" y="19758"/>
                  <a:pt x="51723" y="20313"/>
                </a:cubicBezTo>
                <a:cubicBezTo>
                  <a:pt x="52018" y="20830"/>
                  <a:pt x="52277" y="21311"/>
                  <a:pt x="52610" y="21717"/>
                </a:cubicBezTo>
                <a:cubicBezTo>
                  <a:pt x="53201" y="22494"/>
                  <a:pt x="53830" y="22938"/>
                  <a:pt x="54274" y="23159"/>
                </a:cubicBezTo>
                <a:cubicBezTo>
                  <a:pt x="54458" y="23270"/>
                  <a:pt x="54606" y="23344"/>
                  <a:pt x="54717" y="23381"/>
                </a:cubicBezTo>
                <a:cubicBezTo>
                  <a:pt x="54606" y="23307"/>
                  <a:pt x="54458" y="23233"/>
                  <a:pt x="54311" y="23122"/>
                </a:cubicBezTo>
                <a:cubicBezTo>
                  <a:pt x="53867" y="22864"/>
                  <a:pt x="53238" y="22383"/>
                  <a:pt x="52684" y="21570"/>
                </a:cubicBezTo>
                <a:cubicBezTo>
                  <a:pt x="52129" y="20756"/>
                  <a:pt x="51686" y="19647"/>
                  <a:pt x="51057" y="18390"/>
                </a:cubicBezTo>
                <a:cubicBezTo>
                  <a:pt x="50724" y="17762"/>
                  <a:pt x="50355" y="17096"/>
                  <a:pt x="49874" y="16468"/>
                </a:cubicBezTo>
                <a:cubicBezTo>
                  <a:pt x="49948" y="16394"/>
                  <a:pt x="50022" y="16320"/>
                  <a:pt x="50133" y="16283"/>
                </a:cubicBezTo>
                <a:close/>
                <a:moveTo>
                  <a:pt x="81040" y="27337"/>
                </a:moveTo>
                <a:lnTo>
                  <a:pt x="81040" y="27337"/>
                </a:lnTo>
                <a:cubicBezTo>
                  <a:pt x="81003" y="27485"/>
                  <a:pt x="80966" y="27670"/>
                  <a:pt x="80930" y="27818"/>
                </a:cubicBezTo>
                <a:cubicBezTo>
                  <a:pt x="80634" y="28113"/>
                  <a:pt x="80338" y="28372"/>
                  <a:pt x="80042" y="28594"/>
                </a:cubicBezTo>
                <a:cubicBezTo>
                  <a:pt x="80116" y="28335"/>
                  <a:pt x="80227" y="28076"/>
                  <a:pt x="80338" y="27818"/>
                </a:cubicBezTo>
                <a:cubicBezTo>
                  <a:pt x="80560" y="27670"/>
                  <a:pt x="80819" y="27522"/>
                  <a:pt x="81040" y="27337"/>
                </a:cubicBezTo>
                <a:close/>
                <a:moveTo>
                  <a:pt x="56233" y="28076"/>
                </a:moveTo>
                <a:cubicBezTo>
                  <a:pt x="56344" y="28261"/>
                  <a:pt x="56492" y="28409"/>
                  <a:pt x="56640" y="28594"/>
                </a:cubicBezTo>
                <a:lnTo>
                  <a:pt x="56714" y="28705"/>
                </a:lnTo>
                <a:cubicBezTo>
                  <a:pt x="56603" y="28779"/>
                  <a:pt x="56492" y="28816"/>
                  <a:pt x="56418" y="28853"/>
                </a:cubicBezTo>
                <a:cubicBezTo>
                  <a:pt x="55752" y="28742"/>
                  <a:pt x="55124" y="28594"/>
                  <a:pt x="54495" y="28372"/>
                </a:cubicBezTo>
                <a:cubicBezTo>
                  <a:pt x="55124" y="28335"/>
                  <a:pt x="55715" y="28224"/>
                  <a:pt x="56233" y="28076"/>
                </a:cubicBezTo>
                <a:close/>
                <a:moveTo>
                  <a:pt x="59675" y="28853"/>
                </a:moveTo>
                <a:cubicBezTo>
                  <a:pt x="59674" y="28853"/>
                  <a:pt x="59673" y="28853"/>
                  <a:pt x="59671" y="28853"/>
                </a:cubicBezTo>
                <a:cubicBezTo>
                  <a:pt x="59675" y="28853"/>
                  <a:pt x="59676" y="28853"/>
                  <a:pt x="59675" y="28853"/>
                </a:cubicBezTo>
                <a:close/>
                <a:moveTo>
                  <a:pt x="56825" y="28816"/>
                </a:moveTo>
                <a:lnTo>
                  <a:pt x="56936" y="28927"/>
                </a:lnTo>
                <a:lnTo>
                  <a:pt x="56603" y="28890"/>
                </a:lnTo>
                <a:cubicBezTo>
                  <a:pt x="56677" y="28853"/>
                  <a:pt x="56751" y="28853"/>
                  <a:pt x="56825" y="28816"/>
                </a:cubicBezTo>
                <a:close/>
                <a:moveTo>
                  <a:pt x="80597" y="28705"/>
                </a:moveTo>
                <a:lnTo>
                  <a:pt x="80597" y="28705"/>
                </a:lnTo>
                <a:cubicBezTo>
                  <a:pt x="80560" y="28816"/>
                  <a:pt x="80486" y="28890"/>
                  <a:pt x="80449" y="29001"/>
                </a:cubicBezTo>
                <a:cubicBezTo>
                  <a:pt x="80264" y="29296"/>
                  <a:pt x="80005" y="29555"/>
                  <a:pt x="79709" y="29777"/>
                </a:cubicBezTo>
                <a:cubicBezTo>
                  <a:pt x="79746" y="29555"/>
                  <a:pt x="79783" y="29370"/>
                  <a:pt x="79857" y="29186"/>
                </a:cubicBezTo>
                <a:cubicBezTo>
                  <a:pt x="80116" y="29038"/>
                  <a:pt x="80375" y="28890"/>
                  <a:pt x="80597" y="28705"/>
                </a:cubicBezTo>
                <a:close/>
                <a:moveTo>
                  <a:pt x="84811" y="9258"/>
                </a:moveTo>
                <a:cubicBezTo>
                  <a:pt x="85255" y="9258"/>
                  <a:pt x="85625" y="9332"/>
                  <a:pt x="86031" y="9369"/>
                </a:cubicBezTo>
                <a:cubicBezTo>
                  <a:pt x="87252" y="9591"/>
                  <a:pt x="88435" y="9924"/>
                  <a:pt x="89507" y="10441"/>
                </a:cubicBezTo>
                <a:cubicBezTo>
                  <a:pt x="91688" y="11477"/>
                  <a:pt x="93500" y="13140"/>
                  <a:pt x="94609" y="15137"/>
                </a:cubicBezTo>
                <a:cubicBezTo>
                  <a:pt x="95644" y="17022"/>
                  <a:pt x="96124" y="19351"/>
                  <a:pt x="95940" y="21570"/>
                </a:cubicBezTo>
                <a:cubicBezTo>
                  <a:pt x="95829" y="22605"/>
                  <a:pt x="95607" y="23640"/>
                  <a:pt x="95237" y="24675"/>
                </a:cubicBezTo>
                <a:cubicBezTo>
                  <a:pt x="94941" y="25636"/>
                  <a:pt x="94535" y="26450"/>
                  <a:pt x="94128" y="27115"/>
                </a:cubicBezTo>
                <a:cubicBezTo>
                  <a:pt x="94054" y="27226"/>
                  <a:pt x="93980" y="27300"/>
                  <a:pt x="93906" y="27411"/>
                </a:cubicBezTo>
                <a:cubicBezTo>
                  <a:pt x="92760" y="29075"/>
                  <a:pt x="91096" y="30221"/>
                  <a:pt x="89359" y="30517"/>
                </a:cubicBezTo>
                <a:cubicBezTo>
                  <a:pt x="88977" y="30583"/>
                  <a:pt x="88579" y="30620"/>
                  <a:pt x="88181" y="30620"/>
                </a:cubicBezTo>
                <a:cubicBezTo>
                  <a:pt x="87693" y="30620"/>
                  <a:pt x="87202" y="30565"/>
                  <a:pt x="86734" y="30443"/>
                </a:cubicBezTo>
                <a:cubicBezTo>
                  <a:pt x="85699" y="30221"/>
                  <a:pt x="84996" y="29888"/>
                  <a:pt x="84516" y="29444"/>
                </a:cubicBezTo>
                <a:cubicBezTo>
                  <a:pt x="83961" y="28927"/>
                  <a:pt x="83517" y="28261"/>
                  <a:pt x="83296" y="27485"/>
                </a:cubicBezTo>
                <a:cubicBezTo>
                  <a:pt x="83074" y="26782"/>
                  <a:pt x="83000" y="26043"/>
                  <a:pt x="83037" y="25267"/>
                </a:cubicBezTo>
                <a:cubicBezTo>
                  <a:pt x="83074" y="24564"/>
                  <a:pt x="83185" y="23862"/>
                  <a:pt x="83407" y="23196"/>
                </a:cubicBezTo>
                <a:cubicBezTo>
                  <a:pt x="83628" y="22531"/>
                  <a:pt x="84220" y="21828"/>
                  <a:pt x="84664" y="21496"/>
                </a:cubicBezTo>
                <a:cubicBezTo>
                  <a:pt x="84922" y="21348"/>
                  <a:pt x="85144" y="21200"/>
                  <a:pt x="85366" y="21126"/>
                </a:cubicBezTo>
                <a:cubicBezTo>
                  <a:pt x="85851" y="20900"/>
                  <a:pt x="86308" y="20786"/>
                  <a:pt x="86811" y="20786"/>
                </a:cubicBezTo>
                <a:cubicBezTo>
                  <a:pt x="86883" y="20786"/>
                  <a:pt x="86956" y="20789"/>
                  <a:pt x="87030" y="20793"/>
                </a:cubicBezTo>
                <a:cubicBezTo>
                  <a:pt x="87178" y="20793"/>
                  <a:pt x="87288" y="20830"/>
                  <a:pt x="87436" y="20830"/>
                </a:cubicBezTo>
                <a:cubicBezTo>
                  <a:pt x="88472" y="20978"/>
                  <a:pt x="89211" y="21607"/>
                  <a:pt x="89618" y="22124"/>
                </a:cubicBezTo>
                <a:cubicBezTo>
                  <a:pt x="89839" y="22383"/>
                  <a:pt x="89987" y="22605"/>
                  <a:pt x="90061" y="22753"/>
                </a:cubicBezTo>
                <a:cubicBezTo>
                  <a:pt x="90061" y="22790"/>
                  <a:pt x="90098" y="22827"/>
                  <a:pt x="90135" y="22864"/>
                </a:cubicBezTo>
                <a:cubicBezTo>
                  <a:pt x="90246" y="23085"/>
                  <a:pt x="90357" y="23344"/>
                  <a:pt x="90431" y="23603"/>
                </a:cubicBezTo>
                <a:cubicBezTo>
                  <a:pt x="90468" y="23714"/>
                  <a:pt x="90505" y="23788"/>
                  <a:pt x="90505" y="23899"/>
                </a:cubicBezTo>
                <a:cubicBezTo>
                  <a:pt x="90542" y="23936"/>
                  <a:pt x="90542" y="23936"/>
                  <a:pt x="90579" y="23973"/>
                </a:cubicBezTo>
                <a:cubicBezTo>
                  <a:pt x="90616" y="24195"/>
                  <a:pt x="90616" y="24416"/>
                  <a:pt x="90616" y="24638"/>
                </a:cubicBezTo>
                <a:cubicBezTo>
                  <a:pt x="90653" y="25599"/>
                  <a:pt x="90394" y="26487"/>
                  <a:pt x="90135" y="27078"/>
                </a:cubicBezTo>
                <a:cubicBezTo>
                  <a:pt x="89876" y="27707"/>
                  <a:pt x="89618" y="28039"/>
                  <a:pt x="89618" y="28039"/>
                </a:cubicBezTo>
                <a:cubicBezTo>
                  <a:pt x="89618" y="28039"/>
                  <a:pt x="89950" y="27781"/>
                  <a:pt x="90320" y="27189"/>
                </a:cubicBezTo>
                <a:cubicBezTo>
                  <a:pt x="90727" y="26635"/>
                  <a:pt x="91096" y="25710"/>
                  <a:pt x="91096" y="24638"/>
                </a:cubicBezTo>
                <a:cubicBezTo>
                  <a:pt x="91096" y="24601"/>
                  <a:pt x="91096" y="24601"/>
                  <a:pt x="91096" y="24601"/>
                </a:cubicBezTo>
                <a:cubicBezTo>
                  <a:pt x="91614" y="24010"/>
                  <a:pt x="91947" y="23381"/>
                  <a:pt x="92206" y="22716"/>
                </a:cubicBezTo>
                <a:cubicBezTo>
                  <a:pt x="92464" y="22013"/>
                  <a:pt x="92612" y="21348"/>
                  <a:pt x="92686" y="20682"/>
                </a:cubicBezTo>
                <a:cubicBezTo>
                  <a:pt x="92834" y="19314"/>
                  <a:pt x="92649" y="18020"/>
                  <a:pt x="92353" y="16911"/>
                </a:cubicBezTo>
                <a:cubicBezTo>
                  <a:pt x="92206" y="16320"/>
                  <a:pt x="91984" y="15802"/>
                  <a:pt x="91762" y="15285"/>
                </a:cubicBezTo>
                <a:cubicBezTo>
                  <a:pt x="91540" y="14804"/>
                  <a:pt x="91244" y="14360"/>
                  <a:pt x="90912" y="13954"/>
                </a:cubicBezTo>
                <a:cubicBezTo>
                  <a:pt x="90246" y="13177"/>
                  <a:pt x="89470" y="12660"/>
                  <a:pt x="88767" y="12290"/>
                </a:cubicBezTo>
                <a:cubicBezTo>
                  <a:pt x="88028" y="11920"/>
                  <a:pt x="87325" y="11698"/>
                  <a:pt x="86697" y="11551"/>
                </a:cubicBezTo>
                <a:cubicBezTo>
                  <a:pt x="86142" y="11403"/>
                  <a:pt x="85662" y="11329"/>
                  <a:pt x="85255" y="11292"/>
                </a:cubicBezTo>
                <a:cubicBezTo>
                  <a:pt x="85218" y="11070"/>
                  <a:pt x="85218" y="10848"/>
                  <a:pt x="85181" y="10663"/>
                </a:cubicBezTo>
                <a:cubicBezTo>
                  <a:pt x="85107" y="10404"/>
                  <a:pt x="85070" y="10109"/>
                  <a:pt x="84996" y="9850"/>
                </a:cubicBezTo>
                <a:lnTo>
                  <a:pt x="84996" y="9850"/>
                </a:lnTo>
                <a:cubicBezTo>
                  <a:pt x="85994" y="9998"/>
                  <a:pt x="86993" y="10220"/>
                  <a:pt x="87954" y="10626"/>
                </a:cubicBezTo>
                <a:cubicBezTo>
                  <a:pt x="89802" y="11329"/>
                  <a:pt x="91429" y="12475"/>
                  <a:pt x="92649" y="13917"/>
                </a:cubicBezTo>
                <a:cubicBezTo>
                  <a:pt x="93832" y="15359"/>
                  <a:pt x="94572" y="17059"/>
                  <a:pt x="94904" y="18760"/>
                </a:cubicBezTo>
                <a:cubicBezTo>
                  <a:pt x="95570" y="22161"/>
                  <a:pt x="94683" y="25452"/>
                  <a:pt x="93093" y="27522"/>
                </a:cubicBezTo>
                <a:cubicBezTo>
                  <a:pt x="92280" y="28557"/>
                  <a:pt x="91281" y="29260"/>
                  <a:pt x="90320" y="29666"/>
                </a:cubicBezTo>
                <a:cubicBezTo>
                  <a:pt x="89501" y="29981"/>
                  <a:pt x="88710" y="30081"/>
                  <a:pt x="88036" y="30081"/>
                </a:cubicBezTo>
                <a:cubicBezTo>
                  <a:pt x="87919" y="30081"/>
                  <a:pt x="87805" y="30078"/>
                  <a:pt x="87695" y="30073"/>
                </a:cubicBezTo>
                <a:cubicBezTo>
                  <a:pt x="86956" y="30036"/>
                  <a:pt x="86401" y="29888"/>
                  <a:pt x="85994" y="29777"/>
                </a:cubicBezTo>
                <a:lnTo>
                  <a:pt x="85994" y="29777"/>
                </a:lnTo>
                <a:cubicBezTo>
                  <a:pt x="86364" y="29925"/>
                  <a:pt x="86919" y="30073"/>
                  <a:pt x="87695" y="30147"/>
                </a:cubicBezTo>
                <a:cubicBezTo>
                  <a:pt x="87885" y="30166"/>
                  <a:pt x="88087" y="30177"/>
                  <a:pt x="88299" y="30177"/>
                </a:cubicBezTo>
                <a:cubicBezTo>
                  <a:pt x="88914" y="30177"/>
                  <a:pt x="89615" y="30079"/>
                  <a:pt x="90357" y="29777"/>
                </a:cubicBezTo>
                <a:cubicBezTo>
                  <a:pt x="91355" y="29444"/>
                  <a:pt x="92427" y="28705"/>
                  <a:pt x="93278" y="27670"/>
                </a:cubicBezTo>
                <a:cubicBezTo>
                  <a:pt x="94978" y="25562"/>
                  <a:pt x="95940" y="22235"/>
                  <a:pt x="95311" y="18686"/>
                </a:cubicBezTo>
                <a:cubicBezTo>
                  <a:pt x="94978" y="16948"/>
                  <a:pt x="94239" y="15137"/>
                  <a:pt x="92982" y="13658"/>
                </a:cubicBezTo>
                <a:cubicBezTo>
                  <a:pt x="91725" y="12142"/>
                  <a:pt x="90024" y="10922"/>
                  <a:pt x="88102" y="10183"/>
                </a:cubicBezTo>
                <a:cubicBezTo>
                  <a:pt x="87067" y="9776"/>
                  <a:pt x="85958" y="9517"/>
                  <a:pt x="84885" y="9369"/>
                </a:cubicBezTo>
                <a:cubicBezTo>
                  <a:pt x="84848" y="9332"/>
                  <a:pt x="84848" y="9295"/>
                  <a:pt x="84811" y="9258"/>
                </a:cubicBezTo>
                <a:close/>
                <a:moveTo>
                  <a:pt x="21945" y="16673"/>
                </a:moveTo>
                <a:cubicBezTo>
                  <a:pt x="22060" y="16673"/>
                  <a:pt x="22177" y="16678"/>
                  <a:pt x="22294" y="16689"/>
                </a:cubicBezTo>
                <a:cubicBezTo>
                  <a:pt x="21887" y="16726"/>
                  <a:pt x="21518" y="16837"/>
                  <a:pt x="21148" y="16948"/>
                </a:cubicBezTo>
                <a:cubicBezTo>
                  <a:pt x="20778" y="17059"/>
                  <a:pt x="20445" y="17281"/>
                  <a:pt x="20150" y="17466"/>
                </a:cubicBezTo>
                <a:cubicBezTo>
                  <a:pt x="19817" y="17688"/>
                  <a:pt x="19558" y="17909"/>
                  <a:pt x="19299" y="18131"/>
                </a:cubicBezTo>
                <a:cubicBezTo>
                  <a:pt x="18819" y="18612"/>
                  <a:pt x="18449" y="19130"/>
                  <a:pt x="18153" y="19573"/>
                </a:cubicBezTo>
                <a:cubicBezTo>
                  <a:pt x="17599" y="20534"/>
                  <a:pt x="17340" y="21385"/>
                  <a:pt x="17229" y="21939"/>
                </a:cubicBezTo>
                <a:cubicBezTo>
                  <a:pt x="17118" y="22530"/>
                  <a:pt x="17118" y="22826"/>
                  <a:pt x="17081" y="22827"/>
                </a:cubicBezTo>
                <a:lnTo>
                  <a:pt x="17081" y="22827"/>
                </a:lnTo>
                <a:cubicBezTo>
                  <a:pt x="17118" y="22826"/>
                  <a:pt x="17118" y="22530"/>
                  <a:pt x="17266" y="21976"/>
                </a:cubicBezTo>
                <a:cubicBezTo>
                  <a:pt x="17414" y="21422"/>
                  <a:pt x="17673" y="20608"/>
                  <a:pt x="18264" y="19721"/>
                </a:cubicBezTo>
                <a:cubicBezTo>
                  <a:pt x="18560" y="19277"/>
                  <a:pt x="18930" y="18797"/>
                  <a:pt x="19410" y="18353"/>
                </a:cubicBezTo>
                <a:cubicBezTo>
                  <a:pt x="19669" y="18131"/>
                  <a:pt x="19928" y="17946"/>
                  <a:pt x="20224" y="17725"/>
                </a:cubicBezTo>
                <a:cubicBezTo>
                  <a:pt x="20371" y="17651"/>
                  <a:pt x="20519" y="17540"/>
                  <a:pt x="20704" y="17466"/>
                </a:cubicBezTo>
                <a:cubicBezTo>
                  <a:pt x="20852" y="17392"/>
                  <a:pt x="21000" y="17318"/>
                  <a:pt x="21185" y="17244"/>
                </a:cubicBezTo>
                <a:cubicBezTo>
                  <a:pt x="21924" y="17022"/>
                  <a:pt x="22738" y="16948"/>
                  <a:pt x="23625" y="16948"/>
                </a:cubicBezTo>
                <a:cubicBezTo>
                  <a:pt x="23958" y="16985"/>
                  <a:pt x="24327" y="17022"/>
                  <a:pt x="24660" y="17096"/>
                </a:cubicBezTo>
                <a:cubicBezTo>
                  <a:pt x="24660" y="17133"/>
                  <a:pt x="24697" y="17133"/>
                  <a:pt x="24697" y="17133"/>
                </a:cubicBezTo>
                <a:cubicBezTo>
                  <a:pt x="24734" y="17133"/>
                  <a:pt x="24771" y="17170"/>
                  <a:pt x="24808" y="17170"/>
                </a:cubicBezTo>
                <a:lnTo>
                  <a:pt x="25436" y="17392"/>
                </a:lnTo>
                <a:cubicBezTo>
                  <a:pt x="26139" y="17762"/>
                  <a:pt x="26693" y="18168"/>
                  <a:pt x="26693" y="18168"/>
                </a:cubicBezTo>
                <a:cubicBezTo>
                  <a:pt x="26091" y="17985"/>
                  <a:pt x="25302" y="17913"/>
                  <a:pt x="24617" y="17913"/>
                </a:cubicBezTo>
                <a:cubicBezTo>
                  <a:pt x="24336" y="17913"/>
                  <a:pt x="24073" y="17925"/>
                  <a:pt x="23847" y="17946"/>
                </a:cubicBezTo>
                <a:cubicBezTo>
                  <a:pt x="22294" y="18094"/>
                  <a:pt x="21074" y="18760"/>
                  <a:pt x="20298" y="19499"/>
                </a:cubicBezTo>
                <a:cubicBezTo>
                  <a:pt x="19484" y="20239"/>
                  <a:pt x="19114" y="21052"/>
                  <a:pt x="18893" y="21570"/>
                </a:cubicBezTo>
                <a:cubicBezTo>
                  <a:pt x="18708" y="22087"/>
                  <a:pt x="18634" y="22383"/>
                  <a:pt x="18634" y="22383"/>
                </a:cubicBezTo>
                <a:cubicBezTo>
                  <a:pt x="18634" y="22383"/>
                  <a:pt x="18708" y="22087"/>
                  <a:pt x="18930" y="21607"/>
                </a:cubicBezTo>
                <a:cubicBezTo>
                  <a:pt x="19151" y="21089"/>
                  <a:pt x="19558" y="20350"/>
                  <a:pt x="20335" y="19647"/>
                </a:cubicBezTo>
                <a:cubicBezTo>
                  <a:pt x="21111" y="18982"/>
                  <a:pt x="22331" y="18353"/>
                  <a:pt x="23810" y="18279"/>
                </a:cubicBezTo>
                <a:cubicBezTo>
                  <a:pt x="23989" y="18261"/>
                  <a:pt x="24173" y="18252"/>
                  <a:pt x="24360" y="18252"/>
                </a:cubicBezTo>
                <a:cubicBezTo>
                  <a:pt x="24944" y="18252"/>
                  <a:pt x="25560" y="18342"/>
                  <a:pt x="26176" y="18538"/>
                </a:cubicBezTo>
                <a:cubicBezTo>
                  <a:pt x="26841" y="18760"/>
                  <a:pt x="27507" y="19093"/>
                  <a:pt x="28135" y="19573"/>
                </a:cubicBezTo>
                <a:cubicBezTo>
                  <a:pt x="28246" y="19684"/>
                  <a:pt x="28357" y="19795"/>
                  <a:pt x="28468" y="19906"/>
                </a:cubicBezTo>
                <a:cubicBezTo>
                  <a:pt x="28468" y="19943"/>
                  <a:pt x="28505" y="19943"/>
                  <a:pt x="28505" y="19980"/>
                </a:cubicBezTo>
                <a:cubicBezTo>
                  <a:pt x="27877" y="19610"/>
                  <a:pt x="27211" y="19351"/>
                  <a:pt x="26583" y="19167"/>
                </a:cubicBezTo>
                <a:cubicBezTo>
                  <a:pt x="25735" y="18904"/>
                  <a:pt x="24909" y="18785"/>
                  <a:pt x="24154" y="18785"/>
                </a:cubicBezTo>
                <a:cubicBezTo>
                  <a:pt x="23526" y="18785"/>
                  <a:pt x="22946" y="18868"/>
                  <a:pt x="22442" y="19019"/>
                </a:cubicBezTo>
                <a:cubicBezTo>
                  <a:pt x="21887" y="19167"/>
                  <a:pt x="21407" y="19425"/>
                  <a:pt x="21074" y="19684"/>
                </a:cubicBezTo>
                <a:cubicBezTo>
                  <a:pt x="20704" y="19980"/>
                  <a:pt x="20482" y="20276"/>
                  <a:pt x="20298" y="20497"/>
                </a:cubicBezTo>
                <a:cubicBezTo>
                  <a:pt x="19965" y="21015"/>
                  <a:pt x="19891" y="21348"/>
                  <a:pt x="19891" y="21348"/>
                </a:cubicBezTo>
                <a:cubicBezTo>
                  <a:pt x="19891" y="21348"/>
                  <a:pt x="20002" y="21052"/>
                  <a:pt x="20335" y="20571"/>
                </a:cubicBezTo>
                <a:cubicBezTo>
                  <a:pt x="20482" y="20313"/>
                  <a:pt x="20741" y="20054"/>
                  <a:pt x="21111" y="19795"/>
                </a:cubicBezTo>
                <a:cubicBezTo>
                  <a:pt x="21444" y="19536"/>
                  <a:pt x="21887" y="19314"/>
                  <a:pt x="22442" y="19167"/>
                </a:cubicBezTo>
                <a:cubicBezTo>
                  <a:pt x="22868" y="19064"/>
                  <a:pt x="23348" y="19007"/>
                  <a:pt x="23866" y="19007"/>
                </a:cubicBezTo>
                <a:cubicBezTo>
                  <a:pt x="24650" y="19007"/>
                  <a:pt x="25522" y="19136"/>
                  <a:pt x="26435" y="19425"/>
                </a:cubicBezTo>
                <a:cubicBezTo>
                  <a:pt x="27174" y="19684"/>
                  <a:pt x="27987" y="20017"/>
                  <a:pt x="28727" y="20534"/>
                </a:cubicBezTo>
                <a:cubicBezTo>
                  <a:pt x="29097" y="20793"/>
                  <a:pt x="29466" y="21126"/>
                  <a:pt x="29762" y="21459"/>
                </a:cubicBezTo>
                <a:cubicBezTo>
                  <a:pt x="29799" y="21533"/>
                  <a:pt x="29836" y="21570"/>
                  <a:pt x="29873" y="21607"/>
                </a:cubicBezTo>
                <a:cubicBezTo>
                  <a:pt x="29984" y="21754"/>
                  <a:pt x="30132" y="21939"/>
                  <a:pt x="30243" y="22087"/>
                </a:cubicBezTo>
                <a:cubicBezTo>
                  <a:pt x="30280" y="22161"/>
                  <a:pt x="30354" y="22235"/>
                  <a:pt x="30391" y="22346"/>
                </a:cubicBezTo>
                <a:cubicBezTo>
                  <a:pt x="29947" y="21976"/>
                  <a:pt x="29392" y="21570"/>
                  <a:pt x="28764" y="21163"/>
                </a:cubicBezTo>
                <a:cubicBezTo>
                  <a:pt x="28172" y="20793"/>
                  <a:pt x="27507" y="20460"/>
                  <a:pt x="26767" y="20202"/>
                </a:cubicBezTo>
                <a:cubicBezTo>
                  <a:pt x="26546" y="20091"/>
                  <a:pt x="26287" y="20017"/>
                  <a:pt x="26065" y="19943"/>
                </a:cubicBezTo>
                <a:cubicBezTo>
                  <a:pt x="25456" y="19772"/>
                  <a:pt x="24876" y="19689"/>
                  <a:pt x="24326" y="19689"/>
                </a:cubicBezTo>
                <a:cubicBezTo>
                  <a:pt x="23808" y="19689"/>
                  <a:pt x="23315" y="19762"/>
                  <a:pt x="22849" y="19906"/>
                </a:cubicBezTo>
                <a:cubicBezTo>
                  <a:pt x="22701" y="19943"/>
                  <a:pt x="22553" y="20017"/>
                  <a:pt x="22405" y="20054"/>
                </a:cubicBezTo>
                <a:cubicBezTo>
                  <a:pt x="21998" y="20239"/>
                  <a:pt x="21592" y="20460"/>
                  <a:pt x="21259" y="20756"/>
                </a:cubicBezTo>
                <a:cubicBezTo>
                  <a:pt x="21148" y="20867"/>
                  <a:pt x="21074" y="20978"/>
                  <a:pt x="20963" y="21052"/>
                </a:cubicBezTo>
                <a:cubicBezTo>
                  <a:pt x="20667" y="21385"/>
                  <a:pt x="20371" y="21754"/>
                  <a:pt x="20150" y="22198"/>
                </a:cubicBezTo>
                <a:cubicBezTo>
                  <a:pt x="19558" y="23233"/>
                  <a:pt x="19299" y="24416"/>
                  <a:pt x="19373" y="25562"/>
                </a:cubicBezTo>
                <a:cubicBezTo>
                  <a:pt x="19447" y="26672"/>
                  <a:pt x="19854" y="27744"/>
                  <a:pt x="20482" y="28594"/>
                </a:cubicBezTo>
                <a:cubicBezTo>
                  <a:pt x="20741" y="28890"/>
                  <a:pt x="21000" y="29149"/>
                  <a:pt x="21259" y="29407"/>
                </a:cubicBezTo>
                <a:cubicBezTo>
                  <a:pt x="21739" y="29814"/>
                  <a:pt x="22294" y="30110"/>
                  <a:pt x="22849" y="30295"/>
                </a:cubicBezTo>
                <a:cubicBezTo>
                  <a:pt x="23375" y="30470"/>
                  <a:pt x="23925" y="30576"/>
                  <a:pt x="24498" y="30576"/>
                </a:cubicBezTo>
                <a:cubicBezTo>
                  <a:pt x="24649" y="30576"/>
                  <a:pt x="24802" y="30569"/>
                  <a:pt x="24956" y="30553"/>
                </a:cubicBezTo>
                <a:cubicBezTo>
                  <a:pt x="25104" y="30553"/>
                  <a:pt x="25252" y="30517"/>
                  <a:pt x="25363" y="30517"/>
                </a:cubicBezTo>
                <a:cubicBezTo>
                  <a:pt x="25510" y="30480"/>
                  <a:pt x="25658" y="30443"/>
                  <a:pt x="25806" y="30443"/>
                </a:cubicBezTo>
                <a:cubicBezTo>
                  <a:pt x="26065" y="30369"/>
                  <a:pt x="26324" y="30295"/>
                  <a:pt x="26546" y="30221"/>
                </a:cubicBezTo>
                <a:lnTo>
                  <a:pt x="26546" y="30221"/>
                </a:lnTo>
                <a:cubicBezTo>
                  <a:pt x="26472" y="30295"/>
                  <a:pt x="26361" y="30332"/>
                  <a:pt x="26287" y="30369"/>
                </a:cubicBezTo>
                <a:cubicBezTo>
                  <a:pt x="25991" y="30480"/>
                  <a:pt x="25695" y="30553"/>
                  <a:pt x="25399" y="30590"/>
                </a:cubicBezTo>
                <a:cubicBezTo>
                  <a:pt x="24919" y="30664"/>
                  <a:pt x="24438" y="30664"/>
                  <a:pt x="23958" y="30664"/>
                </a:cubicBezTo>
                <a:cubicBezTo>
                  <a:pt x="23514" y="30664"/>
                  <a:pt x="23070" y="30627"/>
                  <a:pt x="22627" y="30517"/>
                </a:cubicBezTo>
                <a:cubicBezTo>
                  <a:pt x="21813" y="30332"/>
                  <a:pt x="21111" y="29888"/>
                  <a:pt x="20519" y="29407"/>
                </a:cubicBezTo>
                <a:cubicBezTo>
                  <a:pt x="19965" y="28927"/>
                  <a:pt x="19558" y="28372"/>
                  <a:pt x="19262" y="27818"/>
                </a:cubicBezTo>
                <a:cubicBezTo>
                  <a:pt x="18708" y="26745"/>
                  <a:pt x="18597" y="25710"/>
                  <a:pt x="18634" y="25082"/>
                </a:cubicBezTo>
                <a:cubicBezTo>
                  <a:pt x="18671" y="24417"/>
                  <a:pt x="18782" y="24084"/>
                  <a:pt x="18782" y="24084"/>
                </a:cubicBezTo>
                <a:lnTo>
                  <a:pt x="18782" y="24084"/>
                </a:lnTo>
                <a:cubicBezTo>
                  <a:pt x="18782" y="24084"/>
                  <a:pt x="18634" y="24417"/>
                  <a:pt x="18597" y="25045"/>
                </a:cubicBezTo>
                <a:cubicBezTo>
                  <a:pt x="18523" y="25673"/>
                  <a:pt x="18560" y="26709"/>
                  <a:pt x="19114" y="27855"/>
                </a:cubicBezTo>
                <a:cubicBezTo>
                  <a:pt x="19373" y="28409"/>
                  <a:pt x="19780" y="29001"/>
                  <a:pt x="20335" y="29518"/>
                </a:cubicBezTo>
                <a:cubicBezTo>
                  <a:pt x="20889" y="30073"/>
                  <a:pt x="21628" y="30553"/>
                  <a:pt x="22516" y="30812"/>
                </a:cubicBezTo>
                <a:cubicBezTo>
                  <a:pt x="22812" y="30886"/>
                  <a:pt x="23144" y="30960"/>
                  <a:pt x="23514" y="30960"/>
                </a:cubicBezTo>
                <a:cubicBezTo>
                  <a:pt x="23230" y="31005"/>
                  <a:pt x="22947" y="31026"/>
                  <a:pt x="22670" y="31026"/>
                </a:cubicBezTo>
                <a:cubicBezTo>
                  <a:pt x="21795" y="31026"/>
                  <a:pt x="20972" y="30817"/>
                  <a:pt x="20298" y="30480"/>
                </a:cubicBezTo>
                <a:cubicBezTo>
                  <a:pt x="19188" y="29999"/>
                  <a:pt x="18412" y="29223"/>
                  <a:pt x="17894" y="28520"/>
                </a:cubicBezTo>
                <a:cubicBezTo>
                  <a:pt x="17414" y="27818"/>
                  <a:pt x="17192" y="27152"/>
                  <a:pt x="17044" y="26709"/>
                </a:cubicBezTo>
                <a:cubicBezTo>
                  <a:pt x="16969" y="26410"/>
                  <a:pt x="16945" y="26195"/>
                  <a:pt x="16926" y="26086"/>
                </a:cubicBezTo>
                <a:lnTo>
                  <a:pt x="16926" y="26086"/>
                </a:lnTo>
                <a:cubicBezTo>
                  <a:pt x="16942" y="26189"/>
                  <a:pt x="16959" y="26393"/>
                  <a:pt x="17007" y="26709"/>
                </a:cubicBezTo>
                <a:cubicBezTo>
                  <a:pt x="17118" y="27152"/>
                  <a:pt x="17303" y="27818"/>
                  <a:pt x="17747" y="28557"/>
                </a:cubicBezTo>
                <a:cubicBezTo>
                  <a:pt x="18190" y="29333"/>
                  <a:pt x="18967" y="30147"/>
                  <a:pt x="20113" y="30738"/>
                </a:cubicBezTo>
                <a:cubicBezTo>
                  <a:pt x="20630" y="31034"/>
                  <a:pt x="21259" y="31256"/>
                  <a:pt x="21924" y="31367"/>
                </a:cubicBezTo>
                <a:cubicBezTo>
                  <a:pt x="21481" y="31367"/>
                  <a:pt x="21074" y="31367"/>
                  <a:pt x="20667" y="31293"/>
                </a:cubicBezTo>
                <a:cubicBezTo>
                  <a:pt x="20298" y="31219"/>
                  <a:pt x="19891" y="31071"/>
                  <a:pt x="19558" y="30960"/>
                </a:cubicBezTo>
                <a:cubicBezTo>
                  <a:pt x="18819" y="30664"/>
                  <a:pt x="18227" y="30332"/>
                  <a:pt x="17710" y="29962"/>
                </a:cubicBezTo>
                <a:cubicBezTo>
                  <a:pt x="16711" y="29223"/>
                  <a:pt x="16157" y="28372"/>
                  <a:pt x="15898" y="27781"/>
                </a:cubicBezTo>
                <a:cubicBezTo>
                  <a:pt x="15604" y="27156"/>
                  <a:pt x="15529" y="26824"/>
                  <a:pt x="15528" y="26819"/>
                </a:cubicBezTo>
                <a:lnTo>
                  <a:pt x="15528" y="26819"/>
                </a:lnTo>
                <a:cubicBezTo>
                  <a:pt x="15529" y="26824"/>
                  <a:pt x="15604" y="27156"/>
                  <a:pt x="15824" y="27744"/>
                </a:cubicBezTo>
                <a:cubicBezTo>
                  <a:pt x="16083" y="28372"/>
                  <a:pt x="16563" y="29260"/>
                  <a:pt x="17562" y="30073"/>
                </a:cubicBezTo>
                <a:cubicBezTo>
                  <a:pt x="18079" y="30443"/>
                  <a:pt x="18671" y="30812"/>
                  <a:pt x="19410" y="31145"/>
                </a:cubicBezTo>
                <a:cubicBezTo>
                  <a:pt x="19447" y="31145"/>
                  <a:pt x="19521" y="31182"/>
                  <a:pt x="19595" y="31219"/>
                </a:cubicBezTo>
                <a:cubicBezTo>
                  <a:pt x="18782" y="31071"/>
                  <a:pt x="18079" y="30849"/>
                  <a:pt x="17377" y="30517"/>
                </a:cubicBezTo>
                <a:cubicBezTo>
                  <a:pt x="16637" y="30147"/>
                  <a:pt x="15602" y="29444"/>
                  <a:pt x="14900" y="28261"/>
                </a:cubicBezTo>
                <a:cubicBezTo>
                  <a:pt x="14197" y="27152"/>
                  <a:pt x="13902" y="25784"/>
                  <a:pt x="14049" y="24379"/>
                </a:cubicBezTo>
                <a:cubicBezTo>
                  <a:pt x="14123" y="23677"/>
                  <a:pt x="14308" y="22938"/>
                  <a:pt x="14567" y="22161"/>
                </a:cubicBezTo>
                <a:cubicBezTo>
                  <a:pt x="14863" y="21385"/>
                  <a:pt x="15270" y="20682"/>
                  <a:pt x="15713" y="20054"/>
                </a:cubicBezTo>
                <a:cubicBezTo>
                  <a:pt x="16527" y="18982"/>
                  <a:pt x="17562" y="18057"/>
                  <a:pt x="18782" y="17429"/>
                </a:cubicBezTo>
                <a:lnTo>
                  <a:pt x="18782" y="17429"/>
                </a:lnTo>
                <a:cubicBezTo>
                  <a:pt x="18523" y="17651"/>
                  <a:pt x="18264" y="17836"/>
                  <a:pt x="18042" y="18057"/>
                </a:cubicBezTo>
                <a:cubicBezTo>
                  <a:pt x="16970" y="19093"/>
                  <a:pt x="16305" y="20239"/>
                  <a:pt x="15898" y="21200"/>
                </a:cubicBezTo>
                <a:cubicBezTo>
                  <a:pt x="15491" y="22161"/>
                  <a:pt x="15343" y="22974"/>
                  <a:pt x="15306" y="23529"/>
                </a:cubicBezTo>
                <a:cubicBezTo>
                  <a:pt x="15272" y="24051"/>
                  <a:pt x="15335" y="24344"/>
                  <a:pt x="15312" y="24345"/>
                </a:cubicBezTo>
                <a:lnTo>
                  <a:pt x="15312" y="24345"/>
                </a:lnTo>
                <a:cubicBezTo>
                  <a:pt x="15312" y="24345"/>
                  <a:pt x="15312" y="24345"/>
                  <a:pt x="15312" y="24345"/>
                </a:cubicBezTo>
                <a:cubicBezTo>
                  <a:pt x="15340" y="24345"/>
                  <a:pt x="15309" y="24053"/>
                  <a:pt x="15343" y="23529"/>
                </a:cubicBezTo>
                <a:cubicBezTo>
                  <a:pt x="15417" y="23011"/>
                  <a:pt x="15602" y="22235"/>
                  <a:pt x="16009" y="21311"/>
                </a:cubicBezTo>
                <a:cubicBezTo>
                  <a:pt x="16453" y="20387"/>
                  <a:pt x="17118" y="19277"/>
                  <a:pt x="18190" y="18316"/>
                </a:cubicBezTo>
                <a:cubicBezTo>
                  <a:pt x="18745" y="17836"/>
                  <a:pt x="19373" y="17392"/>
                  <a:pt x="20150" y="17059"/>
                </a:cubicBezTo>
                <a:cubicBezTo>
                  <a:pt x="20683" y="16839"/>
                  <a:pt x="21297" y="16673"/>
                  <a:pt x="21945" y="16673"/>
                </a:cubicBezTo>
                <a:close/>
                <a:moveTo>
                  <a:pt x="35308" y="29038"/>
                </a:moveTo>
                <a:cubicBezTo>
                  <a:pt x="35640" y="29370"/>
                  <a:pt x="36047" y="29740"/>
                  <a:pt x="36454" y="30073"/>
                </a:cubicBezTo>
                <a:cubicBezTo>
                  <a:pt x="36934" y="30553"/>
                  <a:pt x="37452" y="30997"/>
                  <a:pt x="38007" y="31404"/>
                </a:cubicBezTo>
                <a:cubicBezTo>
                  <a:pt x="38450" y="31700"/>
                  <a:pt x="38894" y="31995"/>
                  <a:pt x="39374" y="32217"/>
                </a:cubicBezTo>
                <a:cubicBezTo>
                  <a:pt x="39374" y="32217"/>
                  <a:pt x="39374" y="32254"/>
                  <a:pt x="39374" y="32254"/>
                </a:cubicBezTo>
                <a:cubicBezTo>
                  <a:pt x="40964" y="33289"/>
                  <a:pt x="42628" y="34177"/>
                  <a:pt x="44365" y="34990"/>
                </a:cubicBezTo>
                <a:cubicBezTo>
                  <a:pt x="42221" y="34583"/>
                  <a:pt x="40188" y="33733"/>
                  <a:pt x="38524" y="32476"/>
                </a:cubicBezTo>
                <a:cubicBezTo>
                  <a:pt x="38117" y="32143"/>
                  <a:pt x="37748" y="31847"/>
                  <a:pt x="37378" y="31515"/>
                </a:cubicBezTo>
                <a:cubicBezTo>
                  <a:pt x="36602" y="30775"/>
                  <a:pt x="35936" y="29962"/>
                  <a:pt x="35308" y="29038"/>
                </a:cubicBezTo>
                <a:close/>
                <a:moveTo>
                  <a:pt x="74682" y="35207"/>
                </a:moveTo>
                <a:lnTo>
                  <a:pt x="74682" y="35207"/>
                </a:lnTo>
                <a:cubicBezTo>
                  <a:pt x="74682" y="35208"/>
                  <a:pt x="74681" y="35209"/>
                  <a:pt x="74681" y="35212"/>
                </a:cubicBezTo>
                <a:lnTo>
                  <a:pt x="74681" y="35212"/>
                </a:lnTo>
                <a:cubicBezTo>
                  <a:pt x="74681" y="35209"/>
                  <a:pt x="74682" y="35208"/>
                  <a:pt x="74682" y="35207"/>
                </a:cubicBezTo>
                <a:close/>
                <a:moveTo>
                  <a:pt x="72573" y="35250"/>
                </a:moveTo>
                <a:cubicBezTo>
                  <a:pt x="72570" y="35274"/>
                  <a:pt x="72561" y="35299"/>
                  <a:pt x="72537" y="35323"/>
                </a:cubicBezTo>
                <a:cubicBezTo>
                  <a:pt x="72537" y="35323"/>
                  <a:pt x="72537" y="35287"/>
                  <a:pt x="72573" y="35250"/>
                </a:cubicBezTo>
                <a:close/>
                <a:moveTo>
                  <a:pt x="72959" y="1019"/>
                </a:moveTo>
                <a:cubicBezTo>
                  <a:pt x="74799" y="1019"/>
                  <a:pt x="76646" y="1495"/>
                  <a:pt x="78194" y="2345"/>
                </a:cubicBezTo>
                <a:cubicBezTo>
                  <a:pt x="80190" y="3417"/>
                  <a:pt x="81891" y="5229"/>
                  <a:pt x="82926" y="7373"/>
                </a:cubicBezTo>
                <a:cubicBezTo>
                  <a:pt x="83444" y="8445"/>
                  <a:pt x="83813" y="9628"/>
                  <a:pt x="84035" y="10848"/>
                </a:cubicBezTo>
                <a:cubicBezTo>
                  <a:pt x="84220" y="11994"/>
                  <a:pt x="84294" y="13214"/>
                  <a:pt x="84257" y="14619"/>
                </a:cubicBezTo>
                <a:cubicBezTo>
                  <a:pt x="84220" y="15026"/>
                  <a:pt x="84183" y="15469"/>
                  <a:pt x="84146" y="15876"/>
                </a:cubicBezTo>
                <a:cubicBezTo>
                  <a:pt x="83998" y="17059"/>
                  <a:pt x="83739" y="18279"/>
                  <a:pt x="83370" y="19425"/>
                </a:cubicBezTo>
                <a:cubicBezTo>
                  <a:pt x="83370" y="19462"/>
                  <a:pt x="83370" y="19499"/>
                  <a:pt x="83370" y="19536"/>
                </a:cubicBezTo>
                <a:cubicBezTo>
                  <a:pt x="83259" y="19795"/>
                  <a:pt x="83185" y="20091"/>
                  <a:pt x="83074" y="20387"/>
                </a:cubicBezTo>
                <a:cubicBezTo>
                  <a:pt x="82852" y="20978"/>
                  <a:pt x="82593" y="21570"/>
                  <a:pt x="82297" y="22124"/>
                </a:cubicBezTo>
                <a:cubicBezTo>
                  <a:pt x="81151" y="24490"/>
                  <a:pt x="79488" y="26635"/>
                  <a:pt x="77417" y="28557"/>
                </a:cubicBezTo>
                <a:cubicBezTo>
                  <a:pt x="75421" y="30406"/>
                  <a:pt x="73092" y="31958"/>
                  <a:pt x="70467" y="33252"/>
                </a:cubicBezTo>
                <a:cubicBezTo>
                  <a:pt x="67916" y="34472"/>
                  <a:pt x="65217" y="35397"/>
                  <a:pt x="62444" y="35914"/>
                </a:cubicBezTo>
                <a:cubicBezTo>
                  <a:pt x="62001" y="36025"/>
                  <a:pt x="61631" y="36062"/>
                  <a:pt x="61298" y="36062"/>
                </a:cubicBezTo>
                <a:cubicBezTo>
                  <a:pt x="61261" y="36062"/>
                  <a:pt x="61224" y="36099"/>
                  <a:pt x="61150" y="36099"/>
                </a:cubicBezTo>
                <a:lnTo>
                  <a:pt x="61002" y="36099"/>
                </a:lnTo>
                <a:cubicBezTo>
                  <a:pt x="60891" y="36099"/>
                  <a:pt x="60780" y="36099"/>
                  <a:pt x="60670" y="36136"/>
                </a:cubicBezTo>
                <a:cubicBezTo>
                  <a:pt x="60337" y="36136"/>
                  <a:pt x="60004" y="36173"/>
                  <a:pt x="59560" y="36247"/>
                </a:cubicBezTo>
                <a:cubicBezTo>
                  <a:pt x="59413" y="36284"/>
                  <a:pt x="59154" y="36321"/>
                  <a:pt x="58784" y="36358"/>
                </a:cubicBezTo>
                <a:cubicBezTo>
                  <a:pt x="58377" y="36395"/>
                  <a:pt x="57786" y="36432"/>
                  <a:pt x="57083" y="36506"/>
                </a:cubicBezTo>
                <a:cubicBezTo>
                  <a:pt x="56813" y="36517"/>
                  <a:pt x="56545" y="36521"/>
                  <a:pt x="56280" y="36521"/>
                </a:cubicBezTo>
                <a:cubicBezTo>
                  <a:pt x="55639" y="36521"/>
                  <a:pt x="55012" y="36495"/>
                  <a:pt x="54385" y="36469"/>
                </a:cubicBezTo>
                <a:cubicBezTo>
                  <a:pt x="54274" y="36432"/>
                  <a:pt x="54126" y="36432"/>
                  <a:pt x="54015" y="36432"/>
                </a:cubicBezTo>
                <a:lnTo>
                  <a:pt x="53830" y="36395"/>
                </a:lnTo>
                <a:cubicBezTo>
                  <a:pt x="53386" y="36358"/>
                  <a:pt x="53017" y="36321"/>
                  <a:pt x="52647" y="36247"/>
                </a:cubicBezTo>
                <a:cubicBezTo>
                  <a:pt x="51871" y="36173"/>
                  <a:pt x="51168" y="36025"/>
                  <a:pt x="50466" y="35877"/>
                </a:cubicBezTo>
                <a:cubicBezTo>
                  <a:pt x="49283" y="35618"/>
                  <a:pt x="48100" y="35212"/>
                  <a:pt x="46769" y="34694"/>
                </a:cubicBezTo>
                <a:cubicBezTo>
                  <a:pt x="44402" y="33807"/>
                  <a:pt x="42110" y="32661"/>
                  <a:pt x="40003" y="31293"/>
                </a:cubicBezTo>
                <a:cubicBezTo>
                  <a:pt x="37748" y="29851"/>
                  <a:pt x="35936" y="28298"/>
                  <a:pt x="34531" y="26709"/>
                </a:cubicBezTo>
                <a:cubicBezTo>
                  <a:pt x="33829" y="25784"/>
                  <a:pt x="33126" y="24786"/>
                  <a:pt x="32498" y="23862"/>
                </a:cubicBezTo>
                <a:cubicBezTo>
                  <a:pt x="31832" y="22938"/>
                  <a:pt x="31167" y="21976"/>
                  <a:pt x="30501" y="21126"/>
                </a:cubicBezTo>
                <a:cubicBezTo>
                  <a:pt x="30280" y="20867"/>
                  <a:pt x="30095" y="20608"/>
                  <a:pt x="29910" y="20387"/>
                </a:cubicBezTo>
                <a:cubicBezTo>
                  <a:pt x="28505" y="18723"/>
                  <a:pt x="27063" y="17540"/>
                  <a:pt x="25584" y="16763"/>
                </a:cubicBezTo>
                <a:lnTo>
                  <a:pt x="24882" y="16431"/>
                </a:lnTo>
                <a:cubicBezTo>
                  <a:pt x="24660" y="16320"/>
                  <a:pt x="24401" y="16209"/>
                  <a:pt x="24142" y="16135"/>
                </a:cubicBezTo>
                <a:cubicBezTo>
                  <a:pt x="23625" y="15987"/>
                  <a:pt x="23107" y="15876"/>
                  <a:pt x="22590" y="15876"/>
                </a:cubicBezTo>
                <a:cubicBezTo>
                  <a:pt x="22444" y="15865"/>
                  <a:pt x="22298" y="15860"/>
                  <a:pt x="22153" y="15860"/>
                </a:cubicBezTo>
                <a:cubicBezTo>
                  <a:pt x="21300" y="15860"/>
                  <a:pt x="20448" y="16041"/>
                  <a:pt x="19595" y="16357"/>
                </a:cubicBezTo>
                <a:cubicBezTo>
                  <a:pt x="17894" y="17022"/>
                  <a:pt x="16342" y="18205"/>
                  <a:pt x="15233" y="19721"/>
                </a:cubicBezTo>
                <a:cubicBezTo>
                  <a:pt x="14752" y="20387"/>
                  <a:pt x="14382" y="21163"/>
                  <a:pt x="14086" y="22013"/>
                </a:cubicBezTo>
                <a:cubicBezTo>
                  <a:pt x="13791" y="22790"/>
                  <a:pt x="13606" y="23566"/>
                  <a:pt x="13569" y="24342"/>
                </a:cubicBezTo>
                <a:cubicBezTo>
                  <a:pt x="13421" y="25858"/>
                  <a:pt x="13754" y="27337"/>
                  <a:pt x="14530" y="28483"/>
                </a:cubicBezTo>
                <a:cubicBezTo>
                  <a:pt x="15306" y="29740"/>
                  <a:pt x="16416" y="30480"/>
                  <a:pt x="17229" y="30849"/>
                </a:cubicBezTo>
                <a:cubicBezTo>
                  <a:pt x="18042" y="31256"/>
                  <a:pt x="18967" y="31478"/>
                  <a:pt x="19965" y="31626"/>
                </a:cubicBezTo>
                <a:cubicBezTo>
                  <a:pt x="20305" y="31652"/>
                  <a:pt x="20829" y="31678"/>
                  <a:pt x="21382" y="31678"/>
                </a:cubicBezTo>
                <a:cubicBezTo>
                  <a:pt x="21611" y="31678"/>
                  <a:pt x="21845" y="31673"/>
                  <a:pt x="22072" y="31663"/>
                </a:cubicBezTo>
                <a:cubicBezTo>
                  <a:pt x="22516" y="31626"/>
                  <a:pt x="22959" y="31589"/>
                  <a:pt x="23403" y="31552"/>
                </a:cubicBezTo>
                <a:lnTo>
                  <a:pt x="23403" y="31552"/>
                </a:lnTo>
                <a:cubicBezTo>
                  <a:pt x="22220" y="31847"/>
                  <a:pt x="21037" y="32032"/>
                  <a:pt x="19928" y="32032"/>
                </a:cubicBezTo>
                <a:cubicBezTo>
                  <a:pt x="19810" y="32039"/>
                  <a:pt x="19693" y="32042"/>
                  <a:pt x="19578" y="32042"/>
                </a:cubicBezTo>
                <a:cubicBezTo>
                  <a:pt x="19041" y="32042"/>
                  <a:pt x="18529" y="31976"/>
                  <a:pt x="18042" y="31884"/>
                </a:cubicBezTo>
                <a:cubicBezTo>
                  <a:pt x="17414" y="31774"/>
                  <a:pt x="16859" y="31626"/>
                  <a:pt x="16342" y="31404"/>
                </a:cubicBezTo>
                <a:cubicBezTo>
                  <a:pt x="15270" y="31034"/>
                  <a:pt x="14419" y="30406"/>
                  <a:pt x="13717" y="29777"/>
                </a:cubicBezTo>
                <a:cubicBezTo>
                  <a:pt x="13532" y="29592"/>
                  <a:pt x="13384" y="29444"/>
                  <a:pt x="13199" y="29296"/>
                </a:cubicBezTo>
                <a:cubicBezTo>
                  <a:pt x="13125" y="29223"/>
                  <a:pt x="13051" y="29149"/>
                  <a:pt x="12977" y="29075"/>
                </a:cubicBezTo>
                <a:cubicBezTo>
                  <a:pt x="12903" y="28964"/>
                  <a:pt x="12866" y="28890"/>
                  <a:pt x="12792" y="28816"/>
                </a:cubicBezTo>
                <a:cubicBezTo>
                  <a:pt x="12534" y="28483"/>
                  <a:pt x="12349" y="28150"/>
                  <a:pt x="12164" y="27818"/>
                </a:cubicBezTo>
                <a:cubicBezTo>
                  <a:pt x="11794" y="27189"/>
                  <a:pt x="11535" y="26635"/>
                  <a:pt x="11314" y="26154"/>
                </a:cubicBezTo>
                <a:cubicBezTo>
                  <a:pt x="10944" y="25267"/>
                  <a:pt x="10870" y="24713"/>
                  <a:pt x="10870" y="24712"/>
                </a:cubicBezTo>
                <a:lnTo>
                  <a:pt x="10870" y="24712"/>
                </a:lnTo>
                <a:cubicBezTo>
                  <a:pt x="10870" y="24713"/>
                  <a:pt x="10907" y="25230"/>
                  <a:pt x="11277" y="26154"/>
                </a:cubicBezTo>
                <a:cubicBezTo>
                  <a:pt x="11462" y="26598"/>
                  <a:pt x="11720" y="27189"/>
                  <a:pt x="12053" y="27818"/>
                </a:cubicBezTo>
                <a:cubicBezTo>
                  <a:pt x="12238" y="28113"/>
                  <a:pt x="12423" y="28483"/>
                  <a:pt x="12645" y="28816"/>
                </a:cubicBezTo>
                <a:cubicBezTo>
                  <a:pt x="12756" y="29001"/>
                  <a:pt x="12903" y="29186"/>
                  <a:pt x="13051" y="29333"/>
                </a:cubicBezTo>
                <a:cubicBezTo>
                  <a:pt x="13199" y="29481"/>
                  <a:pt x="13347" y="29666"/>
                  <a:pt x="13532" y="29814"/>
                </a:cubicBezTo>
                <a:cubicBezTo>
                  <a:pt x="14197" y="30480"/>
                  <a:pt x="15048" y="31145"/>
                  <a:pt x="16157" y="31589"/>
                </a:cubicBezTo>
                <a:cubicBezTo>
                  <a:pt x="16674" y="31810"/>
                  <a:pt x="17266" y="31995"/>
                  <a:pt x="17894" y="32106"/>
                </a:cubicBezTo>
                <a:cubicBezTo>
                  <a:pt x="18486" y="32254"/>
                  <a:pt x="19151" y="32328"/>
                  <a:pt x="19817" y="32328"/>
                </a:cubicBezTo>
                <a:cubicBezTo>
                  <a:pt x="19928" y="32331"/>
                  <a:pt x="20039" y="32333"/>
                  <a:pt x="20150" y="32333"/>
                </a:cubicBezTo>
                <a:cubicBezTo>
                  <a:pt x="21376" y="32333"/>
                  <a:pt x="22633" y="32146"/>
                  <a:pt x="23921" y="31774"/>
                </a:cubicBezTo>
                <a:lnTo>
                  <a:pt x="23921" y="31774"/>
                </a:lnTo>
                <a:cubicBezTo>
                  <a:pt x="23662" y="31884"/>
                  <a:pt x="23403" y="31958"/>
                  <a:pt x="23107" y="32032"/>
                </a:cubicBezTo>
                <a:cubicBezTo>
                  <a:pt x="21665" y="32402"/>
                  <a:pt x="20261" y="32550"/>
                  <a:pt x="18967" y="32550"/>
                </a:cubicBezTo>
                <a:cubicBezTo>
                  <a:pt x="17636" y="32513"/>
                  <a:pt x="16453" y="32254"/>
                  <a:pt x="15380" y="31847"/>
                </a:cubicBezTo>
                <a:cubicBezTo>
                  <a:pt x="14345" y="31404"/>
                  <a:pt x="13458" y="30812"/>
                  <a:pt x="12756" y="30221"/>
                </a:cubicBezTo>
                <a:cubicBezTo>
                  <a:pt x="11351" y="29001"/>
                  <a:pt x="10574" y="27707"/>
                  <a:pt x="10205" y="26819"/>
                </a:cubicBezTo>
                <a:cubicBezTo>
                  <a:pt x="9798" y="25896"/>
                  <a:pt x="9724" y="25378"/>
                  <a:pt x="9724" y="25378"/>
                </a:cubicBezTo>
                <a:lnTo>
                  <a:pt x="9724" y="25378"/>
                </a:lnTo>
                <a:cubicBezTo>
                  <a:pt x="9724" y="25378"/>
                  <a:pt x="9761" y="25896"/>
                  <a:pt x="10131" y="26819"/>
                </a:cubicBezTo>
                <a:cubicBezTo>
                  <a:pt x="10500" y="27707"/>
                  <a:pt x="11203" y="29001"/>
                  <a:pt x="12608" y="30295"/>
                </a:cubicBezTo>
                <a:cubicBezTo>
                  <a:pt x="13273" y="30923"/>
                  <a:pt x="14160" y="31515"/>
                  <a:pt x="15196" y="31995"/>
                </a:cubicBezTo>
                <a:cubicBezTo>
                  <a:pt x="16268" y="32476"/>
                  <a:pt x="17488" y="32772"/>
                  <a:pt x="18856" y="32846"/>
                </a:cubicBezTo>
                <a:cubicBezTo>
                  <a:pt x="19015" y="32850"/>
                  <a:pt x="19176" y="32852"/>
                  <a:pt x="19338" y="32852"/>
                </a:cubicBezTo>
                <a:cubicBezTo>
                  <a:pt x="20533" y="32852"/>
                  <a:pt x="21810" y="32727"/>
                  <a:pt x="23144" y="32402"/>
                </a:cubicBezTo>
                <a:cubicBezTo>
                  <a:pt x="23477" y="32328"/>
                  <a:pt x="23847" y="32217"/>
                  <a:pt x="24179" y="32143"/>
                </a:cubicBezTo>
                <a:lnTo>
                  <a:pt x="24179" y="32143"/>
                </a:lnTo>
                <a:cubicBezTo>
                  <a:pt x="23699" y="32328"/>
                  <a:pt x="23144" y="32550"/>
                  <a:pt x="22516" y="32698"/>
                </a:cubicBezTo>
                <a:cubicBezTo>
                  <a:pt x="21850" y="32883"/>
                  <a:pt x="21111" y="33031"/>
                  <a:pt x="20335" y="33104"/>
                </a:cubicBezTo>
                <a:cubicBezTo>
                  <a:pt x="20039" y="33104"/>
                  <a:pt x="19780" y="33141"/>
                  <a:pt x="19484" y="33141"/>
                </a:cubicBezTo>
                <a:cubicBezTo>
                  <a:pt x="19427" y="33142"/>
                  <a:pt x="19369" y="33143"/>
                  <a:pt x="19312" y="33143"/>
                </a:cubicBezTo>
                <a:cubicBezTo>
                  <a:pt x="16967" y="33143"/>
                  <a:pt x="14630" y="32407"/>
                  <a:pt x="12682" y="31108"/>
                </a:cubicBezTo>
                <a:cubicBezTo>
                  <a:pt x="10611" y="29703"/>
                  <a:pt x="9095" y="27670"/>
                  <a:pt x="8578" y="25525"/>
                </a:cubicBezTo>
                <a:cubicBezTo>
                  <a:pt x="8467" y="25045"/>
                  <a:pt x="8393" y="24601"/>
                  <a:pt x="8356" y="24158"/>
                </a:cubicBezTo>
                <a:cubicBezTo>
                  <a:pt x="8208" y="22272"/>
                  <a:pt x="8763" y="20682"/>
                  <a:pt x="9169" y="19795"/>
                </a:cubicBezTo>
                <a:cubicBezTo>
                  <a:pt x="9317" y="19499"/>
                  <a:pt x="9465" y="19203"/>
                  <a:pt x="9613" y="18908"/>
                </a:cubicBezTo>
                <a:lnTo>
                  <a:pt x="10020" y="18908"/>
                </a:lnTo>
                <a:cubicBezTo>
                  <a:pt x="9872" y="19167"/>
                  <a:pt x="9761" y="19425"/>
                  <a:pt x="9650" y="19684"/>
                </a:cubicBezTo>
                <a:cubicBezTo>
                  <a:pt x="9502" y="20128"/>
                  <a:pt x="9391" y="20534"/>
                  <a:pt x="9317" y="20904"/>
                </a:cubicBezTo>
                <a:cubicBezTo>
                  <a:pt x="9169" y="21681"/>
                  <a:pt x="9132" y="22346"/>
                  <a:pt x="9169" y="22901"/>
                </a:cubicBezTo>
                <a:cubicBezTo>
                  <a:pt x="9206" y="24010"/>
                  <a:pt x="9465" y="24601"/>
                  <a:pt x="9465" y="24601"/>
                </a:cubicBezTo>
                <a:cubicBezTo>
                  <a:pt x="9465" y="24601"/>
                  <a:pt x="9280" y="24010"/>
                  <a:pt x="9317" y="22938"/>
                </a:cubicBezTo>
                <a:cubicBezTo>
                  <a:pt x="9354" y="22383"/>
                  <a:pt x="9428" y="21754"/>
                  <a:pt x="9613" y="21015"/>
                </a:cubicBezTo>
                <a:cubicBezTo>
                  <a:pt x="9724" y="20645"/>
                  <a:pt x="9835" y="20239"/>
                  <a:pt x="9983" y="19832"/>
                </a:cubicBezTo>
                <a:cubicBezTo>
                  <a:pt x="10131" y="19536"/>
                  <a:pt x="10315" y="19167"/>
                  <a:pt x="10537" y="18871"/>
                </a:cubicBezTo>
                <a:cubicBezTo>
                  <a:pt x="10759" y="18834"/>
                  <a:pt x="10981" y="18834"/>
                  <a:pt x="11166" y="18797"/>
                </a:cubicBezTo>
                <a:lnTo>
                  <a:pt x="11166" y="18797"/>
                </a:lnTo>
                <a:cubicBezTo>
                  <a:pt x="10907" y="19351"/>
                  <a:pt x="10759" y="19869"/>
                  <a:pt x="10685" y="20350"/>
                </a:cubicBezTo>
                <a:cubicBezTo>
                  <a:pt x="10611" y="20978"/>
                  <a:pt x="10611" y="21533"/>
                  <a:pt x="10611" y="21976"/>
                </a:cubicBezTo>
                <a:cubicBezTo>
                  <a:pt x="10648" y="22864"/>
                  <a:pt x="10759" y="23344"/>
                  <a:pt x="10759" y="23344"/>
                </a:cubicBezTo>
                <a:cubicBezTo>
                  <a:pt x="10759" y="23344"/>
                  <a:pt x="10722" y="22864"/>
                  <a:pt x="10759" y="22013"/>
                </a:cubicBezTo>
                <a:cubicBezTo>
                  <a:pt x="10796" y="21570"/>
                  <a:pt x="10833" y="21052"/>
                  <a:pt x="10981" y="20460"/>
                </a:cubicBezTo>
                <a:cubicBezTo>
                  <a:pt x="11129" y="19869"/>
                  <a:pt x="11314" y="19240"/>
                  <a:pt x="11757" y="18686"/>
                </a:cubicBezTo>
                <a:cubicBezTo>
                  <a:pt x="11905" y="18649"/>
                  <a:pt x="12053" y="18612"/>
                  <a:pt x="12201" y="18575"/>
                </a:cubicBezTo>
                <a:lnTo>
                  <a:pt x="12201" y="18575"/>
                </a:lnTo>
                <a:cubicBezTo>
                  <a:pt x="12090" y="18723"/>
                  <a:pt x="12016" y="18871"/>
                  <a:pt x="11979" y="19019"/>
                </a:cubicBezTo>
                <a:cubicBezTo>
                  <a:pt x="11831" y="19351"/>
                  <a:pt x="11794" y="19684"/>
                  <a:pt x="11720" y="19980"/>
                </a:cubicBezTo>
                <a:cubicBezTo>
                  <a:pt x="11646" y="20571"/>
                  <a:pt x="11646" y="21089"/>
                  <a:pt x="11646" y="21533"/>
                </a:cubicBezTo>
                <a:cubicBezTo>
                  <a:pt x="11683" y="22346"/>
                  <a:pt x="11794" y="22827"/>
                  <a:pt x="11794" y="22827"/>
                </a:cubicBezTo>
                <a:cubicBezTo>
                  <a:pt x="11794" y="22827"/>
                  <a:pt x="11720" y="22346"/>
                  <a:pt x="11794" y="21533"/>
                </a:cubicBezTo>
                <a:cubicBezTo>
                  <a:pt x="11831" y="21126"/>
                  <a:pt x="11905" y="20608"/>
                  <a:pt x="12016" y="20054"/>
                </a:cubicBezTo>
                <a:cubicBezTo>
                  <a:pt x="12090" y="19795"/>
                  <a:pt x="12201" y="19499"/>
                  <a:pt x="12312" y="19203"/>
                </a:cubicBezTo>
                <a:cubicBezTo>
                  <a:pt x="12460" y="18908"/>
                  <a:pt x="12645" y="18612"/>
                  <a:pt x="12866" y="18427"/>
                </a:cubicBezTo>
                <a:lnTo>
                  <a:pt x="12829" y="18353"/>
                </a:lnTo>
                <a:cubicBezTo>
                  <a:pt x="12903" y="18316"/>
                  <a:pt x="12977" y="18279"/>
                  <a:pt x="13014" y="18279"/>
                </a:cubicBezTo>
                <a:cubicBezTo>
                  <a:pt x="13051" y="18242"/>
                  <a:pt x="13088" y="18242"/>
                  <a:pt x="13125" y="18205"/>
                </a:cubicBezTo>
                <a:lnTo>
                  <a:pt x="13125" y="18205"/>
                </a:lnTo>
                <a:cubicBezTo>
                  <a:pt x="12940" y="18538"/>
                  <a:pt x="12829" y="18871"/>
                  <a:pt x="12792" y="19167"/>
                </a:cubicBezTo>
                <a:cubicBezTo>
                  <a:pt x="12719" y="19573"/>
                  <a:pt x="12719" y="19943"/>
                  <a:pt x="12719" y="20239"/>
                </a:cubicBezTo>
                <a:lnTo>
                  <a:pt x="12719" y="21163"/>
                </a:lnTo>
                <a:cubicBezTo>
                  <a:pt x="12719" y="21163"/>
                  <a:pt x="12792" y="20830"/>
                  <a:pt x="12866" y="20276"/>
                </a:cubicBezTo>
                <a:cubicBezTo>
                  <a:pt x="12903" y="19980"/>
                  <a:pt x="12977" y="19647"/>
                  <a:pt x="13088" y="19240"/>
                </a:cubicBezTo>
                <a:cubicBezTo>
                  <a:pt x="13199" y="18871"/>
                  <a:pt x="13384" y="18427"/>
                  <a:pt x="13754" y="18168"/>
                </a:cubicBezTo>
                <a:lnTo>
                  <a:pt x="13606" y="17983"/>
                </a:lnTo>
                <a:cubicBezTo>
                  <a:pt x="13717" y="17909"/>
                  <a:pt x="13828" y="17873"/>
                  <a:pt x="13865" y="17836"/>
                </a:cubicBezTo>
                <a:lnTo>
                  <a:pt x="13902" y="17799"/>
                </a:lnTo>
                <a:cubicBezTo>
                  <a:pt x="13902" y="17799"/>
                  <a:pt x="13939" y="17799"/>
                  <a:pt x="13939" y="17762"/>
                </a:cubicBezTo>
                <a:lnTo>
                  <a:pt x="13976" y="17762"/>
                </a:lnTo>
                <a:cubicBezTo>
                  <a:pt x="13976" y="17762"/>
                  <a:pt x="13976" y="17762"/>
                  <a:pt x="13976" y="17725"/>
                </a:cubicBezTo>
                <a:cubicBezTo>
                  <a:pt x="13976" y="17725"/>
                  <a:pt x="13976" y="17725"/>
                  <a:pt x="13976" y="17688"/>
                </a:cubicBezTo>
                <a:cubicBezTo>
                  <a:pt x="13976" y="17688"/>
                  <a:pt x="13976" y="17651"/>
                  <a:pt x="13976" y="17651"/>
                </a:cubicBezTo>
                <a:cubicBezTo>
                  <a:pt x="13976" y="17614"/>
                  <a:pt x="13939" y="17614"/>
                  <a:pt x="13902" y="17577"/>
                </a:cubicBezTo>
                <a:lnTo>
                  <a:pt x="13828" y="17577"/>
                </a:lnTo>
                <a:cubicBezTo>
                  <a:pt x="13791" y="17577"/>
                  <a:pt x="13791" y="17577"/>
                  <a:pt x="13754" y="17614"/>
                </a:cubicBezTo>
                <a:lnTo>
                  <a:pt x="13717" y="17614"/>
                </a:lnTo>
                <a:cubicBezTo>
                  <a:pt x="13569" y="17688"/>
                  <a:pt x="13310" y="17799"/>
                  <a:pt x="12903" y="17946"/>
                </a:cubicBezTo>
                <a:cubicBezTo>
                  <a:pt x="12090" y="18205"/>
                  <a:pt x="11203" y="18353"/>
                  <a:pt x="10278" y="18353"/>
                </a:cubicBezTo>
                <a:cubicBezTo>
                  <a:pt x="10131" y="18353"/>
                  <a:pt x="9946" y="18316"/>
                  <a:pt x="9761" y="18316"/>
                </a:cubicBezTo>
                <a:cubicBezTo>
                  <a:pt x="9650" y="18316"/>
                  <a:pt x="9539" y="18316"/>
                  <a:pt x="9428" y="18279"/>
                </a:cubicBezTo>
                <a:cubicBezTo>
                  <a:pt x="8504" y="18205"/>
                  <a:pt x="7469" y="17983"/>
                  <a:pt x="6286" y="17651"/>
                </a:cubicBezTo>
                <a:cubicBezTo>
                  <a:pt x="5990" y="17540"/>
                  <a:pt x="5657" y="17466"/>
                  <a:pt x="5324" y="17355"/>
                </a:cubicBezTo>
                <a:cubicBezTo>
                  <a:pt x="5213" y="17318"/>
                  <a:pt x="5066" y="17281"/>
                  <a:pt x="4918" y="17244"/>
                </a:cubicBezTo>
                <a:cubicBezTo>
                  <a:pt x="5153" y="17218"/>
                  <a:pt x="5388" y="17192"/>
                  <a:pt x="5610" y="17192"/>
                </a:cubicBezTo>
                <a:cubicBezTo>
                  <a:pt x="5703" y="17192"/>
                  <a:pt x="5792" y="17196"/>
                  <a:pt x="5879" y="17207"/>
                </a:cubicBezTo>
                <a:cubicBezTo>
                  <a:pt x="7173" y="17244"/>
                  <a:pt x="8282" y="17392"/>
                  <a:pt x="9206" y="17392"/>
                </a:cubicBezTo>
                <a:cubicBezTo>
                  <a:pt x="10131" y="17392"/>
                  <a:pt x="10833" y="17207"/>
                  <a:pt x="11314" y="17059"/>
                </a:cubicBezTo>
                <a:cubicBezTo>
                  <a:pt x="11757" y="16911"/>
                  <a:pt x="11979" y="16800"/>
                  <a:pt x="11979" y="16800"/>
                </a:cubicBezTo>
                <a:lnTo>
                  <a:pt x="11979" y="16800"/>
                </a:lnTo>
                <a:cubicBezTo>
                  <a:pt x="11979" y="16800"/>
                  <a:pt x="11757" y="16874"/>
                  <a:pt x="11314" y="17022"/>
                </a:cubicBezTo>
                <a:cubicBezTo>
                  <a:pt x="10897" y="17118"/>
                  <a:pt x="10343" y="17214"/>
                  <a:pt x="9601" y="17214"/>
                </a:cubicBezTo>
                <a:cubicBezTo>
                  <a:pt x="9486" y="17214"/>
                  <a:pt x="9367" y="17212"/>
                  <a:pt x="9243" y="17207"/>
                </a:cubicBezTo>
                <a:cubicBezTo>
                  <a:pt x="8356" y="17207"/>
                  <a:pt x="7247" y="16985"/>
                  <a:pt x="5953" y="16874"/>
                </a:cubicBezTo>
                <a:cubicBezTo>
                  <a:pt x="5833" y="16867"/>
                  <a:pt x="5710" y="16864"/>
                  <a:pt x="5585" y="16864"/>
                </a:cubicBezTo>
                <a:cubicBezTo>
                  <a:pt x="5056" y="16864"/>
                  <a:pt x="4488" y="16918"/>
                  <a:pt x="3920" y="16948"/>
                </a:cubicBezTo>
                <a:lnTo>
                  <a:pt x="3883" y="16948"/>
                </a:lnTo>
                <a:cubicBezTo>
                  <a:pt x="3809" y="16911"/>
                  <a:pt x="3698" y="16874"/>
                  <a:pt x="3624" y="16874"/>
                </a:cubicBezTo>
                <a:cubicBezTo>
                  <a:pt x="3920" y="16763"/>
                  <a:pt x="4215" y="16689"/>
                  <a:pt x="4474" y="16616"/>
                </a:cubicBezTo>
                <a:cubicBezTo>
                  <a:pt x="4918" y="16505"/>
                  <a:pt x="5361" y="16431"/>
                  <a:pt x="5768" y="16394"/>
                </a:cubicBezTo>
                <a:lnTo>
                  <a:pt x="6877" y="16283"/>
                </a:lnTo>
                <a:cubicBezTo>
                  <a:pt x="7580" y="16209"/>
                  <a:pt x="8097" y="16098"/>
                  <a:pt x="8430" y="15987"/>
                </a:cubicBezTo>
                <a:cubicBezTo>
                  <a:pt x="8763" y="15876"/>
                  <a:pt x="8947" y="15765"/>
                  <a:pt x="8948" y="15765"/>
                </a:cubicBezTo>
                <a:lnTo>
                  <a:pt x="8948" y="15765"/>
                </a:lnTo>
                <a:cubicBezTo>
                  <a:pt x="8947" y="15765"/>
                  <a:pt x="8763" y="15839"/>
                  <a:pt x="8430" y="15913"/>
                </a:cubicBezTo>
                <a:cubicBezTo>
                  <a:pt x="8097" y="16024"/>
                  <a:pt x="7580" y="16061"/>
                  <a:pt x="6914" y="16098"/>
                </a:cubicBezTo>
                <a:lnTo>
                  <a:pt x="5805" y="16172"/>
                </a:lnTo>
                <a:cubicBezTo>
                  <a:pt x="5361" y="16172"/>
                  <a:pt x="4918" y="16209"/>
                  <a:pt x="4437" y="16320"/>
                </a:cubicBezTo>
                <a:cubicBezTo>
                  <a:pt x="3920" y="16431"/>
                  <a:pt x="3328" y="16579"/>
                  <a:pt x="2699" y="16689"/>
                </a:cubicBezTo>
                <a:lnTo>
                  <a:pt x="2663" y="16689"/>
                </a:lnTo>
                <a:cubicBezTo>
                  <a:pt x="2847" y="16579"/>
                  <a:pt x="3032" y="16468"/>
                  <a:pt x="3217" y="16357"/>
                </a:cubicBezTo>
                <a:cubicBezTo>
                  <a:pt x="3735" y="16061"/>
                  <a:pt x="4215" y="15802"/>
                  <a:pt x="4696" y="15617"/>
                </a:cubicBezTo>
                <a:cubicBezTo>
                  <a:pt x="5694" y="15285"/>
                  <a:pt x="6544" y="15063"/>
                  <a:pt x="7247" y="14841"/>
                </a:cubicBezTo>
                <a:cubicBezTo>
                  <a:pt x="8622" y="14453"/>
                  <a:pt x="9358" y="14099"/>
                  <a:pt x="9423" y="14099"/>
                </a:cubicBezTo>
                <a:cubicBezTo>
                  <a:pt x="9427" y="14099"/>
                  <a:pt x="9428" y="14100"/>
                  <a:pt x="9428" y="14101"/>
                </a:cubicBezTo>
                <a:lnTo>
                  <a:pt x="9428" y="14101"/>
                </a:lnTo>
                <a:cubicBezTo>
                  <a:pt x="9428" y="14099"/>
                  <a:pt x="9426" y="14098"/>
                  <a:pt x="9421" y="14098"/>
                </a:cubicBezTo>
                <a:cubicBezTo>
                  <a:pt x="9342" y="14098"/>
                  <a:pt x="8607" y="14379"/>
                  <a:pt x="7247" y="14693"/>
                </a:cubicBezTo>
                <a:cubicBezTo>
                  <a:pt x="6544" y="14841"/>
                  <a:pt x="5657" y="15026"/>
                  <a:pt x="4659" y="15322"/>
                </a:cubicBezTo>
                <a:cubicBezTo>
                  <a:pt x="4400" y="15395"/>
                  <a:pt x="4104" y="15506"/>
                  <a:pt x="3846" y="15617"/>
                </a:cubicBezTo>
                <a:cubicBezTo>
                  <a:pt x="3587" y="15728"/>
                  <a:pt x="3328" y="15876"/>
                  <a:pt x="3069" y="15987"/>
                </a:cubicBezTo>
                <a:cubicBezTo>
                  <a:pt x="2958" y="16061"/>
                  <a:pt x="2810" y="16135"/>
                  <a:pt x="2663" y="16209"/>
                </a:cubicBezTo>
                <a:cubicBezTo>
                  <a:pt x="2810" y="16098"/>
                  <a:pt x="2921" y="15987"/>
                  <a:pt x="3032" y="15876"/>
                </a:cubicBezTo>
                <a:cubicBezTo>
                  <a:pt x="3550" y="15432"/>
                  <a:pt x="4104" y="15026"/>
                  <a:pt x="4622" y="14730"/>
                </a:cubicBezTo>
                <a:cubicBezTo>
                  <a:pt x="5731" y="14102"/>
                  <a:pt x="6655" y="13547"/>
                  <a:pt x="7432" y="13140"/>
                </a:cubicBezTo>
                <a:cubicBezTo>
                  <a:pt x="8984" y="12290"/>
                  <a:pt x="9983" y="12142"/>
                  <a:pt x="9983" y="12142"/>
                </a:cubicBezTo>
                <a:lnTo>
                  <a:pt x="9983" y="12142"/>
                </a:lnTo>
                <a:cubicBezTo>
                  <a:pt x="9983" y="12142"/>
                  <a:pt x="8984" y="12216"/>
                  <a:pt x="7395" y="12955"/>
                </a:cubicBezTo>
                <a:cubicBezTo>
                  <a:pt x="6581" y="13325"/>
                  <a:pt x="5657" y="13880"/>
                  <a:pt x="4511" y="14434"/>
                </a:cubicBezTo>
                <a:cubicBezTo>
                  <a:pt x="3956" y="14730"/>
                  <a:pt x="3402" y="15100"/>
                  <a:pt x="2810" y="15580"/>
                </a:cubicBezTo>
                <a:cubicBezTo>
                  <a:pt x="2663" y="15691"/>
                  <a:pt x="2552" y="15802"/>
                  <a:pt x="2404" y="15913"/>
                </a:cubicBezTo>
                <a:cubicBezTo>
                  <a:pt x="2293" y="15987"/>
                  <a:pt x="2219" y="16061"/>
                  <a:pt x="2145" y="16135"/>
                </a:cubicBezTo>
                <a:cubicBezTo>
                  <a:pt x="2478" y="15654"/>
                  <a:pt x="2847" y="15248"/>
                  <a:pt x="3217" y="14841"/>
                </a:cubicBezTo>
                <a:cubicBezTo>
                  <a:pt x="3809" y="14249"/>
                  <a:pt x="4474" y="13732"/>
                  <a:pt x="5103" y="13288"/>
                </a:cubicBezTo>
                <a:cubicBezTo>
                  <a:pt x="6360" y="12401"/>
                  <a:pt x="7580" y="11846"/>
                  <a:pt x="8578" y="11440"/>
                </a:cubicBezTo>
                <a:cubicBezTo>
                  <a:pt x="10611" y="10663"/>
                  <a:pt x="11905" y="10663"/>
                  <a:pt x="11868" y="10663"/>
                </a:cubicBezTo>
                <a:cubicBezTo>
                  <a:pt x="11875" y="10663"/>
                  <a:pt x="11842" y="10661"/>
                  <a:pt x="11773" y="10661"/>
                </a:cubicBezTo>
                <a:cubicBezTo>
                  <a:pt x="11443" y="10661"/>
                  <a:pt x="10288" y="10711"/>
                  <a:pt x="8578" y="11292"/>
                </a:cubicBezTo>
                <a:cubicBezTo>
                  <a:pt x="7543" y="11624"/>
                  <a:pt x="6286" y="12142"/>
                  <a:pt x="4955" y="12992"/>
                </a:cubicBezTo>
                <a:cubicBezTo>
                  <a:pt x="4326" y="13436"/>
                  <a:pt x="3624" y="13917"/>
                  <a:pt x="2958" y="14545"/>
                </a:cubicBezTo>
                <a:cubicBezTo>
                  <a:pt x="2736" y="14767"/>
                  <a:pt x="2552" y="14989"/>
                  <a:pt x="2330" y="15248"/>
                </a:cubicBezTo>
                <a:cubicBezTo>
                  <a:pt x="2589" y="14841"/>
                  <a:pt x="2884" y="14434"/>
                  <a:pt x="3217" y="14065"/>
                </a:cubicBezTo>
                <a:cubicBezTo>
                  <a:pt x="5029" y="12105"/>
                  <a:pt x="7247" y="10959"/>
                  <a:pt x="8763" y="10330"/>
                </a:cubicBezTo>
                <a:cubicBezTo>
                  <a:pt x="9909" y="9887"/>
                  <a:pt x="11129" y="9591"/>
                  <a:pt x="12238" y="9443"/>
                </a:cubicBezTo>
                <a:cubicBezTo>
                  <a:pt x="12571" y="9406"/>
                  <a:pt x="12903" y="9388"/>
                  <a:pt x="13227" y="9388"/>
                </a:cubicBezTo>
                <a:cubicBezTo>
                  <a:pt x="13550" y="9388"/>
                  <a:pt x="13865" y="9406"/>
                  <a:pt x="14160" y="9443"/>
                </a:cubicBezTo>
                <a:cubicBezTo>
                  <a:pt x="15454" y="9554"/>
                  <a:pt x="16416" y="9998"/>
                  <a:pt x="17007" y="10330"/>
                </a:cubicBezTo>
                <a:cubicBezTo>
                  <a:pt x="17229" y="10515"/>
                  <a:pt x="17488" y="10700"/>
                  <a:pt x="17710" y="10848"/>
                </a:cubicBezTo>
                <a:cubicBezTo>
                  <a:pt x="18190" y="11218"/>
                  <a:pt x="18412" y="11514"/>
                  <a:pt x="18523" y="11624"/>
                </a:cubicBezTo>
                <a:cubicBezTo>
                  <a:pt x="18523" y="11661"/>
                  <a:pt x="18560" y="11698"/>
                  <a:pt x="18560" y="11698"/>
                </a:cubicBezTo>
                <a:cubicBezTo>
                  <a:pt x="18597" y="11735"/>
                  <a:pt x="18597" y="11735"/>
                  <a:pt x="18671" y="11735"/>
                </a:cubicBezTo>
                <a:cubicBezTo>
                  <a:pt x="18708" y="11735"/>
                  <a:pt x="18782" y="11661"/>
                  <a:pt x="18782" y="11588"/>
                </a:cubicBezTo>
                <a:cubicBezTo>
                  <a:pt x="18782" y="11588"/>
                  <a:pt x="18745" y="11551"/>
                  <a:pt x="18745" y="11514"/>
                </a:cubicBezTo>
                <a:cubicBezTo>
                  <a:pt x="18745" y="11514"/>
                  <a:pt x="18708" y="11514"/>
                  <a:pt x="18708" y="11477"/>
                </a:cubicBezTo>
                <a:lnTo>
                  <a:pt x="18745" y="11477"/>
                </a:lnTo>
                <a:lnTo>
                  <a:pt x="18745" y="11514"/>
                </a:lnTo>
                <a:lnTo>
                  <a:pt x="18893" y="11514"/>
                </a:lnTo>
                <a:cubicBezTo>
                  <a:pt x="18930" y="11477"/>
                  <a:pt x="18967" y="11440"/>
                  <a:pt x="18930" y="11366"/>
                </a:cubicBezTo>
                <a:cubicBezTo>
                  <a:pt x="18930" y="11366"/>
                  <a:pt x="18930" y="11329"/>
                  <a:pt x="18930" y="11329"/>
                </a:cubicBezTo>
                <a:cubicBezTo>
                  <a:pt x="18893" y="11292"/>
                  <a:pt x="18893" y="11292"/>
                  <a:pt x="18893" y="11292"/>
                </a:cubicBezTo>
                <a:lnTo>
                  <a:pt x="18227" y="10774"/>
                </a:lnTo>
                <a:lnTo>
                  <a:pt x="18190" y="10737"/>
                </a:lnTo>
                <a:cubicBezTo>
                  <a:pt x="18153" y="10737"/>
                  <a:pt x="18153" y="10700"/>
                  <a:pt x="18116" y="10700"/>
                </a:cubicBezTo>
                <a:cubicBezTo>
                  <a:pt x="18042" y="10626"/>
                  <a:pt x="17968" y="10552"/>
                  <a:pt x="17894" y="10478"/>
                </a:cubicBezTo>
                <a:lnTo>
                  <a:pt x="17821" y="10441"/>
                </a:lnTo>
                <a:cubicBezTo>
                  <a:pt x="17710" y="10330"/>
                  <a:pt x="17599" y="10220"/>
                  <a:pt x="17414" y="10109"/>
                </a:cubicBezTo>
                <a:cubicBezTo>
                  <a:pt x="17081" y="9813"/>
                  <a:pt x="16785" y="9517"/>
                  <a:pt x="16490" y="9184"/>
                </a:cubicBezTo>
                <a:lnTo>
                  <a:pt x="16490" y="9184"/>
                </a:lnTo>
                <a:cubicBezTo>
                  <a:pt x="16563" y="9258"/>
                  <a:pt x="16637" y="9332"/>
                  <a:pt x="16711" y="9369"/>
                </a:cubicBezTo>
                <a:cubicBezTo>
                  <a:pt x="17488" y="10035"/>
                  <a:pt x="18227" y="10515"/>
                  <a:pt x="18893" y="10848"/>
                </a:cubicBezTo>
                <a:cubicBezTo>
                  <a:pt x="19558" y="11181"/>
                  <a:pt x="20076" y="11366"/>
                  <a:pt x="20445" y="11477"/>
                </a:cubicBezTo>
                <a:cubicBezTo>
                  <a:pt x="20815" y="11588"/>
                  <a:pt x="21000" y="11624"/>
                  <a:pt x="21000" y="11624"/>
                </a:cubicBezTo>
                <a:cubicBezTo>
                  <a:pt x="21000" y="11624"/>
                  <a:pt x="20815" y="11588"/>
                  <a:pt x="20482" y="11440"/>
                </a:cubicBezTo>
                <a:cubicBezTo>
                  <a:pt x="20113" y="11292"/>
                  <a:pt x="19595" y="11070"/>
                  <a:pt x="19004" y="10737"/>
                </a:cubicBezTo>
                <a:cubicBezTo>
                  <a:pt x="18375" y="10367"/>
                  <a:pt x="17673" y="9887"/>
                  <a:pt x="16933" y="9184"/>
                </a:cubicBezTo>
                <a:cubicBezTo>
                  <a:pt x="16194" y="8482"/>
                  <a:pt x="15417" y="7595"/>
                  <a:pt x="14863" y="6486"/>
                </a:cubicBezTo>
                <a:lnTo>
                  <a:pt x="14826" y="6486"/>
                </a:lnTo>
                <a:cubicBezTo>
                  <a:pt x="14789" y="6375"/>
                  <a:pt x="14715" y="6264"/>
                  <a:pt x="14715" y="6153"/>
                </a:cubicBezTo>
                <a:cubicBezTo>
                  <a:pt x="14678" y="6116"/>
                  <a:pt x="14678" y="6079"/>
                  <a:pt x="14678" y="6042"/>
                </a:cubicBezTo>
                <a:lnTo>
                  <a:pt x="14678" y="6042"/>
                </a:lnTo>
                <a:cubicBezTo>
                  <a:pt x="14974" y="6412"/>
                  <a:pt x="15270" y="6707"/>
                  <a:pt x="15565" y="7003"/>
                </a:cubicBezTo>
                <a:cubicBezTo>
                  <a:pt x="16342" y="7706"/>
                  <a:pt x="17044" y="8186"/>
                  <a:pt x="17673" y="8593"/>
                </a:cubicBezTo>
                <a:cubicBezTo>
                  <a:pt x="18856" y="9369"/>
                  <a:pt x="19595" y="9702"/>
                  <a:pt x="19595" y="9739"/>
                </a:cubicBezTo>
                <a:cubicBezTo>
                  <a:pt x="19595" y="9702"/>
                  <a:pt x="18930" y="9332"/>
                  <a:pt x="17784" y="8482"/>
                </a:cubicBezTo>
                <a:cubicBezTo>
                  <a:pt x="17192" y="8075"/>
                  <a:pt x="16527" y="7521"/>
                  <a:pt x="15824" y="6818"/>
                </a:cubicBezTo>
                <a:cubicBezTo>
                  <a:pt x="15454" y="6449"/>
                  <a:pt x="15085" y="6042"/>
                  <a:pt x="14789" y="5598"/>
                </a:cubicBezTo>
                <a:cubicBezTo>
                  <a:pt x="14604" y="5339"/>
                  <a:pt x="14456" y="5118"/>
                  <a:pt x="14345" y="4822"/>
                </a:cubicBezTo>
                <a:cubicBezTo>
                  <a:pt x="14271" y="4563"/>
                  <a:pt x="14197" y="4267"/>
                  <a:pt x="14086" y="4009"/>
                </a:cubicBezTo>
                <a:cubicBezTo>
                  <a:pt x="14086" y="4009"/>
                  <a:pt x="14086" y="3972"/>
                  <a:pt x="14086" y="3972"/>
                </a:cubicBezTo>
                <a:cubicBezTo>
                  <a:pt x="14641" y="4489"/>
                  <a:pt x="15159" y="4970"/>
                  <a:pt x="15602" y="5413"/>
                </a:cubicBezTo>
                <a:cubicBezTo>
                  <a:pt x="16379" y="6153"/>
                  <a:pt x="17007" y="6744"/>
                  <a:pt x="17599" y="7225"/>
                </a:cubicBezTo>
                <a:cubicBezTo>
                  <a:pt x="18695" y="8175"/>
                  <a:pt x="19430" y="8583"/>
                  <a:pt x="19411" y="8593"/>
                </a:cubicBezTo>
                <a:lnTo>
                  <a:pt x="19411" y="8593"/>
                </a:lnTo>
                <a:cubicBezTo>
                  <a:pt x="19432" y="8583"/>
                  <a:pt x="18770" y="8138"/>
                  <a:pt x="17710" y="7151"/>
                </a:cubicBezTo>
                <a:cubicBezTo>
                  <a:pt x="17192" y="6633"/>
                  <a:pt x="16563" y="6005"/>
                  <a:pt x="15861" y="5229"/>
                </a:cubicBezTo>
                <a:cubicBezTo>
                  <a:pt x="15270" y="4600"/>
                  <a:pt x="14567" y="3861"/>
                  <a:pt x="13754" y="3121"/>
                </a:cubicBezTo>
                <a:cubicBezTo>
                  <a:pt x="13717" y="3047"/>
                  <a:pt x="13680" y="2936"/>
                  <a:pt x="13643" y="2862"/>
                </a:cubicBezTo>
                <a:cubicBezTo>
                  <a:pt x="13606" y="2788"/>
                  <a:pt x="13606" y="2752"/>
                  <a:pt x="13569" y="2715"/>
                </a:cubicBezTo>
                <a:lnTo>
                  <a:pt x="13569" y="2715"/>
                </a:lnTo>
                <a:cubicBezTo>
                  <a:pt x="14419" y="3306"/>
                  <a:pt x="15233" y="3824"/>
                  <a:pt x="15972" y="4304"/>
                </a:cubicBezTo>
                <a:cubicBezTo>
                  <a:pt x="16933" y="4933"/>
                  <a:pt x="17673" y="5635"/>
                  <a:pt x="18264" y="6190"/>
                </a:cubicBezTo>
                <a:cubicBezTo>
                  <a:pt x="18856" y="6781"/>
                  <a:pt x="19336" y="7225"/>
                  <a:pt x="19632" y="7521"/>
                </a:cubicBezTo>
                <a:cubicBezTo>
                  <a:pt x="19928" y="7780"/>
                  <a:pt x="20076" y="7927"/>
                  <a:pt x="20113" y="7964"/>
                </a:cubicBezTo>
                <a:cubicBezTo>
                  <a:pt x="20039" y="7890"/>
                  <a:pt x="19447" y="7262"/>
                  <a:pt x="18412" y="6116"/>
                </a:cubicBezTo>
                <a:cubicBezTo>
                  <a:pt x="17857" y="5524"/>
                  <a:pt x="17155" y="4785"/>
                  <a:pt x="16194" y="4082"/>
                </a:cubicBezTo>
                <a:cubicBezTo>
                  <a:pt x="15491" y="3565"/>
                  <a:pt x="14715" y="3047"/>
                  <a:pt x="13902" y="2456"/>
                </a:cubicBezTo>
                <a:cubicBezTo>
                  <a:pt x="13976" y="2456"/>
                  <a:pt x="14049" y="2419"/>
                  <a:pt x="14123" y="2419"/>
                </a:cubicBezTo>
                <a:cubicBezTo>
                  <a:pt x="15380" y="2788"/>
                  <a:pt x="16527" y="3343"/>
                  <a:pt x="17451" y="3935"/>
                </a:cubicBezTo>
                <a:cubicBezTo>
                  <a:pt x="18597" y="4674"/>
                  <a:pt x="19484" y="5561"/>
                  <a:pt x="20113" y="6301"/>
                </a:cubicBezTo>
                <a:cubicBezTo>
                  <a:pt x="20741" y="7040"/>
                  <a:pt x="21185" y="7669"/>
                  <a:pt x="21481" y="8112"/>
                </a:cubicBezTo>
                <a:cubicBezTo>
                  <a:pt x="21776" y="8556"/>
                  <a:pt x="21924" y="8778"/>
                  <a:pt x="21924" y="8778"/>
                </a:cubicBezTo>
                <a:cubicBezTo>
                  <a:pt x="21924" y="8778"/>
                  <a:pt x="21776" y="8556"/>
                  <a:pt x="21518" y="8075"/>
                </a:cubicBezTo>
                <a:cubicBezTo>
                  <a:pt x="21259" y="7669"/>
                  <a:pt x="20889" y="7003"/>
                  <a:pt x="20261" y="6227"/>
                </a:cubicBezTo>
                <a:cubicBezTo>
                  <a:pt x="19669" y="5450"/>
                  <a:pt x="18819" y="4526"/>
                  <a:pt x="17673" y="3713"/>
                </a:cubicBezTo>
                <a:cubicBezTo>
                  <a:pt x="17007" y="3232"/>
                  <a:pt x="16268" y="2825"/>
                  <a:pt x="15380" y="2456"/>
                </a:cubicBezTo>
                <a:lnTo>
                  <a:pt x="15528" y="2456"/>
                </a:lnTo>
                <a:cubicBezTo>
                  <a:pt x="16268" y="2715"/>
                  <a:pt x="16970" y="2899"/>
                  <a:pt x="17599" y="3158"/>
                </a:cubicBezTo>
                <a:cubicBezTo>
                  <a:pt x="18338" y="3417"/>
                  <a:pt x="18930" y="3824"/>
                  <a:pt x="19447" y="4230"/>
                </a:cubicBezTo>
                <a:cubicBezTo>
                  <a:pt x="20482" y="5155"/>
                  <a:pt x="21259" y="6042"/>
                  <a:pt x="21813" y="6818"/>
                </a:cubicBezTo>
                <a:cubicBezTo>
                  <a:pt x="22368" y="7595"/>
                  <a:pt x="22701" y="8297"/>
                  <a:pt x="22885" y="8778"/>
                </a:cubicBezTo>
                <a:cubicBezTo>
                  <a:pt x="23107" y="9221"/>
                  <a:pt x="23181" y="9480"/>
                  <a:pt x="23181" y="9480"/>
                </a:cubicBezTo>
                <a:cubicBezTo>
                  <a:pt x="23181" y="9480"/>
                  <a:pt x="23107" y="9221"/>
                  <a:pt x="22959" y="8778"/>
                </a:cubicBezTo>
                <a:cubicBezTo>
                  <a:pt x="22775" y="8297"/>
                  <a:pt x="22479" y="7595"/>
                  <a:pt x="21961" y="6781"/>
                </a:cubicBezTo>
                <a:cubicBezTo>
                  <a:pt x="21444" y="5931"/>
                  <a:pt x="20704" y="5007"/>
                  <a:pt x="19669" y="4045"/>
                </a:cubicBezTo>
                <a:cubicBezTo>
                  <a:pt x="19188" y="3565"/>
                  <a:pt x="18523" y="3121"/>
                  <a:pt x="17784" y="2825"/>
                </a:cubicBezTo>
                <a:cubicBezTo>
                  <a:pt x="17710" y="2752"/>
                  <a:pt x="17599" y="2715"/>
                  <a:pt x="17488" y="2678"/>
                </a:cubicBezTo>
                <a:lnTo>
                  <a:pt x="17488" y="2678"/>
                </a:lnTo>
                <a:cubicBezTo>
                  <a:pt x="17894" y="2752"/>
                  <a:pt x="18338" y="2862"/>
                  <a:pt x="18708" y="2973"/>
                </a:cubicBezTo>
                <a:cubicBezTo>
                  <a:pt x="19004" y="3084"/>
                  <a:pt x="19262" y="3195"/>
                  <a:pt x="19484" y="3306"/>
                </a:cubicBezTo>
                <a:cubicBezTo>
                  <a:pt x="20298" y="3787"/>
                  <a:pt x="21000" y="4304"/>
                  <a:pt x="21628" y="4859"/>
                </a:cubicBezTo>
                <a:cubicBezTo>
                  <a:pt x="22220" y="5413"/>
                  <a:pt x="22701" y="5968"/>
                  <a:pt x="23070" y="6523"/>
                </a:cubicBezTo>
                <a:cubicBezTo>
                  <a:pt x="23847" y="7595"/>
                  <a:pt x="24253" y="8593"/>
                  <a:pt x="24438" y="9258"/>
                </a:cubicBezTo>
                <a:cubicBezTo>
                  <a:pt x="24660" y="9961"/>
                  <a:pt x="24697" y="10330"/>
                  <a:pt x="24697" y="10330"/>
                </a:cubicBezTo>
                <a:cubicBezTo>
                  <a:pt x="24697" y="10330"/>
                  <a:pt x="24660" y="9961"/>
                  <a:pt x="24475" y="9295"/>
                </a:cubicBezTo>
                <a:cubicBezTo>
                  <a:pt x="24327" y="8593"/>
                  <a:pt x="23995" y="7595"/>
                  <a:pt x="23255" y="6486"/>
                </a:cubicBezTo>
                <a:cubicBezTo>
                  <a:pt x="22627" y="5524"/>
                  <a:pt x="21702" y="4489"/>
                  <a:pt x="20445" y="3602"/>
                </a:cubicBezTo>
                <a:lnTo>
                  <a:pt x="20445" y="3602"/>
                </a:lnTo>
                <a:cubicBezTo>
                  <a:pt x="21111" y="3898"/>
                  <a:pt x="21739" y="4267"/>
                  <a:pt x="22294" y="4674"/>
                </a:cubicBezTo>
                <a:cubicBezTo>
                  <a:pt x="23884" y="5894"/>
                  <a:pt x="24734" y="7410"/>
                  <a:pt x="25178" y="8482"/>
                </a:cubicBezTo>
                <a:cubicBezTo>
                  <a:pt x="25695" y="9813"/>
                  <a:pt x="25880" y="10959"/>
                  <a:pt x="25954" y="11698"/>
                </a:cubicBezTo>
                <a:cubicBezTo>
                  <a:pt x="25954" y="11883"/>
                  <a:pt x="25991" y="12031"/>
                  <a:pt x="25991" y="12142"/>
                </a:cubicBezTo>
                <a:cubicBezTo>
                  <a:pt x="26028" y="12512"/>
                  <a:pt x="26028" y="12771"/>
                  <a:pt x="26028" y="12881"/>
                </a:cubicBezTo>
                <a:cubicBezTo>
                  <a:pt x="26028" y="12918"/>
                  <a:pt x="26028" y="12955"/>
                  <a:pt x="26028" y="12955"/>
                </a:cubicBezTo>
                <a:cubicBezTo>
                  <a:pt x="26028" y="12992"/>
                  <a:pt x="26028" y="12992"/>
                  <a:pt x="26028" y="12992"/>
                </a:cubicBezTo>
                <a:cubicBezTo>
                  <a:pt x="26028" y="13029"/>
                  <a:pt x="26065" y="13029"/>
                  <a:pt x="26065" y="13029"/>
                </a:cubicBezTo>
                <a:cubicBezTo>
                  <a:pt x="26083" y="13066"/>
                  <a:pt x="26111" y="13085"/>
                  <a:pt x="26144" y="13085"/>
                </a:cubicBezTo>
                <a:cubicBezTo>
                  <a:pt x="26176" y="13085"/>
                  <a:pt x="26213" y="13066"/>
                  <a:pt x="26250" y="13029"/>
                </a:cubicBezTo>
                <a:cubicBezTo>
                  <a:pt x="26250" y="13029"/>
                  <a:pt x="26287" y="12992"/>
                  <a:pt x="26287" y="12955"/>
                </a:cubicBezTo>
                <a:cubicBezTo>
                  <a:pt x="26472" y="13399"/>
                  <a:pt x="26730" y="13806"/>
                  <a:pt x="27026" y="14102"/>
                </a:cubicBezTo>
                <a:cubicBezTo>
                  <a:pt x="27433" y="14508"/>
                  <a:pt x="27877" y="14730"/>
                  <a:pt x="28135" y="14841"/>
                </a:cubicBezTo>
                <a:cubicBezTo>
                  <a:pt x="28246" y="14878"/>
                  <a:pt x="28357" y="14915"/>
                  <a:pt x="28394" y="14952"/>
                </a:cubicBezTo>
                <a:cubicBezTo>
                  <a:pt x="28468" y="14952"/>
                  <a:pt x="28505" y="14989"/>
                  <a:pt x="28542" y="14989"/>
                </a:cubicBezTo>
                <a:lnTo>
                  <a:pt x="28579" y="14989"/>
                </a:lnTo>
                <a:cubicBezTo>
                  <a:pt x="28616" y="15026"/>
                  <a:pt x="28616" y="15026"/>
                  <a:pt x="28653" y="15026"/>
                </a:cubicBezTo>
                <a:lnTo>
                  <a:pt x="28690" y="15026"/>
                </a:lnTo>
                <a:cubicBezTo>
                  <a:pt x="28727" y="14989"/>
                  <a:pt x="28764" y="14915"/>
                  <a:pt x="28764" y="14878"/>
                </a:cubicBezTo>
                <a:cubicBezTo>
                  <a:pt x="28764" y="14841"/>
                  <a:pt x="28764" y="14841"/>
                  <a:pt x="28727" y="14804"/>
                </a:cubicBezTo>
                <a:cubicBezTo>
                  <a:pt x="28727" y="14804"/>
                  <a:pt x="28727" y="14804"/>
                  <a:pt x="28727" y="14767"/>
                </a:cubicBezTo>
                <a:lnTo>
                  <a:pt x="28690" y="14767"/>
                </a:lnTo>
                <a:cubicBezTo>
                  <a:pt x="28653" y="14767"/>
                  <a:pt x="28653" y="14730"/>
                  <a:pt x="28653" y="14730"/>
                </a:cubicBezTo>
                <a:cubicBezTo>
                  <a:pt x="28616" y="14730"/>
                  <a:pt x="28542" y="14656"/>
                  <a:pt x="28468" y="14619"/>
                </a:cubicBezTo>
                <a:cubicBezTo>
                  <a:pt x="28431" y="14582"/>
                  <a:pt x="28394" y="14545"/>
                  <a:pt x="28320" y="14545"/>
                </a:cubicBezTo>
                <a:cubicBezTo>
                  <a:pt x="28098" y="14360"/>
                  <a:pt x="27803" y="14102"/>
                  <a:pt x="27507" y="13695"/>
                </a:cubicBezTo>
                <a:cubicBezTo>
                  <a:pt x="27211" y="13251"/>
                  <a:pt x="27026" y="12734"/>
                  <a:pt x="26952" y="12105"/>
                </a:cubicBezTo>
                <a:cubicBezTo>
                  <a:pt x="26952" y="12031"/>
                  <a:pt x="26952" y="11957"/>
                  <a:pt x="26952" y="11846"/>
                </a:cubicBezTo>
                <a:cubicBezTo>
                  <a:pt x="26915" y="11624"/>
                  <a:pt x="26915" y="11403"/>
                  <a:pt x="26952" y="11181"/>
                </a:cubicBezTo>
                <a:cubicBezTo>
                  <a:pt x="27100" y="11624"/>
                  <a:pt x="27322" y="12031"/>
                  <a:pt x="27544" y="12364"/>
                </a:cubicBezTo>
                <a:cubicBezTo>
                  <a:pt x="28061" y="13140"/>
                  <a:pt x="28653" y="13695"/>
                  <a:pt x="29171" y="14102"/>
                </a:cubicBezTo>
                <a:cubicBezTo>
                  <a:pt x="30132" y="14915"/>
                  <a:pt x="30723" y="15322"/>
                  <a:pt x="30723" y="15322"/>
                </a:cubicBezTo>
                <a:cubicBezTo>
                  <a:pt x="30723" y="15322"/>
                  <a:pt x="30206" y="14878"/>
                  <a:pt x="29281" y="14028"/>
                </a:cubicBezTo>
                <a:cubicBezTo>
                  <a:pt x="28838" y="13584"/>
                  <a:pt x="28283" y="12992"/>
                  <a:pt x="27840" y="12253"/>
                </a:cubicBezTo>
                <a:cubicBezTo>
                  <a:pt x="27433" y="11588"/>
                  <a:pt x="27137" y="10774"/>
                  <a:pt x="27026" y="9887"/>
                </a:cubicBezTo>
                <a:cubicBezTo>
                  <a:pt x="27063" y="9702"/>
                  <a:pt x="27063" y="9517"/>
                  <a:pt x="27100" y="9332"/>
                </a:cubicBezTo>
                <a:cubicBezTo>
                  <a:pt x="27100" y="9332"/>
                  <a:pt x="27100" y="9295"/>
                  <a:pt x="27100" y="9258"/>
                </a:cubicBezTo>
                <a:cubicBezTo>
                  <a:pt x="27211" y="9702"/>
                  <a:pt x="27322" y="10109"/>
                  <a:pt x="27470" y="10515"/>
                </a:cubicBezTo>
                <a:cubicBezTo>
                  <a:pt x="27803" y="11329"/>
                  <a:pt x="28246" y="11994"/>
                  <a:pt x="28653" y="12475"/>
                </a:cubicBezTo>
                <a:cubicBezTo>
                  <a:pt x="29023" y="12955"/>
                  <a:pt x="29392" y="13288"/>
                  <a:pt x="29614" y="13547"/>
                </a:cubicBezTo>
                <a:cubicBezTo>
                  <a:pt x="29836" y="13769"/>
                  <a:pt x="29984" y="13880"/>
                  <a:pt x="29984" y="13880"/>
                </a:cubicBezTo>
                <a:lnTo>
                  <a:pt x="29651" y="13510"/>
                </a:lnTo>
                <a:cubicBezTo>
                  <a:pt x="29429" y="13288"/>
                  <a:pt x="29134" y="12918"/>
                  <a:pt x="28764" y="12401"/>
                </a:cubicBezTo>
                <a:cubicBezTo>
                  <a:pt x="28431" y="11920"/>
                  <a:pt x="28061" y="11255"/>
                  <a:pt x="27766" y="10441"/>
                </a:cubicBezTo>
                <a:cubicBezTo>
                  <a:pt x="27581" y="9813"/>
                  <a:pt x="27433" y="9073"/>
                  <a:pt x="27359" y="8260"/>
                </a:cubicBezTo>
                <a:lnTo>
                  <a:pt x="27359" y="8260"/>
                </a:lnTo>
                <a:cubicBezTo>
                  <a:pt x="27396" y="8408"/>
                  <a:pt x="27433" y="8519"/>
                  <a:pt x="27507" y="8667"/>
                </a:cubicBezTo>
                <a:cubicBezTo>
                  <a:pt x="27840" y="9517"/>
                  <a:pt x="28209" y="10257"/>
                  <a:pt x="28542" y="10848"/>
                </a:cubicBezTo>
                <a:cubicBezTo>
                  <a:pt x="29207" y="11994"/>
                  <a:pt x="29725" y="12512"/>
                  <a:pt x="29725" y="12512"/>
                </a:cubicBezTo>
                <a:cubicBezTo>
                  <a:pt x="29762" y="12512"/>
                  <a:pt x="29281" y="11957"/>
                  <a:pt x="28690" y="10774"/>
                </a:cubicBezTo>
                <a:cubicBezTo>
                  <a:pt x="28394" y="10220"/>
                  <a:pt x="28098" y="9480"/>
                  <a:pt x="27803" y="8593"/>
                </a:cubicBezTo>
                <a:cubicBezTo>
                  <a:pt x="27655" y="8149"/>
                  <a:pt x="27507" y="7669"/>
                  <a:pt x="27396" y="7151"/>
                </a:cubicBezTo>
                <a:cubicBezTo>
                  <a:pt x="27359" y="6966"/>
                  <a:pt x="27322" y="6744"/>
                  <a:pt x="27285" y="6559"/>
                </a:cubicBezTo>
                <a:cubicBezTo>
                  <a:pt x="27285" y="6375"/>
                  <a:pt x="27248" y="6190"/>
                  <a:pt x="27211" y="6005"/>
                </a:cubicBezTo>
                <a:cubicBezTo>
                  <a:pt x="27211" y="5894"/>
                  <a:pt x="27211" y="5783"/>
                  <a:pt x="27211" y="5672"/>
                </a:cubicBezTo>
                <a:cubicBezTo>
                  <a:pt x="27248" y="5709"/>
                  <a:pt x="27285" y="5783"/>
                  <a:pt x="27359" y="5820"/>
                </a:cubicBezTo>
                <a:cubicBezTo>
                  <a:pt x="27507" y="6079"/>
                  <a:pt x="27692" y="6301"/>
                  <a:pt x="27840" y="6559"/>
                </a:cubicBezTo>
                <a:cubicBezTo>
                  <a:pt x="28098" y="7077"/>
                  <a:pt x="28357" y="7595"/>
                  <a:pt x="28542" y="8075"/>
                </a:cubicBezTo>
                <a:cubicBezTo>
                  <a:pt x="28949" y="9073"/>
                  <a:pt x="29281" y="9924"/>
                  <a:pt x="29540" y="10626"/>
                </a:cubicBezTo>
                <a:cubicBezTo>
                  <a:pt x="29836" y="11329"/>
                  <a:pt x="30021" y="11846"/>
                  <a:pt x="30206" y="12216"/>
                </a:cubicBezTo>
                <a:cubicBezTo>
                  <a:pt x="30354" y="12586"/>
                  <a:pt x="30464" y="12771"/>
                  <a:pt x="30464" y="12771"/>
                </a:cubicBezTo>
                <a:cubicBezTo>
                  <a:pt x="30464" y="12771"/>
                  <a:pt x="30354" y="12586"/>
                  <a:pt x="30243" y="12216"/>
                </a:cubicBezTo>
                <a:cubicBezTo>
                  <a:pt x="30095" y="11846"/>
                  <a:pt x="29947" y="11292"/>
                  <a:pt x="29725" y="10589"/>
                </a:cubicBezTo>
                <a:cubicBezTo>
                  <a:pt x="29503" y="9887"/>
                  <a:pt x="29207" y="9000"/>
                  <a:pt x="28838" y="8001"/>
                </a:cubicBezTo>
                <a:cubicBezTo>
                  <a:pt x="28653" y="7521"/>
                  <a:pt x="28431" y="6966"/>
                  <a:pt x="28172" y="6412"/>
                </a:cubicBezTo>
                <a:cubicBezTo>
                  <a:pt x="28061" y="6227"/>
                  <a:pt x="27950" y="6005"/>
                  <a:pt x="27840" y="5820"/>
                </a:cubicBezTo>
                <a:lnTo>
                  <a:pt x="27840" y="5820"/>
                </a:lnTo>
                <a:cubicBezTo>
                  <a:pt x="27950" y="5931"/>
                  <a:pt x="28098" y="6079"/>
                  <a:pt x="28209" y="6227"/>
                </a:cubicBezTo>
                <a:cubicBezTo>
                  <a:pt x="28616" y="6707"/>
                  <a:pt x="28949" y="7188"/>
                  <a:pt x="29281" y="7669"/>
                </a:cubicBezTo>
                <a:cubicBezTo>
                  <a:pt x="29540" y="8149"/>
                  <a:pt x="29762" y="8630"/>
                  <a:pt x="29947" y="9073"/>
                </a:cubicBezTo>
                <a:cubicBezTo>
                  <a:pt x="30132" y="9554"/>
                  <a:pt x="30243" y="9961"/>
                  <a:pt x="30391" y="10330"/>
                </a:cubicBezTo>
                <a:cubicBezTo>
                  <a:pt x="30649" y="11107"/>
                  <a:pt x="30834" y="11698"/>
                  <a:pt x="31019" y="12105"/>
                </a:cubicBezTo>
                <a:cubicBezTo>
                  <a:pt x="31167" y="12512"/>
                  <a:pt x="31278" y="12697"/>
                  <a:pt x="31278" y="12697"/>
                </a:cubicBezTo>
                <a:cubicBezTo>
                  <a:pt x="31278" y="12697"/>
                  <a:pt x="30945" y="11883"/>
                  <a:pt x="30538" y="10330"/>
                </a:cubicBezTo>
                <a:cubicBezTo>
                  <a:pt x="30317" y="9554"/>
                  <a:pt x="30095" y="8630"/>
                  <a:pt x="29540" y="7558"/>
                </a:cubicBezTo>
                <a:cubicBezTo>
                  <a:pt x="29281" y="7077"/>
                  <a:pt x="28949" y="6523"/>
                  <a:pt x="28542" y="6005"/>
                </a:cubicBezTo>
                <a:cubicBezTo>
                  <a:pt x="28394" y="5820"/>
                  <a:pt x="28246" y="5672"/>
                  <a:pt x="28098" y="5487"/>
                </a:cubicBezTo>
                <a:lnTo>
                  <a:pt x="28098" y="5487"/>
                </a:lnTo>
                <a:cubicBezTo>
                  <a:pt x="28246" y="5561"/>
                  <a:pt x="28357" y="5598"/>
                  <a:pt x="28505" y="5672"/>
                </a:cubicBezTo>
                <a:cubicBezTo>
                  <a:pt x="28616" y="5746"/>
                  <a:pt x="28764" y="5820"/>
                  <a:pt x="28875" y="5894"/>
                </a:cubicBezTo>
                <a:cubicBezTo>
                  <a:pt x="29392" y="6338"/>
                  <a:pt x="29799" y="6855"/>
                  <a:pt x="30132" y="7410"/>
                </a:cubicBezTo>
                <a:cubicBezTo>
                  <a:pt x="30797" y="8482"/>
                  <a:pt x="31167" y="9517"/>
                  <a:pt x="31500" y="10330"/>
                </a:cubicBezTo>
                <a:lnTo>
                  <a:pt x="32165" y="12290"/>
                </a:lnTo>
                <a:cubicBezTo>
                  <a:pt x="32350" y="12771"/>
                  <a:pt x="32424" y="12992"/>
                  <a:pt x="32424" y="12992"/>
                </a:cubicBezTo>
                <a:cubicBezTo>
                  <a:pt x="32424" y="12992"/>
                  <a:pt x="32350" y="12771"/>
                  <a:pt x="32239" y="12290"/>
                </a:cubicBezTo>
                <a:cubicBezTo>
                  <a:pt x="32091" y="11846"/>
                  <a:pt x="31906" y="11181"/>
                  <a:pt x="31648" y="10330"/>
                </a:cubicBezTo>
                <a:cubicBezTo>
                  <a:pt x="31389" y="9480"/>
                  <a:pt x="31056" y="8445"/>
                  <a:pt x="30428" y="7299"/>
                </a:cubicBezTo>
                <a:cubicBezTo>
                  <a:pt x="30243" y="6966"/>
                  <a:pt x="30021" y="6633"/>
                  <a:pt x="29762" y="6301"/>
                </a:cubicBezTo>
                <a:lnTo>
                  <a:pt x="29762" y="6301"/>
                </a:lnTo>
                <a:cubicBezTo>
                  <a:pt x="30280" y="6670"/>
                  <a:pt x="30686" y="7077"/>
                  <a:pt x="31019" y="7521"/>
                </a:cubicBezTo>
                <a:cubicBezTo>
                  <a:pt x="31463" y="8149"/>
                  <a:pt x="31795" y="8815"/>
                  <a:pt x="32054" y="9480"/>
                </a:cubicBezTo>
                <a:cubicBezTo>
                  <a:pt x="32313" y="10109"/>
                  <a:pt x="32498" y="10700"/>
                  <a:pt x="32683" y="11255"/>
                </a:cubicBezTo>
                <a:cubicBezTo>
                  <a:pt x="33052" y="12327"/>
                  <a:pt x="33422" y="13140"/>
                  <a:pt x="33681" y="13695"/>
                </a:cubicBezTo>
                <a:cubicBezTo>
                  <a:pt x="33940" y="14249"/>
                  <a:pt x="34125" y="14508"/>
                  <a:pt x="34125" y="14508"/>
                </a:cubicBezTo>
                <a:cubicBezTo>
                  <a:pt x="34125" y="14508"/>
                  <a:pt x="33977" y="14212"/>
                  <a:pt x="33718" y="13695"/>
                </a:cubicBezTo>
                <a:cubicBezTo>
                  <a:pt x="33496" y="13140"/>
                  <a:pt x="33200" y="12327"/>
                  <a:pt x="32868" y="11255"/>
                </a:cubicBezTo>
                <a:cubicBezTo>
                  <a:pt x="32683" y="10700"/>
                  <a:pt x="32535" y="10109"/>
                  <a:pt x="32276" y="9443"/>
                </a:cubicBezTo>
                <a:cubicBezTo>
                  <a:pt x="32128" y="9073"/>
                  <a:pt x="31980" y="8667"/>
                  <a:pt x="31795" y="8260"/>
                </a:cubicBezTo>
                <a:lnTo>
                  <a:pt x="31795" y="8260"/>
                </a:lnTo>
                <a:cubicBezTo>
                  <a:pt x="32017" y="8593"/>
                  <a:pt x="32239" y="8963"/>
                  <a:pt x="32461" y="9332"/>
                </a:cubicBezTo>
                <a:cubicBezTo>
                  <a:pt x="33237" y="10663"/>
                  <a:pt x="33866" y="12253"/>
                  <a:pt x="34605" y="14249"/>
                </a:cubicBezTo>
                <a:lnTo>
                  <a:pt x="34753" y="14656"/>
                </a:lnTo>
                <a:cubicBezTo>
                  <a:pt x="35049" y="15469"/>
                  <a:pt x="35308" y="16246"/>
                  <a:pt x="35603" y="17022"/>
                </a:cubicBezTo>
                <a:lnTo>
                  <a:pt x="35603" y="17133"/>
                </a:lnTo>
                <a:cubicBezTo>
                  <a:pt x="35603" y="17281"/>
                  <a:pt x="35603" y="17429"/>
                  <a:pt x="35603" y="17577"/>
                </a:cubicBezTo>
                <a:cubicBezTo>
                  <a:pt x="35603" y="17762"/>
                  <a:pt x="35603" y="17946"/>
                  <a:pt x="35603" y="18131"/>
                </a:cubicBezTo>
                <a:cubicBezTo>
                  <a:pt x="35493" y="17836"/>
                  <a:pt x="35382" y="17540"/>
                  <a:pt x="35308" y="17281"/>
                </a:cubicBezTo>
                <a:cubicBezTo>
                  <a:pt x="34975" y="16384"/>
                  <a:pt x="34792" y="15845"/>
                  <a:pt x="34759" y="15745"/>
                </a:cubicBezTo>
                <a:lnTo>
                  <a:pt x="34759" y="15745"/>
                </a:lnTo>
                <a:cubicBezTo>
                  <a:pt x="34784" y="15852"/>
                  <a:pt x="34898" y="16417"/>
                  <a:pt x="35123" y="17318"/>
                </a:cubicBezTo>
                <a:lnTo>
                  <a:pt x="35677" y="19167"/>
                </a:lnTo>
                <a:cubicBezTo>
                  <a:pt x="35677" y="19240"/>
                  <a:pt x="35714" y="19351"/>
                  <a:pt x="35714" y="19425"/>
                </a:cubicBezTo>
                <a:cubicBezTo>
                  <a:pt x="35788" y="19906"/>
                  <a:pt x="35899" y="20424"/>
                  <a:pt x="36010" y="20941"/>
                </a:cubicBezTo>
                <a:cubicBezTo>
                  <a:pt x="35862" y="20608"/>
                  <a:pt x="35677" y="20276"/>
                  <a:pt x="35566" y="19980"/>
                </a:cubicBezTo>
                <a:cubicBezTo>
                  <a:pt x="35086" y="19056"/>
                  <a:pt x="34753" y="18242"/>
                  <a:pt x="34457" y="17540"/>
                </a:cubicBezTo>
                <a:cubicBezTo>
                  <a:pt x="33903" y="16209"/>
                  <a:pt x="33644" y="15433"/>
                  <a:pt x="33644" y="15432"/>
                </a:cubicBezTo>
                <a:lnTo>
                  <a:pt x="33644" y="15432"/>
                </a:lnTo>
                <a:cubicBezTo>
                  <a:pt x="33644" y="15433"/>
                  <a:pt x="33829" y="16209"/>
                  <a:pt x="34309" y="17577"/>
                </a:cubicBezTo>
                <a:cubicBezTo>
                  <a:pt x="34531" y="18279"/>
                  <a:pt x="34864" y="19130"/>
                  <a:pt x="35271" y="20091"/>
                </a:cubicBezTo>
                <a:cubicBezTo>
                  <a:pt x="35640" y="20978"/>
                  <a:pt x="36084" y="21976"/>
                  <a:pt x="36713" y="23048"/>
                </a:cubicBezTo>
                <a:cubicBezTo>
                  <a:pt x="36860" y="23381"/>
                  <a:pt x="37008" y="23751"/>
                  <a:pt x="37156" y="24084"/>
                </a:cubicBezTo>
                <a:cubicBezTo>
                  <a:pt x="37230" y="24268"/>
                  <a:pt x="37341" y="24416"/>
                  <a:pt x="37415" y="24564"/>
                </a:cubicBezTo>
                <a:cubicBezTo>
                  <a:pt x="36639" y="23640"/>
                  <a:pt x="35973" y="22716"/>
                  <a:pt x="35456" y="21828"/>
                </a:cubicBezTo>
                <a:cubicBezTo>
                  <a:pt x="34642" y="20497"/>
                  <a:pt x="34088" y="19277"/>
                  <a:pt x="33607" y="18316"/>
                </a:cubicBezTo>
                <a:cubicBezTo>
                  <a:pt x="32757" y="16283"/>
                  <a:pt x="32350" y="15137"/>
                  <a:pt x="32350" y="15137"/>
                </a:cubicBezTo>
                <a:lnTo>
                  <a:pt x="32350" y="15137"/>
                </a:lnTo>
                <a:cubicBezTo>
                  <a:pt x="32350" y="15137"/>
                  <a:pt x="32683" y="16283"/>
                  <a:pt x="33459" y="18316"/>
                </a:cubicBezTo>
                <a:cubicBezTo>
                  <a:pt x="33866" y="19314"/>
                  <a:pt x="34383" y="20534"/>
                  <a:pt x="35160" y="21902"/>
                </a:cubicBezTo>
                <a:cubicBezTo>
                  <a:pt x="35899" y="23270"/>
                  <a:pt x="36897" y="24786"/>
                  <a:pt x="38339" y="26191"/>
                </a:cubicBezTo>
                <a:lnTo>
                  <a:pt x="38413" y="26265"/>
                </a:lnTo>
                <a:cubicBezTo>
                  <a:pt x="38598" y="26524"/>
                  <a:pt x="38709" y="26672"/>
                  <a:pt x="38857" y="26893"/>
                </a:cubicBezTo>
                <a:cubicBezTo>
                  <a:pt x="38783" y="26819"/>
                  <a:pt x="38709" y="26782"/>
                  <a:pt x="38635" y="26709"/>
                </a:cubicBezTo>
                <a:cubicBezTo>
                  <a:pt x="37896" y="26006"/>
                  <a:pt x="37193" y="25341"/>
                  <a:pt x="36639" y="24638"/>
                </a:cubicBezTo>
                <a:cubicBezTo>
                  <a:pt x="35529" y="23270"/>
                  <a:pt x="34716" y="21939"/>
                  <a:pt x="34088" y="20830"/>
                </a:cubicBezTo>
                <a:cubicBezTo>
                  <a:pt x="33459" y="19721"/>
                  <a:pt x="32978" y="18871"/>
                  <a:pt x="32646" y="18279"/>
                </a:cubicBezTo>
                <a:lnTo>
                  <a:pt x="32165" y="17392"/>
                </a:lnTo>
                <a:lnTo>
                  <a:pt x="32609" y="18279"/>
                </a:lnTo>
                <a:cubicBezTo>
                  <a:pt x="32905" y="18871"/>
                  <a:pt x="33311" y="19721"/>
                  <a:pt x="33903" y="20867"/>
                </a:cubicBezTo>
                <a:cubicBezTo>
                  <a:pt x="34494" y="21976"/>
                  <a:pt x="35271" y="23344"/>
                  <a:pt x="36343" y="24786"/>
                </a:cubicBezTo>
                <a:cubicBezTo>
                  <a:pt x="36934" y="25525"/>
                  <a:pt x="37600" y="26228"/>
                  <a:pt x="38339" y="26930"/>
                </a:cubicBezTo>
                <a:cubicBezTo>
                  <a:pt x="38820" y="27411"/>
                  <a:pt x="39300" y="27855"/>
                  <a:pt x="39818" y="28372"/>
                </a:cubicBezTo>
                <a:cubicBezTo>
                  <a:pt x="39042" y="27818"/>
                  <a:pt x="38339" y="27263"/>
                  <a:pt x="37674" y="26672"/>
                </a:cubicBezTo>
                <a:cubicBezTo>
                  <a:pt x="36121" y="25341"/>
                  <a:pt x="34938" y="23788"/>
                  <a:pt x="33866" y="22309"/>
                </a:cubicBezTo>
                <a:cubicBezTo>
                  <a:pt x="32831" y="20830"/>
                  <a:pt x="31906" y="19351"/>
                  <a:pt x="30908" y="18168"/>
                </a:cubicBezTo>
                <a:cubicBezTo>
                  <a:pt x="30391" y="17540"/>
                  <a:pt x="29836" y="17022"/>
                  <a:pt x="29281" y="16579"/>
                </a:cubicBezTo>
                <a:cubicBezTo>
                  <a:pt x="28727" y="16098"/>
                  <a:pt x="28172" y="15728"/>
                  <a:pt x="27618" y="15395"/>
                </a:cubicBezTo>
                <a:cubicBezTo>
                  <a:pt x="26472" y="14730"/>
                  <a:pt x="25399" y="14286"/>
                  <a:pt x="24438" y="14028"/>
                </a:cubicBezTo>
                <a:cubicBezTo>
                  <a:pt x="23477" y="13769"/>
                  <a:pt x="22627" y="13695"/>
                  <a:pt x="21924" y="13658"/>
                </a:cubicBezTo>
                <a:cubicBezTo>
                  <a:pt x="21320" y="13658"/>
                  <a:pt x="20838" y="13719"/>
                  <a:pt x="20478" y="13758"/>
                </a:cubicBezTo>
                <a:lnTo>
                  <a:pt x="20478" y="13758"/>
                </a:lnTo>
                <a:cubicBezTo>
                  <a:pt x="20702" y="13736"/>
                  <a:pt x="20993" y="13716"/>
                  <a:pt x="21342" y="13716"/>
                </a:cubicBezTo>
                <a:cubicBezTo>
                  <a:pt x="21510" y="13716"/>
                  <a:pt x="21692" y="13721"/>
                  <a:pt x="21887" y="13732"/>
                </a:cubicBezTo>
                <a:cubicBezTo>
                  <a:pt x="22553" y="13732"/>
                  <a:pt x="23366" y="13843"/>
                  <a:pt x="24327" y="14102"/>
                </a:cubicBezTo>
                <a:cubicBezTo>
                  <a:pt x="25252" y="14360"/>
                  <a:pt x="26324" y="14804"/>
                  <a:pt x="27396" y="15469"/>
                </a:cubicBezTo>
                <a:cubicBezTo>
                  <a:pt x="27950" y="15802"/>
                  <a:pt x="28505" y="16172"/>
                  <a:pt x="29060" y="16616"/>
                </a:cubicBezTo>
                <a:cubicBezTo>
                  <a:pt x="29614" y="17059"/>
                  <a:pt x="30132" y="17577"/>
                  <a:pt x="30649" y="18168"/>
                </a:cubicBezTo>
                <a:cubicBezTo>
                  <a:pt x="31611" y="19388"/>
                  <a:pt x="32498" y="20830"/>
                  <a:pt x="33533" y="22383"/>
                </a:cubicBezTo>
                <a:cubicBezTo>
                  <a:pt x="34568" y="23899"/>
                  <a:pt x="35788" y="25488"/>
                  <a:pt x="37341" y="26893"/>
                </a:cubicBezTo>
                <a:cubicBezTo>
                  <a:pt x="38117" y="27596"/>
                  <a:pt x="38968" y="28298"/>
                  <a:pt x="39892" y="28927"/>
                </a:cubicBezTo>
                <a:cubicBezTo>
                  <a:pt x="40410" y="29260"/>
                  <a:pt x="40927" y="29592"/>
                  <a:pt x="41482" y="29925"/>
                </a:cubicBezTo>
                <a:cubicBezTo>
                  <a:pt x="41556" y="29999"/>
                  <a:pt x="43145" y="30701"/>
                  <a:pt x="43219" y="30775"/>
                </a:cubicBezTo>
                <a:cubicBezTo>
                  <a:pt x="43330" y="30812"/>
                  <a:pt x="43404" y="30812"/>
                  <a:pt x="43478" y="30849"/>
                </a:cubicBezTo>
                <a:cubicBezTo>
                  <a:pt x="43996" y="31071"/>
                  <a:pt x="44329" y="31145"/>
                  <a:pt x="44476" y="31182"/>
                </a:cubicBezTo>
                <a:lnTo>
                  <a:pt x="44587" y="31182"/>
                </a:lnTo>
                <a:cubicBezTo>
                  <a:pt x="44661" y="31145"/>
                  <a:pt x="44698" y="31071"/>
                  <a:pt x="44661" y="31034"/>
                </a:cubicBezTo>
                <a:cubicBezTo>
                  <a:pt x="44661" y="30997"/>
                  <a:pt x="44624" y="30997"/>
                  <a:pt x="44624" y="30960"/>
                </a:cubicBezTo>
                <a:cubicBezTo>
                  <a:pt x="44587" y="30960"/>
                  <a:pt x="44550" y="30960"/>
                  <a:pt x="44550" y="30923"/>
                </a:cubicBezTo>
                <a:cubicBezTo>
                  <a:pt x="44402" y="30886"/>
                  <a:pt x="43996" y="30775"/>
                  <a:pt x="43404" y="30443"/>
                </a:cubicBezTo>
                <a:cubicBezTo>
                  <a:pt x="43219" y="30332"/>
                  <a:pt x="42998" y="30184"/>
                  <a:pt x="42702" y="29962"/>
                </a:cubicBezTo>
                <a:cubicBezTo>
                  <a:pt x="42628" y="29888"/>
                  <a:pt x="42591" y="29814"/>
                  <a:pt x="42517" y="29740"/>
                </a:cubicBezTo>
                <a:cubicBezTo>
                  <a:pt x="42369" y="29518"/>
                  <a:pt x="42221" y="29260"/>
                  <a:pt x="42110" y="29038"/>
                </a:cubicBezTo>
                <a:cubicBezTo>
                  <a:pt x="41888" y="28557"/>
                  <a:pt x="41704" y="28076"/>
                  <a:pt x="41556" y="27633"/>
                </a:cubicBezTo>
                <a:cubicBezTo>
                  <a:pt x="41297" y="26745"/>
                  <a:pt x="41112" y="25932"/>
                  <a:pt x="41038" y="25267"/>
                </a:cubicBezTo>
                <a:cubicBezTo>
                  <a:pt x="40927" y="24601"/>
                  <a:pt x="40890" y="24084"/>
                  <a:pt x="40890" y="23751"/>
                </a:cubicBezTo>
                <a:cubicBezTo>
                  <a:pt x="40927" y="23381"/>
                  <a:pt x="40964" y="23196"/>
                  <a:pt x="40964" y="23196"/>
                </a:cubicBezTo>
                <a:lnTo>
                  <a:pt x="40964" y="23196"/>
                </a:lnTo>
                <a:cubicBezTo>
                  <a:pt x="40964" y="23196"/>
                  <a:pt x="40890" y="23381"/>
                  <a:pt x="40853" y="23714"/>
                </a:cubicBezTo>
                <a:cubicBezTo>
                  <a:pt x="40816" y="24084"/>
                  <a:pt x="40816" y="24601"/>
                  <a:pt x="40853" y="25267"/>
                </a:cubicBezTo>
                <a:cubicBezTo>
                  <a:pt x="40927" y="25932"/>
                  <a:pt x="41038" y="26745"/>
                  <a:pt x="41260" y="27707"/>
                </a:cubicBezTo>
                <a:cubicBezTo>
                  <a:pt x="41408" y="28150"/>
                  <a:pt x="41556" y="28668"/>
                  <a:pt x="41741" y="29186"/>
                </a:cubicBezTo>
                <a:cubicBezTo>
                  <a:pt x="41630" y="29038"/>
                  <a:pt x="41445" y="28890"/>
                  <a:pt x="41297" y="28742"/>
                </a:cubicBezTo>
                <a:cubicBezTo>
                  <a:pt x="41112" y="28335"/>
                  <a:pt x="40964" y="27966"/>
                  <a:pt x="40853" y="27596"/>
                </a:cubicBezTo>
                <a:cubicBezTo>
                  <a:pt x="40557" y="26782"/>
                  <a:pt x="40373" y="26043"/>
                  <a:pt x="40188" y="25304"/>
                </a:cubicBezTo>
                <a:cubicBezTo>
                  <a:pt x="39855" y="23899"/>
                  <a:pt x="39633" y="22605"/>
                  <a:pt x="39522" y="21570"/>
                </a:cubicBezTo>
                <a:cubicBezTo>
                  <a:pt x="39301" y="19500"/>
                  <a:pt x="39485" y="18317"/>
                  <a:pt x="39485" y="18316"/>
                </a:cubicBezTo>
                <a:lnTo>
                  <a:pt x="39485" y="18316"/>
                </a:lnTo>
                <a:cubicBezTo>
                  <a:pt x="39485" y="18317"/>
                  <a:pt x="39227" y="19463"/>
                  <a:pt x="39374" y="21533"/>
                </a:cubicBezTo>
                <a:cubicBezTo>
                  <a:pt x="39411" y="22568"/>
                  <a:pt x="39559" y="23862"/>
                  <a:pt x="39892" y="25341"/>
                </a:cubicBezTo>
                <a:cubicBezTo>
                  <a:pt x="40040" y="26043"/>
                  <a:pt x="40225" y="26856"/>
                  <a:pt x="40484" y="27670"/>
                </a:cubicBezTo>
                <a:cubicBezTo>
                  <a:pt x="40484" y="27670"/>
                  <a:pt x="40484" y="27707"/>
                  <a:pt x="40484" y="27744"/>
                </a:cubicBezTo>
                <a:cubicBezTo>
                  <a:pt x="40299" y="27522"/>
                  <a:pt x="40151" y="27263"/>
                  <a:pt x="40003" y="27004"/>
                </a:cubicBezTo>
                <a:cubicBezTo>
                  <a:pt x="39744" y="26561"/>
                  <a:pt x="39559" y="26117"/>
                  <a:pt x="39411" y="25673"/>
                </a:cubicBezTo>
                <a:cubicBezTo>
                  <a:pt x="39116" y="24786"/>
                  <a:pt x="38931" y="23899"/>
                  <a:pt x="38783" y="23085"/>
                </a:cubicBezTo>
                <a:cubicBezTo>
                  <a:pt x="38487" y="21422"/>
                  <a:pt x="38376" y="19980"/>
                  <a:pt x="38339" y="18797"/>
                </a:cubicBezTo>
                <a:cubicBezTo>
                  <a:pt x="38302" y="17577"/>
                  <a:pt x="38376" y="16652"/>
                  <a:pt x="38487" y="16024"/>
                </a:cubicBezTo>
                <a:cubicBezTo>
                  <a:pt x="38598" y="15396"/>
                  <a:pt x="38672" y="15100"/>
                  <a:pt x="38672" y="15100"/>
                </a:cubicBezTo>
                <a:lnTo>
                  <a:pt x="38672" y="15100"/>
                </a:lnTo>
                <a:cubicBezTo>
                  <a:pt x="38672" y="15100"/>
                  <a:pt x="38561" y="15396"/>
                  <a:pt x="38450" y="16024"/>
                </a:cubicBezTo>
                <a:cubicBezTo>
                  <a:pt x="38339" y="16616"/>
                  <a:pt x="38191" y="17540"/>
                  <a:pt x="38191" y="18723"/>
                </a:cubicBezTo>
                <a:cubicBezTo>
                  <a:pt x="38154" y="19906"/>
                  <a:pt x="38228" y="21385"/>
                  <a:pt x="38450" y="23085"/>
                </a:cubicBezTo>
                <a:cubicBezTo>
                  <a:pt x="38561" y="23788"/>
                  <a:pt x="38709" y="24564"/>
                  <a:pt x="38931" y="25341"/>
                </a:cubicBezTo>
                <a:cubicBezTo>
                  <a:pt x="38302" y="23973"/>
                  <a:pt x="37970" y="22605"/>
                  <a:pt x="37711" y="21348"/>
                </a:cubicBezTo>
                <a:cubicBezTo>
                  <a:pt x="37526" y="20460"/>
                  <a:pt x="37415" y="19684"/>
                  <a:pt x="37378" y="18908"/>
                </a:cubicBezTo>
                <a:cubicBezTo>
                  <a:pt x="37378" y="18538"/>
                  <a:pt x="37378" y="18168"/>
                  <a:pt x="37415" y="17836"/>
                </a:cubicBezTo>
                <a:cubicBezTo>
                  <a:pt x="37415" y="17466"/>
                  <a:pt x="37452" y="17170"/>
                  <a:pt x="37489" y="16837"/>
                </a:cubicBezTo>
                <a:cubicBezTo>
                  <a:pt x="37674" y="15617"/>
                  <a:pt x="37970" y="14656"/>
                  <a:pt x="38228" y="14065"/>
                </a:cubicBezTo>
                <a:cubicBezTo>
                  <a:pt x="38365" y="13679"/>
                  <a:pt x="38487" y="13404"/>
                  <a:pt x="38561" y="13250"/>
                </a:cubicBezTo>
                <a:lnTo>
                  <a:pt x="38561" y="13250"/>
                </a:lnTo>
                <a:cubicBezTo>
                  <a:pt x="38484" y="13391"/>
                  <a:pt x="38352" y="13638"/>
                  <a:pt x="38191" y="14028"/>
                </a:cubicBezTo>
                <a:cubicBezTo>
                  <a:pt x="37933" y="14619"/>
                  <a:pt x="37600" y="15506"/>
                  <a:pt x="37341" y="16763"/>
                </a:cubicBezTo>
                <a:cubicBezTo>
                  <a:pt x="37304" y="17059"/>
                  <a:pt x="37230" y="17392"/>
                  <a:pt x="37230" y="17762"/>
                </a:cubicBezTo>
                <a:cubicBezTo>
                  <a:pt x="37193" y="18094"/>
                  <a:pt x="37156" y="18464"/>
                  <a:pt x="37156" y="18834"/>
                </a:cubicBezTo>
                <a:cubicBezTo>
                  <a:pt x="37156" y="19610"/>
                  <a:pt x="37230" y="20460"/>
                  <a:pt x="37415" y="21348"/>
                </a:cubicBezTo>
                <a:cubicBezTo>
                  <a:pt x="37489" y="21902"/>
                  <a:pt x="37637" y="22531"/>
                  <a:pt x="37785" y="23159"/>
                </a:cubicBezTo>
                <a:cubicBezTo>
                  <a:pt x="37230" y="21791"/>
                  <a:pt x="36860" y="20387"/>
                  <a:pt x="36713" y="19056"/>
                </a:cubicBezTo>
                <a:cubicBezTo>
                  <a:pt x="36713" y="18908"/>
                  <a:pt x="36676" y="18760"/>
                  <a:pt x="36676" y="18649"/>
                </a:cubicBezTo>
                <a:cubicBezTo>
                  <a:pt x="36639" y="18279"/>
                  <a:pt x="36639" y="17909"/>
                  <a:pt x="36639" y="17577"/>
                </a:cubicBezTo>
                <a:cubicBezTo>
                  <a:pt x="36639" y="17392"/>
                  <a:pt x="36639" y="17244"/>
                  <a:pt x="36676" y="17059"/>
                </a:cubicBezTo>
                <a:lnTo>
                  <a:pt x="36676" y="16985"/>
                </a:lnTo>
                <a:cubicBezTo>
                  <a:pt x="36713" y="16061"/>
                  <a:pt x="36860" y="15174"/>
                  <a:pt x="37156" y="14397"/>
                </a:cubicBezTo>
                <a:cubicBezTo>
                  <a:pt x="37304" y="13917"/>
                  <a:pt x="37526" y="13473"/>
                  <a:pt x="37748" y="13029"/>
                </a:cubicBezTo>
                <a:cubicBezTo>
                  <a:pt x="37859" y="12808"/>
                  <a:pt x="38007" y="12586"/>
                  <a:pt x="38154" y="12401"/>
                </a:cubicBezTo>
                <a:lnTo>
                  <a:pt x="38191" y="12327"/>
                </a:lnTo>
                <a:cubicBezTo>
                  <a:pt x="38302" y="12142"/>
                  <a:pt x="38450" y="11920"/>
                  <a:pt x="38561" y="11698"/>
                </a:cubicBezTo>
                <a:cubicBezTo>
                  <a:pt x="38635" y="11588"/>
                  <a:pt x="38709" y="11440"/>
                  <a:pt x="38746" y="11329"/>
                </a:cubicBezTo>
                <a:cubicBezTo>
                  <a:pt x="39190" y="10441"/>
                  <a:pt x="39300" y="9480"/>
                  <a:pt x="39116" y="8667"/>
                </a:cubicBezTo>
                <a:cubicBezTo>
                  <a:pt x="38968" y="7890"/>
                  <a:pt x="38524" y="7188"/>
                  <a:pt x="37933" y="6707"/>
                </a:cubicBezTo>
                <a:lnTo>
                  <a:pt x="37933" y="6707"/>
                </a:lnTo>
                <a:cubicBezTo>
                  <a:pt x="38265" y="6929"/>
                  <a:pt x="38524" y="7151"/>
                  <a:pt x="38709" y="7373"/>
                </a:cubicBezTo>
                <a:cubicBezTo>
                  <a:pt x="39190" y="8001"/>
                  <a:pt x="39264" y="8445"/>
                  <a:pt x="39264" y="8445"/>
                </a:cubicBezTo>
                <a:cubicBezTo>
                  <a:pt x="39264" y="8445"/>
                  <a:pt x="39264" y="8334"/>
                  <a:pt x="39227" y="8149"/>
                </a:cubicBezTo>
                <a:cubicBezTo>
                  <a:pt x="39153" y="7927"/>
                  <a:pt x="39079" y="7632"/>
                  <a:pt x="38857" y="7299"/>
                </a:cubicBezTo>
                <a:cubicBezTo>
                  <a:pt x="38635" y="6966"/>
                  <a:pt x="38265" y="6596"/>
                  <a:pt x="37748" y="6264"/>
                </a:cubicBezTo>
                <a:cubicBezTo>
                  <a:pt x="37385" y="6069"/>
                  <a:pt x="36917" y="5915"/>
                  <a:pt x="36392" y="5915"/>
                </a:cubicBezTo>
                <a:cubicBezTo>
                  <a:pt x="36221" y="5915"/>
                  <a:pt x="36044" y="5932"/>
                  <a:pt x="35862" y="5968"/>
                </a:cubicBezTo>
                <a:cubicBezTo>
                  <a:pt x="35973" y="5894"/>
                  <a:pt x="36084" y="5857"/>
                  <a:pt x="36158" y="5820"/>
                </a:cubicBezTo>
                <a:cubicBezTo>
                  <a:pt x="36602" y="5598"/>
                  <a:pt x="37008" y="5487"/>
                  <a:pt x="37378" y="5450"/>
                </a:cubicBezTo>
                <a:cubicBezTo>
                  <a:pt x="37540" y="5425"/>
                  <a:pt x="37684" y="5415"/>
                  <a:pt x="37811" y="5415"/>
                </a:cubicBezTo>
                <a:cubicBezTo>
                  <a:pt x="38231" y="5415"/>
                  <a:pt x="38450" y="5524"/>
                  <a:pt x="38450" y="5524"/>
                </a:cubicBezTo>
                <a:cubicBezTo>
                  <a:pt x="38450" y="5524"/>
                  <a:pt x="38376" y="5487"/>
                  <a:pt x="38191" y="5413"/>
                </a:cubicBezTo>
                <a:cubicBezTo>
                  <a:pt x="38007" y="5339"/>
                  <a:pt x="37748" y="5266"/>
                  <a:pt x="37378" y="5266"/>
                </a:cubicBezTo>
                <a:cubicBezTo>
                  <a:pt x="37008" y="5266"/>
                  <a:pt x="36565" y="5339"/>
                  <a:pt x="36084" y="5524"/>
                </a:cubicBezTo>
                <a:cubicBezTo>
                  <a:pt x="35825" y="5598"/>
                  <a:pt x="35566" y="5709"/>
                  <a:pt x="35308" y="5894"/>
                </a:cubicBezTo>
                <a:cubicBezTo>
                  <a:pt x="35234" y="5931"/>
                  <a:pt x="35160" y="5968"/>
                  <a:pt x="35086" y="6005"/>
                </a:cubicBezTo>
                <a:cubicBezTo>
                  <a:pt x="35197" y="5894"/>
                  <a:pt x="35271" y="5783"/>
                  <a:pt x="35382" y="5672"/>
                </a:cubicBezTo>
                <a:cubicBezTo>
                  <a:pt x="35751" y="5192"/>
                  <a:pt x="36158" y="4859"/>
                  <a:pt x="36528" y="4674"/>
                </a:cubicBezTo>
                <a:cubicBezTo>
                  <a:pt x="36860" y="4452"/>
                  <a:pt x="37193" y="4378"/>
                  <a:pt x="37415" y="4341"/>
                </a:cubicBezTo>
                <a:cubicBezTo>
                  <a:pt x="37637" y="4304"/>
                  <a:pt x="37748" y="4304"/>
                  <a:pt x="37748" y="4304"/>
                </a:cubicBezTo>
                <a:lnTo>
                  <a:pt x="37415" y="4304"/>
                </a:lnTo>
                <a:cubicBezTo>
                  <a:pt x="37193" y="4304"/>
                  <a:pt x="36860" y="4341"/>
                  <a:pt x="36454" y="4526"/>
                </a:cubicBezTo>
                <a:cubicBezTo>
                  <a:pt x="36047" y="4674"/>
                  <a:pt x="35603" y="5007"/>
                  <a:pt x="35160" y="5450"/>
                </a:cubicBezTo>
                <a:cubicBezTo>
                  <a:pt x="34864" y="5746"/>
                  <a:pt x="34568" y="6079"/>
                  <a:pt x="34309" y="6523"/>
                </a:cubicBezTo>
                <a:cubicBezTo>
                  <a:pt x="34420" y="6116"/>
                  <a:pt x="34605" y="5709"/>
                  <a:pt x="34827" y="5376"/>
                </a:cubicBezTo>
                <a:cubicBezTo>
                  <a:pt x="35160" y="4859"/>
                  <a:pt x="35529" y="4452"/>
                  <a:pt x="35862" y="4156"/>
                </a:cubicBezTo>
                <a:cubicBezTo>
                  <a:pt x="36545" y="3582"/>
                  <a:pt x="37053" y="3426"/>
                  <a:pt x="37047" y="3417"/>
                </a:cubicBezTo>
                <a:lnTo>
                  <a:pt x="37047" y="3417"/>
                </a:lnTo>
                <a:cubicBezTo>
                  <a:pt x="37041" y="3423"/>
                  <a:pt x="36534" y="3511"/>
                  <a:pt x="35788" y="4009"/>
                </a:cubicBezTo>
                <a:cubicBezTo>
                  <a:pt x="35419" y="4267"/>
                  <a:pt x="34975" y="4637"/>
                  <a:pt x="34605" y="5192"/>
                </a:cubicBezTo>
                <a:cubicBezTo>
                  <a:pt x="34346" y="5524"/>
                  <a:pt x="34088" y="5931"/>
                  <a:pt x="33940" y="6412"/>
                </a:cubicBezTo>
                <a:cubicBezTo>
                  <a:pt x="33977" y="5857"/>
                  <a:pt x="34088" y="5376"/>
                  <a:pt x="34272" y="4933"/>
                </a:cubicBezTo>
                <a:cubicBezTo>
                  <a:pt x="34568" y="4267"/>
                  <a:pt x="35012" y="3787"/>
                  <a:pt x="35419" y="3454"/>
                </a:cubicBezTo>
                <a:cubicBezTo>
                  <a:pt x="35825" y="3121"/>
                  <a:pt x="36195" y="2899"/>
                  <a:pt x="36454" y="2752"/>
                </a:cubicBezTo>
                <a:cubicBezTo>
                  <a:pt x="36674" y="2604"/>
                  <a:pt x="36822" y="2530"/>
                  <a:pt x="36823" y="2530"/>
                </a:cubicBezTo>
                <a:lnTo>
                  <a:pt x="36823" y="2530"/>
                </a:lnTo>
                <a:cubicBezTo>
                  <a:pt x="36822" y="2530"/>
                  <a:pt x="36674" y="2604"/>
                  <a:pt x="36417" y="2715"/>
                </a:cubicBezTo>
                <a:cubicBezTo>
                  <a:pt x="36158" y="2825"/>
                  <a:pt x="35788" y="3010"/>
                  <a:pt x="35345" y="3306"/>
                </a:cubicBezTo>
                <a:cubicBezTo>
                  <a:pt x="34901" y="3602"/>
                  <a:pt x="34383" y="4082"/>
                  <a:pt x="34014" y="4785"/>
                </a:cubicBezTo>
                <a:cubicBezTo>
                  <a:pt x="34014" y="4822"/>
                  <a:pt x="33977" y="4859"/>
                  <a:pt x="33940" y="4933"/>
                </a:cubicBezTo>
                <a:cubicBezTo>
                  <a:pt x="34272" y="3898"/>
                  <a:pt x="34938" y="2973"/>
                  <a:pt x="35899" y="2419"/>
                </a:cubicBezTo>
                <a:cubicBezTo>
                  <a:pt x="36834" y="1871"/>
                  <a:pt x="38107" y="1547"/>
                  <a:pt x="39448" y="1547"/>
                </a:cubicBezTo>
                <a:cubicBezTo>
                  <a:pt x="39644" y="1547"/>
                  <a:pt x="39842" y="1554"/>
                  <a:pt x="40040" y="1568"/>
                </a:cubicBezTo>
                <a:cubicBezTo>
                  <a:pt x="41519" y="1679"/>
                  <a:pt x="42998" y="2123"/>
                  <a:pt x="44255" y="2825"/>
                </a:cubicBezTo>
                <a:cubicBezTo>
                  <a:pt x="44735" y="3121"/>
                  <a:pt x="45216" y="3454"/>
                  <a:pt x="45659" y="3824"/>
                </a:cubicBezTo>
                <a:cubicBezTo>
                  <a:pt x="45475" y="3935"/>
                  <a:pt x="45290" y="4045"/>
                  <a:pt x="45142" y="4156"/>
                </a:cubicBezTo>
                <a:cubicBezTo>
                  <a:pt x="44809" y="3750"/>
                  <a:pt x="44402" y="3417"/>
                  <a:pt x="43996" y="3195"/>
                </a:cubicBezTo>
                <a:cubicBezTo>
                  <a:pt x="43515" y="2899"/>
                  <a:pt x="43071" y="2678"/>
                  <a:pt x="42628" y="2530"/>
                </a:cubicBezTo>
                <a:cubicBezTo>
                  <a:pt x="41704" y="2197"/>
                  <a:pt x="40890" y="2049"/>
                  <a:pt x="40225" y="1975"/>
                </a:cubicBezTo>
                <a:cubicBezTo>
                  <a:pt x="39990" y="1956"/>
                  <a:pt x="39773" y="1947"/>
                  <a:pt x="39576" y="1947"/>
                </a:cubicBezTo>
                <a:cubicBezTo>
                  <a:pt x="38681" y="1947"/>
                  <a:pt x="38188" y="2114"/>
                  <a:pt x="38190" y="2123"/>
                </a:cubicBezTo>
                <a:lnTo>
                  <a:pt x="38190" y="2123"/>
                </a:lnTo>
                <a:cubicBezTo>
                  <a:pt x="38192" y="2117"/>
                  <a:pt x="38510" y="2041"/>
                  <a:pt x="39087" y="2041"/>
                </a:cubicBezTo>
                <a:cubicBezTo>
                  <a:pt x="39387" y="2041"/>
                  <a:pt x="39756" y="2061"/>
                  <a:pt x="40188" y="2123"/>
                </a:cubicBezTo>
                <a:cubicBezTo>
                  <a:pt x="40816" y="2234"/>
                  <a:pt x="41630" y="2419"/>
                  <a:pt x="42480" y="2788"/>
                </a:cubicBezTo>
                <a:cubicBezTo>
                  <a:pt x="42887" y="2973"/>
                  <a:pt x="43330" y="3195"/>
                  <a:pt x="43774" y="3491"/>
                </a:cubicBezTo>
                <a:cubicBezTo>
                  <a:pt x="44144" y="3750"/>
                  <a:pt x="44476" y="4045"/>
                  <a:pt x="44772" y="4415"/>
                </a:cubicBezTo>
                <a:cubicBezTo>
                  <a:pt x="44661" y="4526"/>
                  <a:pt x="44513" y="4600"/>
                  <a:pt x="44402" y="4711"/>
                </a:cubicBezTo>
                <a:cubicBezTo>
                  <a:pt x="43737" y="3935"/>
                  <a:pt x="42924" y="3491"/>
                  <a:pt x="42184" y="3195"/>
                </a:cubicBezTo>
                <a:cubicBezTo>
                  <a:pt x="41408" y="2899"/>
                  <a:pt x="40668" y="2825"/>
                  <a:pt x="40077" y="2752"/>
                </a:cubicBezTo>
                <a:cubicBezTo>
                  <a:pt x="39834" y="2736"/>
                  <a:pt x="39613" y="2730"/>
                  <a:pt x="39415" y="2730"/>
                </a:cubicBezTo>
                <a:cubicBezTo>
                  <a:pt x="38759" y="2730"/>
                  <a:pt x="38357" y="2795"/>
                  <a:pt x="38254" y="2795"/>
                </a:cubicBezTo>
                <a:cubicBezTo>
                  <a:pt x="38237" y="2795"/>
                  <a:pt x="38229" y="2793"/>
                  <a:pt x="38228" y="2789"/>
                </a:cubicBezTo>
                <a:lnTo>
                  <a:pt x="38228" y="2789"/>
                </a:lnTo>
                <a:cubicBezTo>
                  <a:pt x="38230" y="2825"/>
                  <a:pt x="38895" y="2752"/>
                  <a:pt x="40040" y="2936"/>
                </a:cubicBezTo>
                <a:cubicBezTo>
                  <a:pt x="40594" y="3010"/>
                  <a:pt x="41297" y="3158"/>
                  <a:pt x="42073" y="3491"/>
                </a:cubicBezTo>
                <a:cubicBezTo>
                  <a:pt x="42739" y="3787"/>
                  <a:pt x="43515" y="4267"/>
                  <a:pt x="44070" y="5007"/>
                </a:cubicBezTo>
                <a:cubicBezTo>
                  <a:pt x="43959" y="5081"/>
                  <a:pt x="43885" y="5192"/>
                  <a:pt x="43774" y="5266"/>
                </a:cubicBezTo>
                <a:cubicBezTo>
                  <a:pt x="43589" y="5007"/>
                  <a:pt x="43367" y="4822"/>
                  <a:pt x="43108" y="4637"/>
                </a:cubicBezTo>
                <a:cubicBezTo>
                  <a:pt x="42850" y="4415"/>
                  <a:pt x="42554" y="4267"/>
                  <a:pt x="42258" y="4119"/>
                </a:cubicBezTo>
                <a:cubicBezTo>
                  <a:pt x="41667" y="3861"/>
                  <a:pt x="41149" y="3713"/>
                  <a:pt x="40742" y="3602"/>
                </a:cubicBezTo>
                <a:cubicBezTo>
                  <a:pt x="40109" y="3470"/>
                  <a:pt x="39682" y="3451"/>
                  <a:pt x="39490" y="3451"/>
                </a:cubicBezTo>
                <a:cubicBezTo>
                  <a:pt x="39414" y="3451"/>
                  <a:pt x="39374" y="3454"/>
                  <a:pt x="39374" y="3454"/>
                </a:cubicBezTo>
                <a:cubicBezTo>
                  <a:pt x="39374" y="3454"/>
                  <a:pt x="39855" y="3491"/>
                  <a:pt x="40668" y="3750"/>
                </a:cubicBezTo>
                <a:cubicBezTo>
                  <a:pt x="41075" y="3861"/>
                  <a:pt x="41556" y="4082"/>
                  <a:pt x="42073" y="4378"/>
                </a:cubicBezTo>
                <a:cubicBezTo>
                  <a:pt x="42369" y="4526"/>
                  <a:pt x="42628" y="4711"/>
                  <a:pt x="42887" y="4933"/>
                </a:cubicBezTo>
                <a:cubicBezTo>
                  <a:pt x="43071" y="5118"/>
                  <a:pt x="43293" y="5339"/>
                  <a:pt x="43441" y="5598"/>
                </a:cubicBezTo>
                <a:cubicBezTo>
                  <a:pt x="43330" y="5709"/>
                  <a:pt x="43219" y="5820"/>
                  <a:pt x="43108" y="5968"/>
                </a:cubicBezTo>
                <a:cubicBezTo>
                  <a:pt x="42850" y="5598"/>
                  <a:pt x="42517" y="5376"/>
                  <a:pt x="42258" y="5155"/>
                </a:cubicBezTo>
                <a:cubicBezTo>
                  <a:pt x="41888" y="4933"/>
                  <a:pt x="41593" y="4785"/>
                  <a:pt x="41297" y="4674"/>
                </a:cubicBezTo>
                <a:cubicBezTo>
                  <a:pt x="40742" y="4489"/>
                  <a:pt x="40447" y="4489"/>
                  <a:pt x="40447" y="4489"/>
                </a:cubicBezTo>
                <a:lnTo>
                  <a:pt x="40447" y="4489"/>
                </a:lnTo>
                <a:cubicBezTo>
                  <a:pt x="40447" y="4489"/>
                  <a:pt x="40742" y="4526"/>
                  <a:pt x="41223" y="4822"/>
                </a:cubicBezTo>
                <a:cubicBezTo>
                  <a:pt x="41482" y="4933"/>
                  <a:pt x="41741" y="5118"/>
                  <a:pt x="42036" y="5376"/>
                </a:cubicBezTo>
                <a:cubicBezTo>
                  <a:pt x="42295" y="5635"/>
                  <a:pt x="42591" y="5931"/>
                  <a:pt x="42813" y="6301"/>
                </a:cubicBezTo>
                <a:cubicBezTo>
                  <a:pt x="42739" y="6338"/>
                  <a:pt x="42702" y="6375"/>
                  <a:pt x="42665" y="6449"/>
                </a:cubicBezTo>
                <a:cubicBezTo>
                  <a:pt x="42628" y="6486"/>
                  <a:pt x="42554" y="6559"/>
                  <a:pt x="42517" y="6596"/>
                </a:cubicBezTo>
                <a:cubicBezTo>
                  <a:pt x="42480" y="6559"/>
                  <a:pt x="42443" y="6486"/>
                  <a:pt x="42406" y="6449"/>
                </a:cubicBezTo>
                <a:cubicBezTo>
                  <a:pt x="42295" y="6227"/>
                  <a:pt x="42147" y="6079"/>
                  <a:pt x="41962" y="5931"/>
                </a:cubicBezTo>
                <a:cubicBezTo>
                  <a:pt x="41667" y="5672"/>
                  <a:pt x="41371" y="5524"/>
                  <a:pt x="41149" y="5376"/>
                </a:cubicBezTo>
                <a:cubicBezTo>
                  <a:pt x="40669" y="5118"/>
                  <a:pt x="40373" y="5007"/>
                  <a:pt x="40373" y="4970"/>
                </a:cubicBezTo>
                <a:lnTo>
                  <a:pt x="40373" y="4970"/>
                </a:lnTo>
                <a:cubicBezTo>
                  <a:pt x="40373" y="5007"/>
                  <a:pt x="40632" y="5155"/>
                  <a:pt x="41038" y="5487"/>
                </a:cubicBezTo>
                <a:cubicBezTo>
                  <a:pt x="41260" y="5672"/>
                  <a:pt x="41519" y="5857"/>
                  <a:pt x="41741" y="6153"/>
                </a:cubicBezTo>
                <a:cubicBezTo>
                  <a:pt x="41962" y="6375"/>
                  <a:pt x="42147" y="6670"/>
                  <a:pt x="42221" y="6966"/>
                </a:cubicBezTo>
                <a:cubicBezTo>
                  <a:pt x="42110" y="7114"/>
                  <a:pt x="42036" y="7225"/>
                  <a:pt x="41962" y="7336"/>
                </a:cubicBezTo>
                <a:cubicBezTo>
                  <a:pt x="41851" y="7151"/>
                  <a:pt x="41704" y="6966"/>
                  <a:pt x="41593" y="6818"/>
                </a:cubicBezTo>
                <a:cubicBezTo>
                  <a:pt x="41371" y="6559"/>
                  <a:pt x="41112" y="6375"/>
                  <a:pt x="40927" y="6227"/>
                </a:cubicBezTo>
                <a:cubicBezTo>
                  <a:pt x="40521" y="5931"/>
                  <a:pt x="40262" y="5857"/>
                  <a:pt x="40262" y="5857"/>
                </a:cubicBezTo>
                <a:lnTo>
                  <a:pt x="40262" y="5857"/>
                </a:lnTo>
                <a:cubicBezTo>
                  <a:pt x="40262" y="5857"/>
                  <a:pt x="40484" y="5968"/>
                  <a:pt x="40816" y="6338"/>
                </a:cubicBezTo>
                <a:cubicBezTo>
                  <a:pt x="40964" y="6486"/>
                  <a:pt x="41186" y="6744"/>
                  <a:pt x="41334" y="7003"/>
                </a:cubicBezTo>
                <a:cubicBezTo>
                  <a:pt x="41482" y="7225"/>
                  <a:pt x="41630" y="7447"/>
                  <a:pt x="41704" y="7743"/>
                </a:cubicBezTo>
                <a:cubicBezTo>
                  <a:pt x="41667" y="7780"/>
                  <a:pt x="41630" y="7816"/>
                  <a:pt x="41630" y="7853"/>
                </a:cubicBezTo>
                <a:cubicBezTo>
                  <a:pt x="41519" y="8038"/>
                  <a:pt x="41408" y="8223"/>
                  <a:pt x="41334" y="8408"/>
                </a:cubicBezTo>
                <a:cubicBezTo>
                  <a:pt x="41334" y="8408"/>
                  <a:pt x="41334" y="8371"/>
                  <a:pt x="41297" y="8371"/>
                </a:cubicBezTo>
                <a:cubicBezTo>
                  <a:pt x="41223" y="8149"/>
                  <a:pt x="41149" y="7964"/>
                  <a:pt x="41038" y="7816"/>
                </a:cubicBezTo>
                <a:cubicBezTo>
                  <a:pt x="40853" y="7521"/>
                  <a:pt x="40631" y="7262"/>
                  <a:pt x="40484" y="7077"/>
                </a:cubicBezTo>
                <a:cubicBezTo>
                  <a:pt x="40151" y="6707"/>
                  <a:pt x="39929" y="6486"/>
                  <a:pt x="39929" y="6486"/>
                </a:cubicBezTo>
                <a:lnTo>
                  <a:pt x="39929" y="6486"/>
                </a:lnTo>
                <a:cubicBezTo>
                  <a:pt x="39929" y="6486"/>
                  <a:pt x="40077" y="6744"/>
                  <a:pt x="40336" y="7151"/>
                </a:cubicBezTo>
                <a:cubicBezTo>
                  <a:pt x="40484" y="7373"/>
                  <a:pt x="40631" y="7632"/>
                  <a:pt x="40779" y="7964"/>
                </a:cubicBezTo>
                <a:cubicBezTo>
                  <a:pt x="40890" y="8260"/>
                  <a:pt x="41038" y="8667"/>
                  <a:pt x="41001" y="9037"/>
                </a:cubicBezTo>
                <a:lnTo>
                  <a:pt x="40964" y="9184"/>
                </a:lnTo>
                <a:cubicBezTo>
                  <a:pt x="40927" y="9369"/>
                  <a:pt x="40927" y="9369"/>
                  <a:pt x="40853" y="9517"/>
                </a:cubicBezTo>
                <a:cubicBezTo>
                  <a:pt x="40816" y="9665"/>
                  <a:pt x="40779" y="9850"/>
                  <a:pt x="40705" y="9998"/>
                </a:cubicBezTo>
                <a:cubicBezTo>
                  <a:pt x="40594" y="9517"/>
                  <a:pt x="40484" y="9147"/>
                  <a:pt x="40336" y="8815"/>
                </a:cubicBezTo>
                <a:cubicBezTo>
                  <a:pt x="40075" y="8323"/>
                  <a:pt x="39860" y="8058"/>
                  <a:pt x="39779" y="7948"/>
                </a:cubicBezTo>
                <a:lnTo>
                  <a:pt x="39779" y="7948"/>
                </a:lnTo>
                <a:cubicBezTo>
                  <a:pt x="39849" y="8068"/>
                  <a:pt x="40010" y="8374"/>
                  <a:pt x="40151" y="8852"/>
                </a:cubicBezTo>
                <a:cubicBezTo>
                  <a:pt x="40336" y="9332"/>
                  <a:pt x="40447" y="9998"/>
                  <a:pt x="40521" y="10848"/>
                </a:cubicBezTo>
                <a:cubicBezTo>
                  <a:pt x="40299" y="11735"/>
                  <a:pt x="40225" y="12660"/>
                  <a:pt x="40188" y="13695"/>
                </a:cubicBezTo>
                <a:cubicBezTo>
                  <a:pt x="40040" y="12992"/>
                  <a:pt x="39966" y="12401"/>
                  <a:pt x="39892" y="11883"/>
                </a:cubicBezTo>
                <a:cubicBezTo>
                  <a:pt x="39707" y="10627"/>
                  <a:pt x="39670" y="9924"/>
                  <a:pt x="39633" y="9924"/>
                </a:cubicBezTo>
                <a:lnTo>
                  <a:pt x="39633" y="9924"/>
                </a:lnTo>
                <a:cubicBezTo>
                  <a:pt x="39670" y="9924"/>
                  <a:pt x="39633" y="10627"/>
                  <a:pt x="39707" y="11883"/>
                </a:cubicBezTo>
                <a:cubicBezTo>
                  <a:pt x="39781" y="12808"/>
                  <a:pt x="39929" y="14065"/>
                  <a:pt x="40262" y="15543"/>
                </a:cubicBezTo>
                <a:cubicBezTo>
                  <a:pt x="40299" y="15802"/>
                  <a:pt x="40299" y="16024"/>
                  <a:pt x="40336" y="16246"/>
                </a:cubicBezTo>
                <a:cubicBezTo>
                  <a:pt x="40557" y="18057"/>
                  <a:pt x="41001" y="19832"/>
                  <a:pt x="41630" y="21533"/>
                </a:cubicBezTo>
                <a:cubicBezTo>
                  <a:pt x="41741" y="21754"/>
                  <a:pt x="41814" y="21976"/>
                  <a:pt x="41888" y="22161"/>
                </a:cubicBezTo>
                <a:cubicBezTo>
                  <a:pt x="42480" y="23603"/>
                  <a:pt x="43219" y="24860"/>
                  <a:pt x="43996" y="25895"/>
                </a:cubicBezTo>
                <a:cubicBezTo>
                  <a:pt x="43996" y="25895"/>
                  <a:pt x="43996" y="25932"/>
                  <a:pt x="44033" y="25932"/>
                </a:cubicBezTo>
                <a:cubicBezTo>
                  <a:pt x="44033" y="25969"/>
                  <a:pt x="44033" y="25969"/>
                  <a:pt x="44070" y="25969"/>
                </a:cubicBezTo>
                <a:cubicBezTo>
                  <a:pt x="44070" y="25969"/>
                  <a:pt x="44070" y="25969"/>
                  <a:pt x="44070" y="26006"/>
                </a:cubicBezTo>
                <a:lnTo>
                  <a:pt x="44181" y="26006"/>
                </a:lnTo>
                <a:cubicBezTo>
                  <a:pt x="44181" y="26006"/>
                  <a:pt x="44181" y="26006"/>
                  <a:pt x="44181" y="25969"/>
                </a:cubicBezTo>
                <a:lnTo>
                  <a:pt x="44218" y="25969"/>
                </a:lnTo>
                <a:cubicBezTo>
                  <a:pt x="44218" y="25969"/>
                  <a:pt x="44218" y="25969"/>
                  <a:pt x="44218" y="25932"/>
                </a:cubicBezTo>
                <a:cubicBezTo>
                  <a:pt x="44255" y="25932"/>
                  <a:pt x="44255" y="25932"/>
                  <a:pt x="44255" y="25895"/>
                </a:cubicBezTo>
                <a:cubicBezTo>
                  <a:pt x="44255" y="25895"/>
                  <a:pt x="44255" y="25858"/>
                  <a:pt x="44255" y="25858"/>
                </a:cubicBezTo>
                <a:cubicBezTo>
                  <a:pt x="44255" y="25858"/>
                  <a:pt x="44255" y="25821"/>
                  <a:pt x="44255" y="25821"/>
                </a:cubicBezTo>
                <a:cubicBezTo>
                  <a:pt x="44218" y="25821"/>
                  <a:pt x="44218" y="25821"/>
                  <a:pt x="44218" y="25784"/>
                </a:cubicBezTo>
                <a:cubicBezTo>
                  <a:pt x="44218" y="25784"/>
                  <a:pt x="44218" y="25747"/>
                  <a:pt x="44181" y="25747"/>
                </a:cubicBezTo>
                <a:cubicBezTo>
                  <a:pt x="44070" y="25525"/>
                  <a:pt x="43959" y="25341"/>
                  <a:pt x="43848" y="25156"/>
                </a:cubicBezTo>
                <a:cubicBezTo>
                  <a:pt x="43071" y="23751"/>
                  <a:pt x="42554" y="22346"/>
                  <a:pt x="42258" y="21348"/>
                </a:cubicBezTo>
                <a:cubicBezTo>
                  <a:pt x="41741" y="19647"/>
                  <a:pt x="41371" y="17909"/>
                  <a:pt x="41223" y="16172"/>
                </a:cubicBezTo>
                <a:cubicBezTo>
                  <a:pt x="41038" y="13695"/>
                  <a:pt x="41260" y="11661"/>
                  <a:pt x="41851" y="9850"/>
                </a:cubicBezTo>
                <a:cubicBezTo>
                  <a:pt x="42036" y="9332"/>
                  <a:pt x="42258" y="8815"/>
                  <a:pt x="42517" y="8371"/>
                </a:cubicBezTo>
                <a:cubicBezTo>
                  <a:pt x="42776" y="7853"/>
                  <a:pt x="43108" y="7447"/>
                  <a:pt x="43441" y="7077"/>
                </a:cubicBezTo>
                <a:cubicBezTo>
                  <a:pt x="43774" y="6670"/>
                  <a:pt x="44107" y="6301"/>
                  <a:pt x="44439" y="5968"/>
                </a:cubicBezTo>
                <a:cubicBezTo>
                  <a:pt x="44846" y="5561"/>
                  <a:pt x="45216" y="5229"/>
                  <a:pt x="45622" y="4933"/>
                </a:cubicBezTo>
                <a:cubicBezTo>
                  <a:pt x="45844" y="4748"/>
                  <a:pt x="46066" y="4600"/>
                  <a:pt x="46399" y="4415"/>
                </a:cubicBezTo>
                <a:lnTo>
                  <a:pt x="46436" y="4378"/>
                </a:lnTo>
                <a:cubicBezTo>
                  <a:pt x="46547" y="4304"/>
                  <a:pt x="46695" y="4230"/>
                  <a:pt x="46806" y="4156"/>
                </a:cubicBezTo>
                <a:cubicBezTo>
                  <a:pt x="48100" y="3491"/>
                  <a:pt x="49467" y="3232"/>
                  <a:pt x="50392" y="3084"/>
                </a:cubicBezTo>
                <a:cubicBezTo>
                  <a:pt x="50577" y="3047"/>
                  <a:pt x="50761" y="3010"/>
                  <a:pt x="51020" y="3010"/>
                </a:cubicBezTo>
                <a:cubicBezTo>
                  <a:pt x="51390" y="2973"/>
                  <a:pt x="51834" y="2973"/>
                  <a:pt x="52240" y="2973"/>
                </a:cubicBezTo>
                <a:cubicBezTo>
                  <a:pt x="51981" y="2973"/>
                  <a:pt x="51686" y="3010"/>
                  <a:pt x="51427" y="3047"/>
                </a:cubicBezTo>
                <a:cubicBezTo>
                  <a:pt x="50466" y="3195"/>
                  <a:pt x="49541" y="3380"/>
                  <a:pt x="48654" y="3676"/>
                </a:cubicBezTo>
                <a:cubicBezTo>
                  <a:pt x="47767" y="3972"/>
                  <a:pt x="46953" y="4415"/>
                  <a:pt x="46251" y="4896"/>
                </a:cubicBezTo>
                <a:cubicBezTo>
                  <a:pt x="45549" y="5376"/>
                  <a:pt x="44883" y="5931"/>
                  <a:pt x="44329" y="6523"/>
                </a:cubicBezTo>
                <a:cubicBezTo>
                  <a:pt x="43219" y="7706"/>
                  <a:pt x="42369" y="9037"/>
                  <a:pt x="41962" y="10367"/>
                </a:cubicBezTo>
                <a:cubicBezTo>
                  <a:pt x="41888" y="10700"/>
                  <a:pt x="41814" y="11070"/>
                  <a:pt x="41778" y="11366"/>
                </a:cubicBezTo>
                <a:cubicBezTo>
                  <a:pt x="41704" y="11698"/>
                  <a:pt x="41704" y="12031"/>
                  <a:pt x="41667" y="12364"/>
                </a:cubicBezTo>
                <a:cubicBezTo>
                  <a:pt x="41630" y="12992"/>
                  <a:pt x="41593" y="13584"/>
                  <a:pt x="41593" y="14175"/>
                </a:cubicBezTo>
                <a:cubicBezTo>
                  <a:pt x="41630" y="16431"/>
                  <a:pt x="41888" y="18205"/>
                  <a:pt x="42147" y="19388"/>
                </a:cubicBezTo>
                <a:cubicBezTo>
                  <a:pt x="42442" y="20567"/>
                  <a:pt x="42700" y="21122"/>
                  <a:pt x="42665" y="21126"/>
                </a:cubicBezTo>
                <a:lnTo>
                  <a:pt x="42665" y="21126"/>
                </a:lnTo>
                <a:cubicBezTo>
                  <a:pt x="42700" y="21122"/>
                  <a:pt x="42442" y="20567"/>
                  <a:pt x="42221" y="19425"/>
                </a:cubicBezTo>
                <a:cubicBezTo>
                  <a:pt x="41962" y="18242"/>
                  <a:pt x="41741" y="16505"/>
                  <a:pt x="41741" y="14286"/>
                </a:cubicBezTo>
                <a:cubicBezTo>
                  <a:pt x="41778" y="13695"/>
                  <a:pt x="41778" y="13103"/>
                  <a:pt x="41851" y="12475"/>
                </a:cubicBezTo>
                <a:cubicBezTo>
                  <a:pt x="41888" y="11883"/>
                  <a:pt x="41962" y="11218"/>
                  <a:pt x="42147" y="10552"/>
                </a:cubicBezTo>
                <a:cubicBezTo>
                  <a:pt x="42554" y="9258"/>
                  <a:pt x="43367" y="7964"/>
                  <a:pt x="44476" y="6818"/>
                </a:cubicBezTo>
                <a:cubicBezTo>
                  <a:pt x="45586" y="5709"/>
                  <a:pt x="46990" y="4637"/>
                  <a:pt x="48691" y="4045"/>
                </a:cubicBezTo>
                <a:cubicBezTo>
                  <a:pt x="49837" y="3639"/>
                  <a:pt x="51094" y="3491"/>
                  <a:pt x="52425" y="3380"/>
                </a:cubicBezTo>
                <a:lnTo>
                  <a:pt x="52425" y="3380"/>
                </a:lnTo>
                <a:cubicBezTo>
                  <a:pt x="51168" y="3639"/>
                  <a:pt x="49985" y="3935"/>
                  <a:pt x="48839" y="4378"/>
                </a:cubicBezTo>
                <a:cubicBezTo>
                  <a:pt x="48136" y="4637"/>
                  <a:pt x="47471" y="5007"/>
                  <a:pt x="46879" y="5413"/>
                </a:cubicBezTo>
                <a:cubicBezTo>
                  <a:pt x="46288" y="5820"/>
                  <a:pt x="45733" y="6227"/>
                  <a:pt x="45253" y="6707"/>
                </a:cubicBezTo>
                <a:cubicBezTo>
                  <a:pt x="44292" y="7669"/>
                  <a:pt x="43589" y="8741"/>
                  <a:pt x="43145" y="9813"/>
                </a:cubicBezTo>
                <a:cubicBezTo>
                  <a:pt x="42702" y="10885"/>
                  <a:pt x="42443" y="11920"/>
                  <a:pt x="42332" y="12845"/>
                </a:cubicBezTo>
                <a:cubicBezTo>
                  <a:pt x="42221" y="13806"/>
                  <a:pt x="42221" y="14656"/>
                  <a:pt x="42295" y="15359"/>
                </a:cubicBezTo>
                <a:cubicBezTo>
                  <a:pt x="42332" y="16098"/>
                  <a:pt x="42369" y="16689"/>
                  <a:pt x="42443" y="17207"/>
                </a:cubicBezTo>
                <a:lnTo>
                  <a:pt x="42554" y="18723"/>
                </a:lnTo>
                <a:lnTo>
                  <a:pt x="42480" y="17244"/>
                </a:lnTo>
                <a:cubicBezTo>
                  <a:pt x="42443" y="16763"/>
                  <a:pt x="42406" y="16135"/>
                  <a:pt x="42369" y="15432"/>
                </a:cubicBezTo>
                <a:cubicBezTo>
                  <a:pt x="42332" y="14730"/>
                  <a:pt x="42369" y="13880"/>
                  <a:pt x="42480" y="12955"/>
                </a:cubicBezTo>
                <a:cubicBezTo>
                  <a:pt x="42628" y="12031"/>
                  <a:pt x="42850" y="11033"/>
                  <a:pt x="43330" y="9998"/>
                </a:cubicBezTo>
                <a:cubicBezTo>
                  <a:pt x="43774" y="8963"/>
                  <a:pt x="44439" y="7927"/>
                  <a:pt x="45401" y="7003"/>
                </a:cubicBezTo>
                <a:cubicBezTo>
                  <a:pt x="45844" y="6559"/>
                  <a:pt x="46399" y="6116"/>
                  <a:pt x="46990" y="5746"/>
                </a:cubicBezTo>
                <a:cubicBezTo>
                  <a:pt x="47582" y="5339"/>
                  <a:pt x="48210" y="5007"/>
                  <a:pt x="48913" y="4748"/>
                </a:cubicBezTo>
                <a:cubicBezTo>
                  <a:pt x="49911" y="4378"/>
                  <a:pt x="50983" y="4119"/>
                  <a:pt x="52129" y="3898"/>
                </a:cubicBezTo>
                <a:lnTo>
                  <a:pt x="52129" y="3898"/>
                </a:lnTo>
                <a:cubicBezTo>
                  <a:pt x="51612" y="4230"/>
                  <a:pt x="51205" y="4637"/>
                  <a:pt x="50835" y="5044"/>
                </a:cubicBezTo>
                <a:cubicBezTo>
                  <a:pt x="50170" y="5931"/>
                  <a:pt x="49689" y="6744"/>
                  <a:pt x="49246" y="7373"/>
                </a:cubicBezTo>
                <a:cubicBezTo>
                  <a:pt x="48987" y="7780"/>
                  <a:pt x="48728" y="8112"/>
                  <a:pt x="48506" y="8371"/>
                </a:cubicBezTo>
                <a:cubicBezTo>
                  <a:pt x="48210" y="8519"/>
                  <a:pt x="47915" y="8704"/>
                  <a:pt x="47656" y="8889"/>
                </a:cubicBezTo>
                <a:cubicBezTo>
                  <a:pt x="47730" y="8630"/>
                  <a:pt x="47804" y="8371"/>
                  <a:pt x="47915" y="8186"/>
                </a:cubicBezTo>
                <a:cubicBezTo>
                  <a:pt x="48136" y="7632"/>
                  <a:pt x="48432" y="7225"/>
                  <a:pt x="48654" y="6892"/>
                </a:cubicBezTo>
                <a:cubicBezTo>
                  <a:pt x="49172" y="6227"/>
                  <a:pt x="49393" y="5783"/>
                  <a:pt x="49357" y="5783"/>
                </a:cubicBezTo>
                <a:lnTo>
                  <a:pt x="49357" y="5783"/>
                </a:lnTo>
                <a:cubicBezTo>
                  <a:pt x="49357" y="5820"/>
                  <a:pt x="49098" y="6153"/>
                  <a:pt x="48543" y="6781"/>
                </a:cubicBezTo>
                <a:cubicBezTo>
                  <a:pt x="48284" y="7077"/>
                  <a:pt x="47915" y="7447"/>
                  <a:pt x="47656" y="8001"/>
                </a:cubicBezTo>
                <a:cubicBezTo>
                  <a:pt x="47508" y="8260"/>
                  <a:pt x="47360" y="8593"/>
                  <a:pt x="47286" y="8926"/>
                </a:cubicBezTo>
                <a:cubicBezTo>
                  <a:pt x="47212" y="9037"/>
                  <a:pt x="47175" y="9184"/>
                  <a:pt x="47138" y="9295"/>
                </a:cubicBezTo>
                <a:cubicBezTo>
                  <a:pt x="46806" y="9591"/>
                  <a:pt x="46510" y="9887"/>
                  <a:pt x="46325" y="10109"/>
                </a:cubicBezTo>
                <a:cubicBezTo>
                  <a:pt x="46510" y="9406"/>
                  <a:pt x="46695" y="8852"/>
                  <a:pt x="46843" y="8408"/>
                </a:cubicBezTo>
                <a:cubicBezTo>
                  <a:pt x="47101" y="7817"/>
                  <a:pt x="47286" y="7484"/>
                  <a:pt x="47286" y="7484"/>
                </a:cubicBezTo>
                <a:lnTo>
                  <a:pt x="47286" y="7484"/>
                </a:lnTo>
                <a:cubicBezTo>
                  <a:pt x="47286" y="7484"/>
                  <a:pt x="47064" y="7743"/>
                  <a:pt x="46732" y="8334"/>
                </a:cubicBezTo>
                <a:cubicBezTo>
                  <a:pt x="46399" y="8926"/>
                  <a:pt x="45992" y="9813"/>
                  <a:pt x="45659" y="10959"/>
                </a:cubicBezTo>
                <a:cubicBezTo>
                  <a:pt x="45549" y="11181"/>
                  <a:pt x="45401" y="11403"/>
                  <a:pt x="45290" y="11624"/>
                </a:cubicBezTo>
                <a:cubicBezTo>
                  <a:pt x="45290" y="11477"/>
                  <a:pt x="45327" y="11366"/>
                  <a:pt x="45327" y="11218"/>
                </a:cubicBezTo>
                <a:cubicBezTo>
                  <a:pt x="45401" y="10811"/>
                  <a:pt x="45475" y="10478"/>
                  <a:pt x="45549" y="10183"/>
                </a:cubicBezTo>
                <a:cubicBezTo>
                  <a:pt x="45696" y="9628"/>
                  <a:pt x="45807" y="9332"/>
                  <a:pt x="45807" y="9332"/>
                </a:cubicBezTo>
                <a:lnTo>
                  <a:pt x="45807" y="9332"/>
                </a:lnTo>
                <a:cubicBezTo>
                  <a:pt x="45807" y="9332"/>
                  <a:pt x="45622" y="9591"/>
                  <a:pt x="45401" y="10109"/>
                </a:cubicBezTo>
                <a:cubicBezTo>
                  <a:pt x="45290" y="10404"/>
                  <a:pt x="45142" y="10737"/>
                  <a:pt x="45031" y="11144"/>
                </a:cubicBezTo>
                <a:cubicBezTo>
                  <a:pt x="44920" y="11551"/>
                  <a:pt x="44846" y="12068"/>
                  <a:pt x="44883" y="12623"/>
                </a:cubicBezTo>
                <a:cubicBezTo>
                  <a:pt x="44846" y="12734"/>
                  <a:pt x="44846" y="12845"/>
                  <a:pt x="44809" y="12918"/>
                </a:cubicBezTo>
                <a:cubicBezTo>
                  <a:pt x="44661" y="13510"/>
                  <a:pt x="44624" y="13917"/>
                  <a:pt x="44624" y="14028"/>
                </a:cubicBezTo>
                <a:cubicBezTo>
                  <a:pt x="44587" y="14065"/>
                  <a:pt x="44587" y="14065"/>
                  <a:pt x="44587" y="14102"/>
                </a:cubicBezTo>
                <a:cubicBezTo>
                  <a:pt x="44624" y="14138"/>
                  <a:pt x="44661" y="14175"/>
                  <a:pt x="44698" y="14212"/>
                </a:cubicBezTo>
                <a:lnTo>
                  <a:pt x="44772" y="14212"/>
                </a:lnTo>
                <a:cubicBezTo>
                  <a:pt x="44809" y="14175"/>
                  <a:pt x="44809" y="14175"/>
                  <a:pt x="44846" y="14138"/>
                </a:cubicBezTo>
                <a:cubicBezTo>
                  <a:pt x="44846" y="14102"/>
                  <a:pt x="44846" y="14065"/>
                  <a:pt x="44883" y="14065"/>
                </a:cubicBezTo>
                <a:cubicBezTo>
                  <a:pt x="44883" y="13954"/>
                  <a:pt x="44957" y="13584"/>
                  <a:pt x="45179" y="13029"/>
                </a:cubicBezTo>
                <a:cubicBezTo>
                  <a:pt x="45401" y="12401"/>
                  <a:pt x="45881" y="11477"/>
                  <a:pt x="46769" y="10589"/>
                </a:cubicBezTo>
                <a:cubicBezTo>
                  <a:pt x="47360" y="9998"/>
                  <a:pt x="48617" y="8926"/>
                  <a:pt x="50540" y="8556"/>
                </a:cubicBezTo>
                <a:cubicBezTo>
                  <a:pt x="50946" y="8482"/>
                  <a:pt x="51353" y="8408"/>
                  <a:pt x="51760" y="8408"/>
                </a:cubicBezTo>
                <a:lnTo>
                  <a:pt x="52166" y="8408"/>
                </a:lnTo>
                <a:cubicBezTo>
                  <a:pt x="52462" y="8445"/>
                  <a:pt x="52684" y="8482"/>
                  <a:pt x="52943" y="8519"/>
                </a:cubicBezTo>
                <a:lnTo>
                  <a:pt x="52980" y="8556"/>
                </a:lnTo>
                <a:cubicBezTo>
                  <a:pt x="53756" y="8741"/>
                  <a:pt x="54495" y="9221"/>
                  <a:pt x="55198" y="9924"/>
                </a:cubicBezTo>
                <a:cubicBezTo>
                  <a:pt x="55826" y="10552"/>
                  <a:pt x="56344" y="11292"/>
                  <a:pt x="56714" y="12142"/>
                </a:cubicBezTo>
                <a:cubicBezTo>
                  <a:pt x="57083" y="12955"/>
                  <a:pt x="57305" y="13806"/>
                  <a:pt x="57268" y="14508"/>
                </a:cubicBezTo>
                <a:cubicBezTo>
                  <a:pt x="57231" y="15359"/>
                  <a:pt x="57046" y="16098"/>
                  <a:pt x="56714" y="16652"/>
                </a:cubicBezTo>
                <a:cubicBezTo>
                  <a:pt x="56381" y="17207"/>
                  <a:pt x="55863" y="17614"/>
                  <a:pt x="55272" y="17762"/>
                </a:cubicBezTo>
                <a:cubicBezTo>
                  <a:pt x="55124" y="17799"/>
                  <a:pt x="54939" y="17836"/>
                  <a:pt x="54754" y="17873"/>
                </a:cubicBezTo>
                <a:cubicBezTo>
                  <a:pt x="54200" y="17873"/>
                  <a:pt x="53645" y="17725"/>
                  <a:pt x="53312" y="17466"/>
                </a:cubicBezTo>
                <a:cubicBezTo>
                  <a:pt x="53165" y="17318"/>
                  <a:pt x="53054" y="17170"/>
                  <a:pt x="53054" y="17022"/>
                </a:cubicBezTo>
                <a:cubicBezTo>
                  <a:pt x="53054" y="16726"/>
                  <a:pt x="53091" y="16505"/>
                  <a:pt x="53165" y="16320"/>
                </a:cubicBezTo>
                <a:cubicBezTo>
                  <a:pt x="53201" y="16320"/>
                  <a:pt x="53201" y="16283"/>
                  <a:pt x="53201" y="16246"/>
                </a:cubicBezTo>
                <a:cubicBezTo>
                  <a:pt x="53423" y="15876"/>
                  <a:pt x="53793" y="15802"/>
                  <a:pt x="53978" y="15765"/>
                </a:cubicBezTo>
                <a:cubicBezTo>
                  <a:pt x="54237" y="15765"/>
                  <a:pt x="54532" y="15802"/>
                  <a:pt x="54754" y="15950"/>
                </a:cubicBezTo>
                <a:cubicBezTo>
                  <a:pt x="54791" y="15950"/>
                  <a:pt x="54865" y="15950"/>
                  <a:pt x="54902" y="15913"/>
                </a:cubicBezTo>
                <a:cubicBezTo>
                  <a:pt x="54939" y="15839"/>
                  <a:pt x="54939" y="15765"/>
                  <a:pt x="54902" y="15728"/>
                </a:cubicBezTo>
                <a:cubicBezTo>
                  <a:pt x="54865" y="15691"/>
                  <a:pt x="54754" y="15617"/>
                  <a:pt x="54643" y="15543"/>
                </a:cubicBezTo>
                <a:cubicBezTo>
                  <a:pt x="54643" y="15322"/>
                  <a:pt x="54569" y="15137"/>
                  <a:pt x="54495" y="14989"/>
                </a:cubicBezTo>
                <a:cubicBezTo>
                  <a:pt x="54422" y="14804"/>
                  <a:pt x="54274" y="14619"/>
                  <a:pt x="54163" y="14508"/>
                </a:cubicBezTo>
                <a:cubicBezTo>
                  <a:pt x="53867" y="14249"/>
                  <a:pt x="53571" y="14065"/>
                  <a:pt x="53275" y="13954"/>
                </a:cubicBezTo>
                <a:cubicBezTo>
                  <a:pt x="52647" y="13695"/>
                  <a:pt x="52018" y="13547"/>
                  <a:pt x="51464" y="13510"/>
                </a:cubicBezTo>
                <a:cubicBezTo>
                  <a:pt x="51377" y="13499"/>
                  <a:pt x="51291" y="13495"/>
                  <a:pt x="51205" y="13495"/>
                </a:cubicBezTo>
                <a:cubicBezTo>
                  <a:pt x="50998" y="13495"/>
                  <a:pt x="50797" y="13521"/>
                  <a:pt x="50614" y="13547"/>
                </a:cubicBezTo>
                <a:cubicBezTo>
                  <a:pt x="50318" y="13584"/>
                  <a:pt x="50096" y="13658"/>
                  <a:pt x="49837" y="13732"/>
                </a:cubicBezTo>
                <a:cubicBezTo>
                  <a:pt x="49357" y="13880"/>
                  <a:pt x="48950" y="14065"/>
                  <a:pt x="48617" y="14286"/>
                </a:cubicBezTo>
                <a:cubicBezTo>
                  <a:pt x="47915" y="14693"/>
                  <a:pt x="47508" y="15211"/>
                  <a:pt x="47286" y="15580"/>
                </a:cubicBezTo>
                <a:cubicBezTo>
                  <a:pt x="47101" y="15950"/>
                  <a:pt x="47064" y="16172"/>
                  <a:pt x="47064" y="16172"/>
                </a:cubicBezTo>
                <a:cubicBezTo>
                  <a:pt x="47064" y="16172"/>
                  <a:pt x="47101" y="15950"/>
                  <a:pt x="47323" y="15617"/>
                </a:cubicBezTo>
                <a:cubicBezTo>
                  <a:pt x="47545" y="15248"/>
                  <a:pt x="47952" y="14804"/>
                  <a:pt x="48654" y="14434"/>
                </a:cubicBezTo>
                <a:cubicBezTo>
                  <a:pt x="48987" y="14249"/>
                  <a:pt x="49393" y="14065"/>
                  <a:pt x="49874" y="13954"/>
                </a:cubicBezTo>
                <a:cubicBezTo>
                  <a:pt x="50218" y="13868"/>
                  <a:pt x="50606" y="13782"/>
                  <a:pt x="51021" y="13782"/>
                </a:cubicBezTo>
                <a:cubicBezTo>
                  <a:pt x="51142" y="13782"/>
                  <a:pt x="51265" y="13789"/>
                  <a:pt x="51390" y="13806"/>
                </a:cubicBezTo>
                <a:cubicBezTo>
                  <a:pt x="51907" y="13880"/>
                  <a:pt x="52499" y="14028"/>
                  <a:pt x="53091" y="14286"/>
                </a:cubicBezTo>
                <a:cubicBezTo>
                  <a:pt x="53349" y="14397"/>
                  <a:pt x="53645" y="14582"/>
                  <a:pt x="53830" y="14804"/>
                </a:cubicBezTo>
                <a:cubicBezTo>
                  <a:pt x="53978" y="14952"/>
                  <a:pt x="54089" y="15100"/>
                  <a:pt x="54163" y="15285"/>
                </a:cubicBezTo>
                <a:cubicBezTo>
                  <a:pt x="54000" y="15230"/>
                  <a:pt x="53838" y="15196"/>
                  <a:pt x="53661" y="15196"/>
                </a:cubicBezTo>
                <a:cubicBezTo>
                  <a:pt x="53596" y="15196"/>
                  <a:pt x="53530" y="15201"/>
                  <a:pt x="53460" y="15211"/>
                </a:cubicBezTo>
                <a:cubicBezTo>
                  <a:pt x="53091" y="14878"/>
                  <a:pt x="52684" y="14693"/>
                  <a:pt x="52240" y="14545"/>
                </a:cubicBezTo>
                <a:cubicBezTo>
                  <a:pt x="51760" y="14397"/>
                  <a:pt x="51279" y="14360"/>
                  <a:pt x="50798" y="14360"/>
                </a:cubicBezTo>
                <a:cubicBezTo>
                  <a:pt x="49874" y="14397"/>
                  <a:pt x="48987" y="14693"/>
                  <a:pt x="48321" y="15174"/>
                </a:cubicBezTo>
                <a:cubicBezTo>
                  <a:pt x="47656" y="15728"/>
                  <a:pt x="47249" y="16357"/>
                  <a:pt x="46953" y="16985"/>
                </a:cubicBezTo>
                <a:cubicBezTo>
                  <a:pt x="46658" y="17614"/>
                  <a:pt x="46473" y="18242"/>
                  <a:pt x="46362" y="18797"/>
                </a:cubicBezTo>
                <a:cubicBezTo>
                  <a:pt x="46140" y="19906"/>
                  <a:pt x="46214" y="20793"/>
                  <a:pt x="46288" y="21385"/>
                </a:cubicBezTo>
                <a:cubicBezTo>
                  <a:pt x="46362" y="21976"/>
                  <a:pt x="46473" y="22309"/>
                  <a:pt x="46473" y="22309"/>
                </a:cubicBezTo>
                <a:cubicBezTo>
                  <a:pt x="46473" y="22309"/>
                  <a:pt x="46399" y="22013"/>
                  <a:pt x="46325" y="21422"/>
                </a:cubicBezTo>
                <a:cubicBezTo>
                  <a:pt x="46288" y="20830"/>
                  <a:pt x="46251" y="19980"/>
                  <a:pt x="46510" y="18871"/>
                </a:cubicBezTo>
                <a:cubicBezTo>
                  <a:pt x="46621" y="18353"/>
                  <a:pt x="46806" y="17762"/>
                  <a:pt x="47101" y="17133"/>
                </a:cubicBezTo>
                <a:cubicBezTo>
                  <a:pt x="47434" y="16542"/>
                  <a:pt x="47841" y="15950"/>
                  <a:pt x="48469" y="15469"/>
                </a:cubicBezTo>
                <a:cubicBezTo>
                  <a:pt x="49061" y="15026"/>
                  <a:pt x="49911" y="14767"/>
                  <a:pt x="50761" y="14767"/>
                </a:cubicBezTo>
                <a:cubicBezTo>
                  <a:pt x="50838" y="14761"/>
                  <a:pt x="50914" y="14758"/>
                  <a:pt x="50990" y="14758"/>
                </a:cubicBezTo>
                <a:cubicBezTo>
                  <a:pt x="51357" y="14758"/>
                  <a:pt x="51725" y="14829"/>
                  <a:pt x="52092" y="14952"/>
                </a:cubicBezTo>
                <a:cubicBezTo>
                  <a:pt x="52388" y="15026"/>
                  <a:pt x="52684" y="15174"/>
                  <a:pt x="52943" y="15359"/>
                </a:cubicBezTo>
                <a:cubicBezTo>
                  <a:pt x="52832" y="15395"/>
                  <a:pt x="52721" y="15469"/>
                  <a:pt x="52610" y="15580"/>
                </a:cubicBezTo>
                <a:cubicBezTo>
                  <a:pt x="52499" y="15543"/>
                  <a:pt x="52425" y="15469"/>
                  <a:pt x="52314" y="15432"/>
                </a:cubicBezTo>
                <a:cubicBezTo>
                  <a:pt x="52092" y="15359"/>
                  <a:pt x="51723" y="15322"/>
                  <a:pt x="51353" y="15322"/>
                </a:cubicBezTo>
                <a:lnTo>
                  <a:pt x="50687" y="15322"/>
                </a:lnTo>
                <a:cubicBezTo>
                  <a:pt x="50059" y="15395"/>
                  <a:pt x="49430" y="15691"/>
                  <a:pt x="48913" y="16172"/>
                </a:cubicBezTo>
                <a:cubicBezTo>
                  <a:pt x="47878" y="17133"/>
                  <a:pt x="47212" y="18797"/>
                  <a:pt x="47101" y="20682"/>
                </a:cubicBezTo>
                <a:cubicBezTo>
                  <a:pt x="47064" y="21681"/>
                  <a:pt x="47175" y="22642"/>
                  <a:pt x="47434" y="23566"/>
                </a:cubicBezTo>
                <a:cubicBezTo>
                  <a:pt x="47619" y="24231"/>
                  <a:pt x="47878" y="24823"/>
                  <a:pt x="48210" y="25378"/>
                </a:cubicBezTo>
                <a:cubicBezTo>
                  <a:pt x="48210" y="25415"/>
                  <a:pt x="48210" y="25415"/>
                  <a:pt x="48210" y="25415"/>
                </a:cubicBezTo>
                <a:cubicBezTo>
                  <a:pt x="48210" y="25452"/>
                  <a:pt x="48210" y="25452"/>
                  <a:pt x="48210" y="25452"/>
                </a:cubicBezTo>
                <a:cubicBezTo>
                  <a:pt x="48432" y="25784"/>
                  <a:pt x="48654" y="26080"/>
                  <a:pt x="48876" y="26376"/>
                </a:cubicBezTo>
                <a:cubicBezTo>
                  <a:pt x="49061" y="26598"/>
                  <a:pt x="49246" y="26819"/>
                  <a:pt x="49430" y="26967"/>
                </a:cubicBezTo>
                <a:cubicBezTo>
                  <a:pt x="49578" y="27115"/>
                  <a:pt x="49726" y="27226"/>
                  <a:pt x="49837" y="27300"/>
                </a:cubicBezTo>
                <a:cubicBezTo>
                  <a:pt x="49837" y="27337"/>
                  <a:pt x="49874" y="27337"/>
                  <a:pt x="49874" y="27337"/>
                </a:cubicBezTo>
                <a:cubicBezTo>
                  <a:pt x="49911" y="27337"/>
                  <a:pt x="49948" y="27374"/>
                  <a:pt x="49985" y="27411"/>
                </a:cubicBezTo>
                <a:lnTo>
                  <a:pt x="50096" y="27485"/>
                </a:lnTo>
                <a:cubicBezTo>
                  <a:pt x="50503" y="27781"/>
                  <a:pt x="50946" y="28039"/>
                  <a:pt x="51390" y="28261"/>
                </a:cubicBezTo>
                <a:cubicBezTo>
                  <a:pt x="52240" y="28742"/>
                  <a:pt x="53128" y="29112"/>
                  <a:pt x="54015" y="29407"/>
                </a:cubicBezTo>
                <a:cubicBezTo>
                  <a:pt x="54532" y="29555"/>
                  <a:pt x="55050" y="29666"/>
                  <a:pt x="55605" y="29777"/>
                </a:cubicBezTo>
                <a:cubicBezTo>
                  <a:pt x="56196" y="29876"/>
                  <a:pt x="56788" y="29925"/>
                  <a:pt x="57357" y="29925"/>
                </a:cubicBezTo>
                <a:cubicBezTo>
                  <a:pt x="57642" y="29925"/>
                  <a:pt x="57921" y="29913"/>
                  <a:pt x="58193" y="29888"/>
                </a:cubicBezTo>
                <a:cubicBezTo>
                  <a:pt x="58303" y="29888"/>
                  <a:pt x="58414" y="29888"/>
                  <a:pt x="58488" y="29851"/>
                </a:cubicBezTo>
                <a:cubicBezTo>
                  <a:pt x="58673" y="29962"/>
                  <a:pt x="58858" y="30036"/>
                  <a:pt x="59006" y="30110"/>
                </a:cubicBezTo>
                <a:cubicBezTo>
                  <a:pt x="58266" y="30332"/>
                  <a:pt x="57490" y="30443"/>
                  <a:pt x="56751" y="30443"/>
                </a:cubicBezTo>
                <a:cubicBezTo>
                  <a:pt x="56619" y="30447"/>
                  <a:pt x="56489" y="30450"/>
                  <a:pt x="56360" y="30450"/>
                </a:cubicBezTo>
                <a:cubicBezTo>
                  <a:pt x="55472" y="30450"/>
                  <a:pt x="54637" y="30340"/>
                  <a:pt x="53830" y="30147"/>
                </a:cubicBezTo>
                <a:cubicBezTo>
                  <a:pt x="52055" y="29740"/>
                  <a:pt x="50614" y="28927"/>
                  <a:pt x="49615" y="28113"/>
                </a:cubicBezTo>
                <a:cubicBezTo>
                  <a:pt x="48580" y="27300"/>
                  <a:pt x="47952" y="26450"/>
                  <a:pt x="47619" y="25858"/>
                </a:cubicBezTo>
                <a:cubicBezTo>
                  <a:pt x="47252" y="25234"/>
                  <a:pt x="47140" y="24901"/>
                  <a:pt x="47138" y="24897"/>
                </a:cubicBezTo>
                <a:lnTo>
                  <a:pt x="47138" y="24897"/>
                </a:lnTo>
                <a:cubicBezTo>
                  <a:pt x="47140" y="24901"/>
                  <a:pt x="47251" y="25234"/>
                  <a:pt x="47545" y="25858"/>
                </a:cubicBezTo>
                <a:cubicBezTo>
                  <a:pt x="47878" y="26450"/>
                  <a:pt x="48469" y="27300"/>
                  <a:pt x="49430" y="28187"/>
                </a:cubicBezTo>
                <a:cubicBezTo>
                  <a:pt x="50429" y="29075"/>
                  <a:pt x="51871" y="29925"/>
                  <a:pt x="53719" y="30443"/>
                </a:cubicBezTo>
                <a:cubicBezTo>
                  <a:pt x="54606" y="30664"/>
                  <a:pt x="55642" y="30849"/>
                  <a:pt x="56714" y="30849"/>
                </a:cubicBezTo>
                <a:cubicBezTo>
                  <a:pt x="57675" y="30812"/>
                  <a:pt x="58710" y="30701"/>
                  <a:pt x="59708" y="30369"/>
                </a:cubicBezTo>
                <a:cubicBezTo>
                  <a:pt x="60078" y="30480"/>
                  <a:pt x="60448" y="30590"/>
                  <a:pt x="60854" y="30627"/>
                </a:cubicBezTo>
                <a:cubicBezTo>
                  <a:pt x="61039" y="30664"/>
                  <a:pt x="61224" y="30701"/>
                  <a:pt x="61372" y="30701"/>
                </a:cubicBezTo>
                <a:cubicBezTo>
                  <a:pt x="61801" y="30753"/>
                  <a:pt x="62230" y="30780"/>
                  <a:pt x="62666" y="30780"/>
                </a:cubicBezTo>
                <a:cubicBezTo>
                  <a:pt x="63170" y="30780"/>
                  <a:pt x="63684" y="30744"/>
                  <a:pt x="64219" y="30664"/>
                </a:cubicBezTo>
                <a:cubicBezTo>
                  <a:pt x="66067" y="30406"/>
                  <a:pt x="67842" y="29814"/>
                  <a:pt x="69506" y="28853"/>
                </a:cubicBezTo>
                <a:cubicBezTo>
                  <a:pt x="70578" y="28224"/>
                  <a:pt x="71576" y="27448"/>
                  <a:pt x="72463" y="26598"/>
                </a:cubicBezTo>
                <a:cubicBezTo>
                  <a:pt x="72574" y="26450"/>
                  <a:pt x="72685" y="26376"/>
                  <a:pt x="72796" y="26265"/>
                </a:cubicBezTo>
                <a:cubicBezTo>
                  <a:pt x="73018" y="26006"/>
                  <a:pt x="73203" y="25821"/>
                  <a:pt x="73314" y="25673"/>
                </a:cubicBezTo>
                <a:cubicBezTo>
                  <a:pt x="73314" y="25673"/>
                  <a:pt x="73351" y="25636"/>
                  <a:pt x="73351" y="25599"/>
                </a:cubicBezTo>
                <a:lnTo>
                  <a:pt x="73387" y="25599"/>
                </a:lnTo>
                <a:cubicBezTo>
                  <a:pt x="73387" y="25562"/>
                  <a:pt x="73387" y="25562"/>
                  <a:pt x="73424" y="25525"/>
                </a:cubicBezTo>
                <a:cubicBezTo>
                  <a:pt x="73424" y="25525"/>
                  <a:pt x="73424" y="25488"/>
                  <a:pt x="73424" y="25488"/>
                </a:cubicBezTo>
                <a:cubicBezTo>
                  <a:pt x="73424" y="25452"/>
                  <a:pt x="73424" y="25452"/>
                  <a:pt x="73387" y="25452"/>
                </a:cubicBezTo>
                <a:cubicBezTo>
                  <a:pt x="73387" y="25415"/>
                  <a:pt x="73351" y="25378"/>
                  <a:pt x="73351" y="25378"/>
                </a:cubicBezTo>
                <a:lnTo>
                  <a:pt x="73240" y="25378"/>
                </a:lnTo>
                <a:cubicBezTo>
                  <a:pt x="73240" y="25378"/>
                  <a:pt x="73240" y="25378"/>
                  <a:pt x="73203" y="25415"/>
                </a:cubicBezTo>
                <a:cubicBezTo>
                  <a:pt x="73203" y="25415"/>
                  <a:pt x="73203" y="25415"/>
                  <a:pt x="73166" y="25452"/>
                </a:cubicBezTo>
                <a:cubicBezTo>
                  <a:pt x="73129" y="25488"/>
                  <a:pt x="73018" y="25599"/>
                  <a:pt x="72833" y="25747"/>
                </a:cubicBezTo>
                <a:cubicBezTo>
                  <a:pt x="72685" y="25895"/>
                  <a:pt x="72463" y="26080"/>
                  <a:pt x="72204" y="26302"/>
                </a:cubicBezTo>
                <a:cubicBezTo>
                  <a:pt x="71280" y="27078"/>
                  <a:pt x="70282" y="27744"/>
                  <a:pt x="69173" y="28261"/>
                </a:cubicBezTo>
                <a:cubicBezTo>
                  <a:pt x="67546" y="29075"/>
                  <a:pt x="65845" y="29592"/>
                  <a:pt x="64108" y="29740"/>
                </a:cubicBezTo>
                <a:cubicBezTo>
                  <a:pt x="63685" y="29784"/>
                  <a:pt x="63268" y="29805"/>
                  <a:pt x="62859" y="29805"/>
                </a:cubicBezTo>
                <a:cubicBezTo>
                  <a:pt x="62231" y="29805"/>
                  <a:pt x="61621" y="29756"/>
                  <a:pt x="61039" y="29666"/>
                </a:cubicBezTo>
                <a:cubicBezTo>
                  <a:pt x="60633" y="29592"/>
                  <a:pt x="60263" y="29481"/>
                  <a:pt x="59930" y="29370"/>
                </a:cubicBezTo>
                <a:cubicBezTo>
                  <a:pt x="59745" y="29296"/>
                  <a:pt x="59560" y="29223"/>
                  <a:pt x="59376" y="29149"/>
                </a:cubicBezTo>
                <a:cubicBezTo>
                  <a:pt x="59006" y="29001"/>
                  <a:pt x="58710" y="28816"/>
                  <a:pt x="58414" y="28594"/>
                </a:cubicBezTo>
                <a:cubicBezTo>
                  <a:pt x="58340" y="28520"/>
                  <a:pt x="58229" y="28446"/>
                  <a:pt x="58156" y="28372"/>
                </a:cubicBezTo>
                <a:cubicBezTo>
                  <a:pt x="57749" y="28039"/>
                  <a:pt x="57416" y="27596"/>
                  <a:pt x="57083" y="27152"/>
                </a:cubicBezTo>
                <a:cubicBezTo>
                  <a:pt x="56751" y="26709"/>
                  <a:pt x="56492" y="26228"/>
                  <a:pt x="56307" y="25784"/>
                </a:cubicBezTo>
                <a:cubicBezTo>
                  <a:pt x="56011" y="25156"/>
                  <a:pt x="55900" y="24527"/>
                  <a:pt x="55863" y="23899"/>
                </a:cubicBezTo>
                <a:lnTo>
                  <a:pt x="55863" y="23899"/>
                </a:lnTo>
                <a:cubicBezTo>
                  <a:pt x="55974" y="24453"/>
                  <a:pt x="56159" y="24971"/>
                  <a:pt x="56344" y="25452"/>
                </a:cubicBezTo>
                <a:cubicBezTo>
                  <a:pt x="56714" y="26413"/>
                  <a:pt x="57231" y="27189"/>
                  <a:pt x="57749" y="27744"/>
                </a:cubicBezTo>
                <a:cubicBezTo>
                  <a:pt x="58266" y="28261"/>
                  <a:pt x="58747" y="28557"/>
                  <a:pt x="59117" y="28705"/>
                </a:cubicBezTo>
                <a:cubicBezTo>
                  <a:pt x="59447" y="28837"/>
                  <a:pt x="59660" y="28851"/>
                  <a:pt x="59675" y="28853"/>
                </a:cubicBezTo>
                <a:lnTo>
                  <a:pt x="59675" y="28853"/>
                </a:lnTo>
                <a:cubicBezTo>
                  <a:pt x="59691" y="28850"/>
                  <a:pt x="59473" y="28810"/>
                  <a:pt x="59154" y="28668"/>
                </a:cubicBezTo>
                <a:cubicBezTo>
                  <a:pt x="58821" y="28520"/>
                  <a:pt x="58340" y="28187"/>
                  <a:pt x="57897" y="27633"/>
                </a:cubicBezTo>
                <a:cubicBezTo>
                  <a:pt x="57416" y="27115"/>
                  <a:pt x="56972" y="26339"/>
                  <a:pt x="56640" y="25378"/>
                </a:cubicBezTo>
                <a:cubicBezTo>
                  <a:pt x="56455" y="24897"/>
                  <a:pt x="56307" y="24379"/>
                  <a:pt x="56233" y="23825"/>
                </a:cubicBezTo>
                <a:cubicBezTo>
                  <a:pt x="56122" y="23233"/>
                  <a:pt x="56085" y="22642"/>
                  <a:pt x="56159" y="22013"/>
                </a:cubicBezTo>
                <a:cubicBezTo>
                  <a:pt x="56233" y="21791"/>
                  <a:pt x="56307" y="21533"/>
                  <a:pt x="56455" y="21311"/>
                </a:cubicBezTo>
                <a:lnTo>
                  <a:pt x="56455" y="21311"/>
                </a:lnTo>
                <a:cubicBezTo>
                  <a:pt x="56418" y="21496"/>
                  <a:pt x="56418" y="21681"/>
                  <a:pt x="56418" y="21865"/>
                </a:cubicBezTo>
                <a:cubicBezTo>
                  <a:pt x="56381" y="22457"/>
                  <a:pt x="56455" y="23011"/>
                  <a:pt x="56566" y="23529"/>
                </a:cubicBezTo>
                <a:cubicBezTo>
                  <a:pt x="56825" y="24564"/>
                  <a:pt x="57194" y="25415"/>
                  <a:pt x="57638" y="26043"/>
                </a:cubicBezTo>
                <a:cubicBezTo>
                  <a:pt x="58045" y="26635"/>
                  <a:pt x="58451" y="27041"/>
                  <a:pt x="58747" y="27300"/>
                </a:cubicBezTo>
                <a:cubicBezTo>
                  <a:pt x="59080" y="27522"/>
                  <a:pt x="59265" y="27633"/>
                  <a:pt x="59265" y="27633"/>
                </a:cubicBezTo>
                <a:cubicBezTo>
                  <a:pt x="59265" y="27633"/>
                  <a:pt x="59080" y="27522"/>
                  <a:pt x="58784" y="27263"/>
                </a:cubicBezTo>
                <a:cubicBezTo>
                  <a:pt x="58525" y="27004"/>
                  <a:pt x="58156" y="26598"/>
                  <a:pt x="57786" y="25969"/>
                </a:cubicBezTo>
                <a:cubicBezTo>
                  <a:pt x="57416" y="25378"/>
                  <a:pt x="57046" y="24527"/>
                  <a:pt x="56899" y="23529"/>
                </a:cubicBezTo>
                <a:cubicBezTo>
                  <a:pt x="56788" y="23011"/>
                  <a:pt x="56751" y="22457"/>
                  <a:pt x="56788" y="21902"/>
                </a:cubicBezTo>
                <a:cubicBezTo>
                  <a:pt x="56825" y="21311"/>
                  <a:pt x="56936" y="20719"/>
                  <a:pt x="57157" y="20128"/>
                </a:cubicBezTo>
                <a:lnTo>
                  <a:pt x="57083" y="20091"/>
                </a:lnTo>
                <a:cubicBezTo>
                  <a:pt x="57157" y="20017"/>
                  <a:pt x="57231" y="19906"/>
                  <a:pt x="57268" y="19795"/>
                </a:cubicBezTo>
                <a:lnTo>
                  <a:pt x="57342" y="19684"/>
                </a:lnTo>
                <a:cubicBezTo>
                  <a:pt x="57379" y="19610"/>
                  <a:pt x="57453" y="19536"/>
                  <a:pt x="57490" y="19499"/>
                </a:cubicBezTo>
                <a:lnTo>
                  <a:pt x="57490" y="19499"/>
                </a:lnTo>
                <a:cubicBezTo>
                  <a:pt x="57416" y="19795"/>
                  <a:pt x="57379" y="20091"/>
                  <a:pt x="57342" y="20387"/>
                </a:cubicBezTo>
                <a:cubicBezTo>
                  <a:pt x="57305" y="21015"/>
                  <a:pt x="57305" y="21644"/>
                  <a:pt x="57379" y="22198"/>
                </a:cubicBezTo>
                <a:cubicBezTo>
                  <a:pt x="57453" y="23344"/>
                  <a:pt x="57749" y="24305"/>
                  <a:pt x="58119" y="25008"/>
                </a:cubicBezTo>
                <a:cubicBezTo>
                  <a:pt x="58488" y="25747"/>
                  <a:pt x="58932" y="26191"/>
                  <a:pt x="59302" y="26450"/>
                </a:cubicBezTo>
                <a:cubicBezTo>
                  <a:pt x="59597" y="26635"/>
                  <a:pt x="59819" y="26709"/>
                  <a:pt x="59856" y="26745"/>
                </a:cubicBezTo>
                <a:cubicBezTo>
                  <a:pt x="59819" y="26709"/>
                  <a:pt x="59634" y="26635"/>
                  <a:pt x="59339" y="26413"/>
                </a:cubicBezTo>
                <a:cubicBezTo>
                  <a:pt x="59006" y="26154"/>
                  <a:pt x="58599" y="25710"/>
                  <a:pt x="58266" y="24971"/>
                </a:cubicBezTo>
                <a:cubicBezTo>
                  <a:pt x="57934" y="24268"/>
                  <a:pt x="57712" y="23344"/>
                  <a:pt x="57675" y="22235"/>
                </a:cubicBezTo>
                <a:cubicBezTo>
                  <a:pt x="57638" y="21681"/>
                  <a:pt x="57675" y="21089"/>
                  <a:pt x="57749" y="20460"/>
                </a:cubicBezTo>
                <a:cubicBezTo>
                  <a:pt x="57786" y="19943"/>
                  <a:pt x="57897" y="19388"/>
                  <a:pt x="58082" y="18871"/>
                </a:cubicBezTo>
                <a:cubicBezTo>
                  <a:pt x="58156" y="18834"/>
                  <a:pt x="58193" y="18797"/>
                  <a:pt x="58229" y="18760"/>
                </a:cubicBezTo>
                <a:cubicBezTo>
                  <a:pt x="58303" y="18686"/>
                  <a:pt x="58414" y="18612"/>
                  <a:pt x="58488" y="18575"/>
                </a:cubicBezTo>
                <a:cubicBezTo>
                  <a:pt x="58525" y="18538"/>
                  <a:pt x="58562" y="18538"/>
                  <a:pt x="58599" y="18501"/>
                </a:cubicBezTo>
                <a:lnTo>
                  <a:pt x="58599" y="18501"/>
                </a:lnTo>
                <a:cubicBezTo>
                  <a:pt x="58451" y="18760"/>
                  <a:pt x="58377" y="19056"/>
                  <a:pt x="58303" y="19314"/>
                </a:cubicBezTo>
                <a:cubicBezTo>
                  <a:pt x="58156" y="19943"/>
                  <a:pt x="58156" y="20534"/>
                  <a:pt x="58229" y="21089"/>
                </a:cubicBezTo>
                <a:cubicBezTo>
                  <a:pt x="58340" y="22161"/>
                  <a:pt x="58636" y="23085"/>
                  <a:pt x="58932" y="23788"/>
                </a:cubicBezTo>
                <a:cubicBezTo>
                  <a:pt x="59228" y="24490"/>
                  <a:pt x="59523" y="25008"/>
                  <a:pt x="59782" y="25341"/>
                </a:cubicBezTo>
                <a:cubicBezTo>
                  <a:pt x="60041" y="25636"/>
                  <a:pt x="60189" y="25784"/>
                  <a:pt x="60189" y="25784"/>
                </a:cubicBezTo>
                <a:cubicBezTo>
                  <a:pt x="60189" y="25784"/>
                  <a:pt x="60041" y="25636"/>
                  <a:pt x="59819" y="25304"/>
                </a:cubicBezTo>
                <a:cubicBezTo>
                  <a:pt x="59597" y="24971"/>
                  <a:pt x="59339" y="24453"/>
                  <a:pt x="59080" y="23751"/>
                </a:cubicBezTo>
                <a:cubicBezTo>
                  <a:pt x="58821" y="23048"/>
                  <a:pt x="58599" y="22161"/>
                  <a:pt x="58525" y="21089"/>
                </a:cubicBezTo>
                <a:cubicBezTo>
                  <a:pt x="58488" y="20571"/>
                  <a:pt x="58525" y="19980"/>
                  <a:pt x="58673" y="19425"/>
                </a:cubicBezTo>
                <a:cubicBezTo>
                  <a:pt x="58784" y="18908"/>
                  <a:pt x="59080" y="18353"/>
                  <a:pt x="59560" y="18094"/>
                </a:cubicBezTo>
                <a:cubicBezTo>
                  <a:pt x="59671" y="18057"/>
                  <a:pt x="59782" y="18020"/>
                  <a:pt x="59893" y="17983"/>
                </a:cubicBezTo>
                <a:lnTo>
                  <a:pt x="59893" y="17983"/>
                </a:lnTo>
                <a:cubicBezTo>
                  <a:pt x="59819" y="18094"/>
                  <a:pt x="59745" y="18168"/>
                  <a:pt x="59708" y="18279"/>
                </a:cubicBezTo>
                <a:cubicBezTo>
                  <a:pt x="59523" y="18612"/>
                  <a:pt x="59413" y="18945"/>
                  <a:pt x="59376" y="19277"/>
                </a:cubicBezTo>
                <a:cubicBezTo>
                  <a:pt x="59265" y="19943"/>
                  <a:pt x="59265" y="20571"/>
                  <a:pt x="59339" y="21126"/>
                </a:cubicBezTo>
                <a:cubicBezTo>
                  <a:pt x="59450" y="22272"/>
                  <a:pt x="59745" y="23233"/>
                  <a:pt x="60041" y="23973"/>
                </a:cubicBezTo>
                <a:cubicBezTo>
                  <a:pt x="60374" y="24712"/>
                  <a:pt x="60743" y="25230"/>
                  <a:pt x="61039" y="25525"/>
                </a:cubicBezTo>
                <a:cubicBezTo>
                  <a:pt x="61335" y="25858"/>
                  <a:pt x="61557" y="25932"/>
                  <a:pt x="61557" y="25932"/>
                </a:cubicBezTo>
                <a:cubicBezTo>
                  <a:pt x="61557" y="25932"/>
                  <a:pt x="61372" y="25821"/>
                  <a:pt x="61076" y="25525"/>
                </a:cubicBezTo>
                <a:cubicBezTo>
                  <a:pt x="60817" y="25230"/>
                  <a:pt x="60485" y="24675"/>
                  <a:pt x="60226" y="23936"/>
                </a:cubicBezTo>
                <a:cubicBezTo>
                  <a:pt x="59930" y="23196"/>
                  <a:pt x="59708" y="22272"/>
                  <a:pt x="59634" y="21163"/>
                </a:cubicBezTo>
                <a:cubicBezTo>
                  <a:pt x="59597" y="20571"/>
                  <a:pt x="59597" y="19980"/>
                  <a:pt x="59708" y="19388"/>
                </a:cubicBezTo>
                <a:cubicBezTo>
                  <a:pt x="59782" y="19093"/>
                  <a:pt x="59893" y="18760"/>
                  <a:pt x="60041" y="18501"/>
                </a:cubicBezTo>
                <a:cubicBezTo>
                  <a:pt x="60189" y="18242"/>
                  <a:pt x="60411" y="18020"/>
                  <a:pt x="60707" y="17946"/>
                </a:cubicBezTo>
                <a:lnTo>
                  <a:pt x="60707" y="17873"/>
                </a:lnTo>
                <a:lnTo>
                  <a:pt x="61002" y="17873"/>
                </a:lnTo>
                <a:cubicBezTo>
                  <a:pt x="60965" y="17946"/>
                  <a:pt x="60891" y="18020"/>
                  <a:pt x="60854" y="18057"/>
                </a:cubicBezTo>
                <a:cubicBezTo>
                  <a:pt x="60633" y="18353"/>
                  <a:pt x="60485" y="18686"/>
                  <a:pt x="60374" y="19019"/>
                </a:cubicBezTo>
                <a:cubicBezTo>
                  <a:pt x="60189" y="19684"/>
                  <a:pt x="60152" y="20313"/>
                  <a:pt x="60226" y="20867"/>
                </a:cubicBezTo>
                <a:cubicBezTo>
                  <a:pt x="60337" y="22050"/>
                  <a:pt x="60707" y="22974"/>
                  <a:pt x="61076" y="23714"/>
                </a:cubicBezTo>
                <a:cubicBezTo>
                  <a:pt x="61446" y="24416"/>
                  <a:pt x="61890" y="24897"/>
                  <a:pt x="62185" y="25193"/>
                </a:cubicBezTo>
                <a:cubicBezTo>
                  <a:pt x="62518" y="25488"/>
                  <a:pt x="62703" y="25562"/>
                  <a:pt x="62703" y="25562"/>
                </a:cubicBezTo>
                <a:cubicBezTo>
                  <a:pt x="62703" y="25562"/>
                  <a:pt x="62518" y="25452"/>
                  <a:pt x="62222" y="25156"/>
                </a:cubicBezTo>
                <a:cubicBezTo>
                  <a:pt x="61964" y="24860"/>
                  <a:pt x="61557" y="24379"/>
                  <a:pt x="61224" y="23677"/>
                </a:cubicBezTo>
                <a:cubicBezTo>
                  <a:pt x="60891" y="22938"/>
                  <a:pt x="60596" y="22013"/>
                  <a:pt x="60522" y="20904"/>
                </a:cubicBezTo>
                <a:cubicBezTo>
                  <a:pt x="60485" y="20350"/>
                  <a:pt x="60522" y="19758"/>
                  <a:pt x="60743" y="19167"/>
                </a:cubicBezTo>
                <a:cubicBezTo>
                  <a:pt x="60891" y="18686"/>
                  <a:pt x="61187" y="18242"/>
                  <a:pt x="61594" y="17946"/>
                </a:cubicBezTo>
                <a:lnTo>
                  <a:pt x="61705" y="17946"/>
                </a:lnTo>
                <a:cubicBezTo>
                  <a:pt x="61409" y="18501"/>
                  <a:pt x="61187" y="19056"/>
                  <a:pt x="61113" y="19647"/>
                </a:cubicBezTo>
                <a:cubicBezTo>
                  <a:pt x="60965" y="20608"/>
                  <a:pt x="61113" y="21644"/>
                  <a:pt x="61520" y="22642"/>
                </a:cubicBezTo>
                <a:cubicBezTo>
                  <a:pt x="62296" y="24490"/>
                  <a:pt x="63923" y="25932"/>
                  <a:pt x="65772" y="26376"/>
                </a:cubicBezTo>
                <a:cubicBezTo>
                  <a:pt x="66260" y="26509"/>
                  <a:pt x="66774" y="26575"/>
                  <a:pt x="67291" y="26575"/>
                </a:cubicBezTo>
                <a:cubicBezTo>
                  <a:pt x="67636" y="26575"/>
                  <a:pt x="67982" y="26546"/>
                  <a:pt x="68322" y="26487"/>
                </a:cubicBezTo>
                <a:cubicBezTo>
                  <a:pt x="68988" y="26376"/>
                  <a:pt x="69690" y="26154"/>
                  <a:pt x="70356" y="25821"/>
                </a:cubicBezTo>
                <a:cubicBezTo>
                  <a:pt x="71465" y="25230"/>
                  <a:pt x="72278" y="24564"/>
                  <a:pt x="72833" y="24047"/>
                </a:cubicBezTo>
                <a:cubicBezTo>
                  <a:pt x="73240" y="23640"/>
                  <a:pt x="73461" y="23381"/>
                  <a:pt x="73535" y="23270"/>
                </a:cubicBezTo>
                <a:lnTo>
                  <a:pt x="73572" y="23233"/>
                </a:lnTo>
                <a:cubicBezTo>
                  <a:pt x="73609" y="23233"/>
                  <a:pt x="73609" y="23196"/>
                  <a:pt x="73609" y="23159"/>
                </a:cubicBezTo>
                <a:cubicBezTo>
                  <a:pt x="73609" y="23159"/>
                  <a:pt x="73609" y="23159"/>
                  <a:pt x="73609" y="23122"/>
                </a:cubicBezTo>
                <a:cubicBezTo>
                  <a:pt x="73609" y="23085"/>
                  <a:pt x="73572" y="23011"/>
                  <a:pt x="73498" y="23011"/>
                </a:cubicBezTo>
                <a:lnTo>
                  <a:pt x="73461" y="23011"/>
                </a:lnTo>
                <a:cubicBezTo>
                  <a:pt x="73424" y="23048"/>
                  <a:pt x="73424" y="23048"/>
                  <a:pt x="73424" y="23048"/>
                </a:cubicBezTo>
                <a:cubicBezTo>
                  <a:pt x="73387" y="23048"/>
                  <a:pt x="73387" y="23085"/>
                  <a:pt x="73351" y="23085"/>
                </a:cubicBezTo>
                <a:cubicBezTo>
                  <a:pt x="73351" y="23122"/>
                  <a:pt x="73314" y="23159"/>
                  <a:pt x="73240" y="23196"/>
                </a:cubicBezTo>
                <a:cubicBezTo>
                  <a:pt x="73129" y="23307"/>
                  <a:pt x="72907" y="23492"/>
                  <a:pt x="72574" y="23751"/>
                </a:cubicBezTo>
                <a:cubicBezTo>
                  <a:pt x="71983" y="24195"/>
                  <a:pt x="71169" y="24786"/>
                  <a:pt x="70097" y="25230"/>
                </a:cubicBezTo>
                <a:cubicBezTo>
                  <a:pt x="69283" y="25560"/>
                  <a:pt x="68442" y="25733"/>
                  <a:pt x="67629" y="25733"/>
                </a:cubicBezTo>
                <a:cubicBezTo>
                  <a:pt x="67078" y="25733"/>
                  <a:pt x="66539" y="25653"/>
                  <a:pt x="66030" y="25488"/>
                </a:cubicBezTo>
                <a:cubicBezTo>
                  <a:pt x="64515" y="25045"/>
                  <a:pt x="63147" y="23788"/>
                  <a:pt x="62481" y="22235"/>
                </a:cubicBezTo>
                <a:cubicBezTo>
                  <a:pt x="62444" y="22124"/>
                  <a:pt x="62407" y="22050"/>
                  <a:pt x="62370" y="21939"/>
                </a:cubicBezTo>
                <a:cubicBezTo>
                  <a:pt x="62111" y="21200"/>
                  <a:pt x="62037" y="20460"/>
                  <a:pt x="62111" y="19758"/>
                </a:cubicBezTo>
                <a:cubicBezTo>
                  <a:pt x="62185" y="19056"/>
                  <a:pt x="62481" y="18390"/>
                  <a:pt x="62925" y="17799"/>
                </a:cubicBezTo>
                <a:cubicBezTo>
                  <a:pt x="62962" y="17836"/>
                  <a:pt x="62999" y="17836"/>
                  <a:pt x="62999" y="17836"/>
                </a:cubicBezTo>
                <a:cubicBezTo>
                  <a:pt x="62777" y="18427"/>
                  <a:pt x="62703" y="19019"/>
                  <a:pt x="62703" y="19573"/>
                </a:cubicBezTo>
                <a:cubicBezTo>
                  <a:pt x="62740" y="20682"/>
                  <a:pt x="63110" y="21570"/>
                  <a:pt x="63516" y="22235"/>
                </a:cubicBezTo>
                <a:cubicBezTo>
                  <a:pt x="63886" y="22901"/>
                  <a:pt x="64367" y="23307"/>
                  <a:pt x="64662" y="23529"/>
                </a:cubicBezTo>
                <a:cubicBezTo>
                  <a:pt x="64995" y="23788"/>
                  <a:pt x="65180" y="23862"/>
                  <a:pt x="65180" y="23862"/>
                </a:cubicBezTo>
                <a:cubicBezTo>
                  <a:pt x="65180" y="23862"/>
                  <a:pt x="64995" y="23751"/>
                  <a:pt x="64699" y="23492"/>
                </a:cubicBezTo>
                <a:cubicBezTo>
                  <a:pt x="64404" y="23270"/>
                  <a:pt x="63997" y="22827"/>
                  <a:pt x="63664" y="22198"/>
                </a:cubicBezTo>
                <a:cubicBezTo>
                  <a:pt x="63294" y="21533"/>
                  <a:pt x="62999" y="20645"/>
                  <a:pt x="62999" y="19610"/>
                </a:cubicBezTo>
                <a:cubicBezTo>
                  <a:pt x="62999" y="19093"/>
                  <a:pt x="63110" y="18538"/>
                  <a:pt x="63331" y="18020"/>
                </a:cubicBezTo>
                <a:cubicBezTo>
                  <a:pt x="63553" y="17466"/>
                  <a:pt x="63960" y="16985"/>
                  <a:pt x="64478" y="16616"/>
                </a:cubicBezTo>
                <a:cubicBezTo>
                  <a:pt x="64551" y="16542"/>
                  <a:pt x="64662" y="16505"/>
                  <a:pt x="64736" y="16468"/>
                </a:cubicBezTo>
                <a:lnTo>
                  <a:pt x="64736" y="16468"/>
                </a:lnTo>
                <a:cubicBezTo>
                  <a:pt x="64108" y="17318"/>
                  <a:pt x="63775" y="18316"/>
                  <a:pt x="63738" y="19203"/>
                </a:cubicBezTo>
                <a:cubicBezTo>
                  <a:pt x="63627" y="20387"/>
                  <a:pt x="63960" y="21348"/>
                  <a:pt x="64330" y="22050"/>
                </a:cubicBezTo>
                <a:cubicBezTo>
                  <a:pt x="64736" y="22790"/>
                  <a:pt x="65180" y="23233"/>
                  <a:pt x="65513" y="23492"/>
                </a:cubicBezTo>
                <a:cubicBezTo>
                  <a:pt x="65845" y="23751"/>
                  <a:pt x="66030" y="23862"/>
                  <a:pt x="66030" y="23862"/>
                </a:cubicBezTo>
                <a:cubicBezTo>
                  <a:pt x="66030" y="23862"/>
                  <a:pt x="65845" y="23751"/>
                  <a:pt x="65550" y="23455"/>
                </a:cubicBezTo>
                <a:cubicBezTo>
                  <a:pt x="65254" y="23196"/>
                  <a:pt x="64847" y="22716"/>
                  <a:pt x="64515" y="22013"/>
                </a:cubicBezTo>
                <a:cubicBezTo>
                  <a:pt x="64145" y="21348"/>
                  <a:pt x="63886" y="20387"/>
                  <a:pt x="64034" y="19277"/>
                </a:cubicBezTo>
                <a:cubicBezTo>
                  <a:pt x="64145" y="18205"/>
                  <a:pt x="64625" y="17022"/>
                  <a:pt x="65661" y="16135"/>
                </a:cubicBezTo>
                <a:cubicBezTo>
                  <a:pt x="65808" y="16098"/>
                  <a:pt x="65956" y="16024"/>
                  <a:pt x="66104" y="15987"/>
                </a:cubicBezTo>
                <a:lnTo>
                  <a:pt x="66104" y="15987"/>
                </a:lnTo>
                <a:cubicBezTo>
                  <a:pt x="65439" y="16911"/>
                  <a:pt x="65069" y="17909"/>
                  <a:pt x="64995" y="18834"/>
                </a:cubicBezTo>
                <a:cubicBezTo>
                  <a:pt x="64884" y="19943"/>
                  <a:pt x="65143" y="20904"/>
                  <a:pt x="65513" y="21570"/>
                </a:cubicBezTo>
                <a:cubicBezTo>
                  <a:pt x="65919" y="22235"/>
                  <a:pt x="66363" y="22679"/>
                  <a:pt x="66659" y="22938"/>
                </a:cubicBezTo>
                <a:cubicBezTo>
                  <a:pt x="66992" y="23159"/>
                  <a:pt x="67176" y="23270"/>
                  <a:pt x="67176" y="23270"/>
                </a:cubicBezTo>
                <a:cubicBezTo>
                  <a:pt x="67176" y="23270"/>
                  <a:pt x="66992" y="23159"/>
                  <a:pt x="66696" y="22901"/>
                </a:cubicBezTo>
                <a:cubicBezTo>
                  <a:pt x="66437" y="22642"/>
                  <a:pt x="66030" y="22198"/>
                  <a:pt x="65698" y="21533"/>
                </a:cubicBezTo>
                <a:cubicBezTo>
                  <a:pt x="65365" y="20867"/>
                  <a:pt x="65143" y="19943"/>
                  <a:pt x="65291" y="18908"/>
                </a:cubicBezTo>
                <a:cubicBezTo>
                  <a:pt x="65439" y="17946"/>
                  <a:pt x="65882" y="16911"/>
                  <a:pt x="66696" y="16024"/>
                </a:cubicBezTo>
                <a:lnTo>
                  <a:pt x="66696" y="16024"/>
                </a:lnTo>
                <a:cubicBezTo>
                  <a:pt x="66511" y="16320"/>
                  <a:pt x="66400" y="16579"/>
                  <a:pt x="66289" y="16874"/>
                </a:cubicBezTo>
                <a:cubicBezTo>
                  <a:pt x="66067" y="17466"/>
                  <a:pt x="65956" y="18057"/>
                  <a:pt x="65882" y="18612"/>
                </a:cubicBezTo>
                <a:cubicBezTo>
                  <a:pt x="65845" y="19203"/>
                  <a:pt x="65919" y="19721"/>
                  <a:pt x="66030" y="20165"/>
                </a:cubicBezTo>
                <a:cubicBezTo>
                  <a:pt x="66178" y="20645"/>
                  <a:pt x="66326" y="21052"/>
                  <a:pt x="66548" y="21385"/>
                </a:cubicBezTo>
                <a:cubicBezTo>
                  <a:pt x="66918" y="22050"/>
                  <a:pt x="67398" y="22457"/>
                  <a:pt x="67768" y="22679"/>
                </a:cubicBezTo>
                <a:cubicBezTo>
                  <a:pt x="68101" y="22901"/>
                  <a:pt x="68322" y="22938"/>
                  <a:pt x="68322" y="22938"/>
                </a:cubicBezTo>
                <a:cubicBezTo>
                  <a:pt x="68322" y="22938"/>
                  <a:pt x="68101" y="22864"/>
                  <a:pt x="67768" y="22642"/>
                </a:cubicBezTo>
                <a:cubicBezTo>
                  <a:pt x="67472" y="22420"/>
                  <a:pt x="67029" y="22013"/>
                  <a:pt x="66696" y="21348"/>
                </a:cubicBezTo>
                <a:cubicBezTo>
                  <a:pt x="66511" y="21015"/>
                  <a:pt x="66363" y="20608"/>
                  <a:pt x="66252" y="20165"/>
                </a:cubicBezTo>
                <a:cubicBezTo>
                  <a:pt x="66178" y="19721"/>
                  <a:pt x="66104" y="19203"/>
                  <a:pt x="66178" y="18686"/>
                </a:cubicBezTo>
                <a:cubicBezTo>
                  <a:pt x="66252" y="18168"/>
                  <a:pt x="66400" y="17614"/>
                  <a:pt x="66622" y="17059"/>
                </a:cubicBezTo>
                <a:cubicBezTo>
                  <a:pt x="66733" y="16763"/>
                  <a:pt x="66881" y="16468"/>
                  <a:pt x="67029" y="16209"/>
                </a:cubicBezTo>
                <a:cubicBezTo>
                  <a:pt x="67139" y="16061"/>
                  <a:pt x="67250" y="15913"/>
                  <a:pt x="67361" y="15802"/>
                </a:cubicBezTo>
                <a:cubicBezTo>
                  <a:pt x="67546" y="15802"/>
                  <a:pt x="67694" y="15765"/>
                  <a:pt x="67879" y="15765"/>
                </a:cubicBezTo>
                <a:cubicBezTo>
                  <a:pt x="67583" y="16209"/>
                  <a:pt x="67398" y="16726"/>
                  <a:pt x="67250" y="17170"/>
                </a:cubicBezTo>
                <a:cubicBezTo>
                  <a:pt x="67102" y="17762"/>
                  <a:pt x="67065" y="18353"/>
                  <a:pt x="67065" y="18908"/>
                </a:cubicBezTo>
                <a:cubicBezTo>
                  <a:pt x="67102" y="19980"/>
                  <a:pt x="67398" y="20904"/>
                  <a:pt x="67879" y="21496"/>
                </a:cubicBezTo>
                <a:cubicBezTo>
                  <a:pt x="68138" y="21791"/>
                  <a:pt x="68396" y="21976"/>
                  <a:pt x="68655" y="22124"/>
                </a:cubicBezTo>
                <a:cubicBezTo>
                  <a:pt x="68914" y="22235"/>
                  <a:pt x="69173" y="22309"/>
                  <a:pt x="69358" y="22346"/>
                </a:cubicBezTo>
                <a:cubicBezTo>
                  <a:pt x="69561" y="22383"/>
                  <a:pt x="69709" y="22392"/>
                  <a:pt x="69806" y="22392"/>
                </a:cubicBezTo>
                <a:cubicBezTo>
                  <a:pt x="69903" y="22392"/>
                  <a:pt x="69949" y="22383"/>
                  <a:pt x="69949" y="22383"/>
                </a:cubicBezTo>
                <a:cubicBezTo>
                  <a:pt x="69949" y="22383"/>
                  <a:pt x="69764" y="22383"/>
                  <a:pt x="69395" y="22309"/>
                </a:cubicBezTo>
                <a:cubicBezTo>
                  <a:pt x="69025" y="22235"/>
                  <a:pt x="68470" y="22013"/>
                  <a:pt x="68027" y="21422"/>
                </a:cubicBezTo>
                <a:cubicBezTo>
                  <a:pt x="67620" y="20830"/>
                  <a:pt x="67361" y="19943"/>
                  <a:pt x="67361" y="18945"/>
                </a:cubicBezTo>
                <a:cubicBezTo>
                  <a:pt x="67361" y="18427"/>
                  <a:pt x="67435" y="17873"/>
                  <a:pt x="67620" y="17318"/>
                </a:cubicBezTo>
                <a:cubicBezTo>
                  <a:pt x="67768" y="16763"/>
                  <a:pt x="68027" y="16209"/>
                  <a:pt x="68433" y="15802"/>
                </a:cubicBezTo>
                <a:lnTo>
                  <a:pt x="68914" y="15802"/>
                </a:lnTo>
                <a:cubicBezTo>
                  <a:pt x="68803" y="15876"/>
                  <a:pt x="68729" y="15950"/>
                  <a:pt x="68655" y="16061"/>
                </a:cubicBezTo>
                <a:cubicBezTo>
                  <a:pt x="68433" y="16283"/>
                  <a:pt x="68249" y="16616"/>
                  <a:pt x="68175" y="16911"/>
                </a:cubicBezTo>
                <a:cubicBezTo>
                  <a:pt x="67990" y="17540"/>
                  <a:pt x="68064" y="18131"/>
                  <a:pt x="68175" y="18649"/>
                </a:cubicBezTo>
                <a:cubicBezTo>
                  <a:pt x="68433" y="19684"/>
                  <a:pt x="68988" y="20460"/>
                  <a:pt x="69506" y="20978"/>
                </a:cubicBezTo>
                <a:cubicBezTo>
                  <a:pt x="70023" y="21533"/>
                  <a:pt x="70578" y="21791"/>
                  <a:pt x="70947" y="21902"/>
                </a:cubicBezTo>
                <a:cubicBezTo>
                  <a:pt x="71317" y="22013"/>
                  <a:pt x="71539" y="21976"/>
                  <a:pt x="71539" y="22013"/>
                </a:cubicBezTo>
                <a:lnTo>
                  <a:pt x="71539" y="22013"/>
                </a:lnTo>
                <a:cubicBezTo>
                  <a:pt x="71539" y="21976"/>
                  <a:pt x="71317" y="21976"/>
                  <a:pt x="70984" y="21865"/>
                </a:cubicBezTo>
                <a:cubicBezTo>
                  <a:pt x="70615" y="21717"/>
                  <a:pt x="70134" y="21459"/>
                  <a:pt x="69653" y="20904"/>
                </a:cubicBezTo>
                <a:cubicBezTo>
                  <a:pt x="69173" y="20387"/>
                  <a:pt x="68692" y="19610"/>
                  <a:pt x="68470" y="18612"/>
                </a:cubicBezTo>
                <a:cubicBezTo>
                  <a:pt x="68396" y="18131"/>
                  <a:pt x="68359" y="17577"/>
                  <a:pt x="68544" y="17059"/>
                </a:cubicBezTo>
                <a:cubicBezTo>
                  <a:pt x="68692" y="16542"/>
                  <a:pt x="69099" y="16098"/>
                  <a:pt x="69653" y="15876"/>
                </a:cubicBezTo>
                <a:lnTo>
                  <a:pt x="69653" y="15876"/>
                </a:lnTo>
                <a:cubicBezTo>
                  <a:pt x="69210" y="16579"/>
                  <a:pt x="69025" y="17540"/>
                  <a:pt x="68988" y="18020"/>
                </a:cubicBezTo>
                <a:cubicBezTo>
                  <a:pt x="68951" y="18649"/>
                  <a:pt x="69358" y="19499"/>
                  <a:pt x="70023" y="20128"/>
                </a:cubicBezTo>
                <a:cubicBezTo>
                  <a:pt x="70171" y="20276"/>
                  <a:pt x="70356" y="20424"/>
                  <a:pt x="70541" y="20534"/>
                </a:cubicBezTo>
                <a:cubicBezTo>
                  <a:pt x="71095" y="20867"/>
                  <a:pt x="71798" y="21089"/>
                  <a:pt x="72537" y="21126"/>
                </a:cubicBezTo>
                <a:lnTo>
                  <a:pt x="72722" y="21126"/>
                </a:lnTo>
                <a:cubicBezTo>
                  <a:pt x="73646" y="21126"/>
                  <a:pt x="74608" y="20904"/>
                  <a:pt x="75495" y="20460"/>
                </a:cubicBezTo>
                <a:cubicBezTo>
                  <a:pt x="76456" y="19980"/>
                  <a:pt x="77306" y="19277"/>
                  <a:pt x="78120" y="18390"/>
                </a:cubicBezTo>
                <a:cubicBezTo>
                  <a:pt x="78933" y="17466"/>
                  <a:pt x="79562" y="16468"/>
                  <a:pt x="79968" y="15359"/>
                </a:cubicBezTo>
                <a:cubicBezTo>
                  <a:pt x="80375" y="14360"/>
                  <a:pt x="80560" y="13251"/>
                  <a:pt x="80486" y="12216"/>
                </a:cubicBezTo>
                <a:cubicBezTo>
                  <a:pt x="80449" y="12068"/>
                  <a:pt x="80449" y="11920"/>
                  <a:pt x="80412" y="11809"/>
                </a:cubicBezTo>
                <a:cubicBezTo>
                  <a:pt x="80264" y="10663"/>
                  <a:pt x="79783" y="9591"/>
                  <a:pt x="79081" y="8704"/>
                </a:cubicBezTo>
                <a:cubicBezTo>
                  <a:pt x="77380" y="6596"/>
                  <a:pt x="75125" y="6153"/>
                  <a:pt x="74238" y="6079"/>
                </a:cubicBezTo>
                <a:cubicBezTo>
                  <a:pt x="73984" y="6052"/>
                  <a:pt x="73728" y="6038"/>
                  <a:pt x="73472" y="6038"/>
                </a:cubicBezTo>
                <a:cubicBezTo>
                  <a:pt x="72684" y="6038"/>
                  <a:pt x="71895" y="6169"/>
                  <a:pt x="71169" y="6449"/>
                </a:cubicBezTo>
                <a:cubicBezTo>
                  <a:pt x="70984" y="6375"/>
                  <a:pt x="70800" y="6301"/>
                  <a:pt x="70615" y="6264"/>
                </a:cubicBezTo>
                <a:cubicBezTo>
                  <a:pt x="70837" y="6116"/>
                  <a:pt x="71095" y="6005"/>
                  <a:pt x="71317" y="5894"/>
                </a:cubicBezTo>
                <a:cubicBezTo>
                  <a:pt x="71724" y="5746"/>
                  <a:pt x="72130" y="5635"/>
                  <a:pt x="72574" y="5598"/>
                </a:cubicBezTo>
                <a:cubicBezTo>
                  <a:pt x="72981" y="5524"/>
                  <a:pt x="73397" y="5497"/>
                  <a:pt x="73813" y="5497"/>
                </a:cubicBezTo>
                <a:cubicBezTo>
                  <a:pt x="74229" y="5497"/>
                  <a:pt x="74644" y="5524"/>
                  <a:pt x="75051" y="5561"/>
                </a:cubicBezTo>
                <a:cubicBezTo>
                  <a:pt x="75828" y="5672"/>
                  <a:pt x="76604" y="5857"/>
                  <a:pt x="77306" y="6190"/>
                </a:cubicBezTo>
                <a:cubicBezTo>
                  <a:pt x="77972" y="6486"/>
                  <a:pt x="78563" y="6966"/>
                  <a:pt x="79044" y="7484"/>
                </a:cubicBezTo>
                <a:cubicBezTo>
                  <a:pt x="79968" y="8556"/>
                  <a:pt x="80523" y="9813"/>
                  <a:pt x="80856" y="10996"/>
                </a:cubicBezTo>
                <a:cubicBezTo>
                  <a:pt x="81188" y="12179"/>
                  <a:pt x="81336" y="13325"/>
                  <a:pt x="81188" y="14323"/>
                </a:cubicBezTo>
                <a:cubicBezTo>
                  <a:pt x="81040" y="15359"/>
                  <a:pt x="80671" y="16209"/>
                  <a:pt x="80301" y="16874"/>
                </a:cubicBezTo>
                <a:cubicBezTo>
                  <a:pt x="79931" y="17577"/>
                  <a:pt x="79488" y="18094"/>
                  <a:pt x="79118" y="18501"/>
                </a:cubicBezTo>
                <a:cubicBezTo>
                  <a:pt x="78379" y="19277"/>
                  <a:pt x="77861" y="19573"/>
                  <a:pt x="77861" y="19573"/>
                </a:cubicBezTo>
                <a:cubicBezTo>
                  <a:pt x="77861" y="19573"/>
                  <a:pt x="78379" y="19314"/>
                  <a:pt x="79155" y="18575"/>
                </a:cubicBezTo>
                <a:cubicBezTo>
                  <a:pt x="79525" y="18168"/>
                  <a:pt x="79968" y="17688"/>
                  <a:pt x="80338" y="16985"/>
                </a:cubicBezTo>
                <a:cubicBezTo>
                  <a:pt x="80745" y="16320"/>
                  <a:pt x="81114" y="15469"/>
                  <a:pt x="81336" y="14471"/>
                </a:cubicBezTo>
                <a:cubicBezTo>
                  <a:pt x="81410" y="13954"/>
                  <a:pt x="81447" y="13399"/>
                  <a:pt x="81410" y="12808"/>
                </a:cubicBezTo>
                <a:cubicBezTo>
                  <a:pt x="81373" y="12253"/>
                  <a:pt x="81262" y="11661"/>
                  <a:pt x="81114" y="11033"/>
                </a:cubicBezTo>
                <a:cubicBezTo>
                  <a:pt x="80819" y="9813"/>
                  <a:pt x="80301" y="8519"/>
                  <a:pt x="79340" y="7373"/>
                </a:cubicBezTo>
                <a:cubicBezTo>
                  <a:pt x="78859" y="6781"/>
                  <a:pt x="78268" y="6264"/>
                  <a:pt x="77528" y="5894"/>
                </a:cubicBezTo>
                <a:cubicBezTo>
                  <a:pt x="76826" y="5524"/>
                  <a:pt x="76012" y="5339"/>
                  <a:pt x="75162" y="5192"/>
                </a:cubicBezTo>
                <a:cubicBezTo>
                  <a:pt x="74668" y="5127"/>
                  <a:pt x="74174" y="5088"/>
                  <a:pt x="73665" y="5088"/>
                </a:cubicBezTo>
                <a:cubicBezTo>
                  <a:pt x="73298" y="5088"/>
                  <a:pt x="72924" y="5108"/>
                  <a:pt x="72537" y="5155"/>
                </a:cubicBezTo>
                <a:cubicBezTo>
                  <a:pt x="72094" y="5229"/>
                  <a:pt x="71650" y="5302"/>
                  <a:pt x="71206" y="5487"/>
                </a:cubicBezTo>
                <a:cubicBezTo>
                  <a:pt x="70800" y="5598"/>
                  <a:pt x="70393" y="5820"/>
                  <a:pt x="70060" y="6116"/>
                </a:cubicBezTo>
                <a:cubicBezTo>
                  <a:pt x="69838" y="6042"/>
                  <a:pt x="69653" y="6005"/>
                  <a:pt x="69432" y="5968"/>
                </a:cubicBezTo>
                <a:cubicBezTo>
                  <a:pt x="69838" y="5635"/>
                  <a:pt x="70282" y="5376"/>
                  <a:pt x="70763" y="5192"/>
                </a:cubicBezTo>
                <a:cubicBezTo>
                  <a:pt x="71391" y="4933"/>
                  <a:pt x="72057" y="4785"/>
                  <a:pt x="72685" y="4674"/>
                </a:cubicBezTo>
                <a:cubicBezTo>
                  <a:pt x="73116" y="4623"/>
                  <a:pt x="73548" y="4599"/>
                  <a:pt x="73973" y="4599"/>
                </a:cubicBezTo>
                <a:cubicBezTo>
                  <a:pt x="74787" y="4599"/>
                  <a:pt x="75580" y="4689"/>
                  <a:pt x="76308" y="4859"/>
                </a:cubicBezTo>
                <a:cubicBezTo>
                  <a:pt x="77417" y="5155"/>
                  <a:pt x="78416" y="5524"/>
                  <a:pt x="79192" y="6116"/>
                </a:cubicBezTo>
                <a:cubicBezTo>
                  <a:pt x="79968" y="6707"/>
                  <a:pt x="80523" y="7447"/>
                  <a:pt x="80930" y="8149"/>
                </a:cubicBezTo>
                <a:cubicBezTo>
                  <a:pt x="81336" y="8889"/>
                  <a:pt x="81558" y="9554"/>
                  <a:pt x="81743" y="10183"/>
                </a:cubicBezTo>
                <a:cubicBezTo>
                  <a:pt x="81928" y="10774"/>
                  <a:pt x="82039" y="11292"/>
                  <a:pt x="82113" y="11735"/>
                </a:cubicBezTo>
                <a:cubicBezTo>
                  <a:pt x="82260" y="12586"/>
                  <a:pt x="82260" y="13029"/>
                  <a:pt x="82297" y="13029"/>
                </a:cubicBezTo>
                <a:cubicBezTo>
                  <a:pt x="82260" y="13029"/>
                  <a:pt x="82260" y="12586"/>
                  <a:pt x="82150" y="11735"/>
                </a:cubicBezTo>
                <a:cubicBezTo>
                  <a:pt x="82076" y="11329"/>
                  <a:pt x="82002" y="10811"/>
                  <a:pt x="81854" y="10183"/>
                </a:cubicBezTo>
                <a:cubicBezTo>
                  <a:pt x="81706" y="9591"/>
                  <a:pt x="81484" y="8889"/>
                  <a:pt x="81114" y="8149"/>
                </a:cubicBezTo>
                <a:cubicBezTo>
                  <a:pt x="80745" y="7447"/>
                  <a:pt x="80190" y="6670"/>
                  <a:pt x="79414" y="6005"/>
                </a:cubicBezTo>
                <a:cubicBezTo>
                  <a:pt x="79007" y="5672"/>
                  <a:pt x="78563" y="5413"/>
                  <a:pt x="78083" y="5155"/>
                </a:cubicBezTo>
                <a:cubicBezTo>
                  <a:pt x="77565" y="4933"/>
                  <a:pt x="77048" y="4748"/>
                  <a:pt x="76456" y="4600"/>
                </a:cubicBezTo>
                <a:cubicBezTo>
                  <a:pt x="75617" y="4384"/>
                  <a:pt x="74719" y="4246"/>
                  <a:pt x="73761" y="4246"/>
                </a:cubicBezTo>
                <a:cubicBezTo>
                  <a:pt x="73410" y="4246"/>
                  <a:pt x="73052" y="4265"/>
                  <a:pt x="72685" y="4304"/>
                </a:cubicBezTo>
                <a:cubicBezTo>
                  <a:pt x="72020" y="4378"/>
                  <a:pt x="71317" y="4526"/>
                  <a:pt x="70652" y="4785"/>
                </a:cubicBezTo>
                <a:cubicBezTo>
                  <a:pt x="69986" y="5044"/>
                  <a:pt x="69321" y="5413"/>
                  <a:pt x="68766" y="5931"/>
                </a:cubicBezTo>
                <a:lnTo>
                  <a:pt x="68729" y="5931"/>
                </a:lnTo>
                <a:cubicBezTo>
                  <a:pt x="67657" y="5931"/>
                  <a:pt x="66733" y="6338"/>
                  <a:pt x="66178" y="6707"/>
                </a:cubicBezTo>
                <a:cubicBezTo>
                  <a:pt x="65624" y="7077"/>
                  <a:pt x="65328" y="7410"/>
                  <a:pt x="65328" y="7410"/>
                </a:cubicBezTo>
                <a:cubicBezTo>
                  <a:pt x="65328" y="7410"/>
                  <a:pt x="65698" y="7188"/>
                  <a:pt x="66289" y="6929"/>
                </a:cubicBezTo>
                <a:cubicBezTo>
                  <a:pt x="66881" y="6633"/>
                  <a:pt x="67768" y="6412"/>
                  <a:pt x="68766" y="6412"/>
                </a:cubicBezTo>
                <a:cubicBezTo>
                  <a:pt x="68840" y="6399"/>
                  <a:pt x="68910" y="6395"/>
                  <a:pt x="68978" y="6395"/>
                </a:cubicBezTo>
                <a:cubicBezTo>
                  <a:pt x="69115" y="6395"/>
                  <a:pt x="69247" y="6412"/>
                  <a:pt x="69395" y="6412"/>
                </a:cubicBezTo>
                <a:cubicBezTo>
                  <a:pt x="69395" y="6449"/>
                  <a:pt x="69395" y="6449"/>
                  <a:pt x="69432" y="6449"/>
                </a:cubicBezTo>
                <a:cubicBezTo>
                  <a:pt x="69432" y="6486"/>
                  <a:pt x="69469" y="6486"/>
                  <a:pt x="69469" y="6486"/>
                </a:cubicBezTo>
                <a:cubicBezTo>
                  <a:pt x="69580" y="6523"/>
                  <a:pt x="69653" y="6559"/>
                  <a:pt x="69764" y="6559"/>
                </a:cubicBezTo>
                <a:cubicBezTo>
                  <a:pt x="70023" y="6670"/>
                  <a:pt x="70282" y="6744"/>
                  <a:pt x="70541" y="6892"/>
                </a:cubicBezTo>
                <a:cubicBezTo>
                  <a:pt x="70541" y="6892"/>
                  <a:pt x="70578" y="6929"/>
                  <a:pt x="70615" y="6929"/>
                </a:cubicBezTo>
                <a:cubicBezTo>
                  <a:pt x="70763" y="7040"/>
                  <a:pt x="71021" y="7151"/>
                  <a:pt x="71243" y="7373"/>
                </a:cubicBezTo>
                <a:cubicBezTo>
                  <a:pt x="71798" y="7816"/>
                  <a:pt x="72426" y="8519"/>
                  <a:pt x="72574" y="9554"/>
                </a:cubicBezTo>
                <a:cubicBezTo>
                  <a:pt x="72574" y="9702"/>
                  <a:pt x="72611" y="9813"/>
                  <a:pt x="72611" y="9924"/>
                </a:cubicBezTo>
                <a:cubicBezTo>
                  <a:pt x="72648" y="10552"/>
                  <a:pt x="72574" y="11070"/>
                  <a:pt x="72315" y="11624"/>
                </a:cubicBezTo>
                <a:cubicBezTo>
                  <a:pt x="72204" y="11846"/>
                  <a:pt x="72094" y="12068"/>
                  <a:pt x="71909" y="12327"/>
                </a:cubicBezTo>
                <a:cubicBezTo>
                  <a:pt x="71613" y="12771"/>
                  <a:pt x="70910" y="13399"/>
                  <a:pt x="70245" y="13584"/>
                </a:cubicBezTo>
                <a:cubicBezTo>
                  <a:pt x="69580" y="13806"/>
                  <a:pt x="68877" y="13954"/>
                  <a:pt x="68175" y="13991"/>
                </a:cubicBezTo>
                <a:cubicBezTo>
                  <a:pt x="68009" y="14006"/>
                  <a:pt x="67844" y="14014"/>
                  <a:pt x="67682" y="14014"/>
                </a:cubicBezTo>
                <a:cubicBezTo>
                  <a:pt x="67084" y="14014"/>
                  <a:pt x="66509" y="13914"/>
                  <a:pt x="65956" y="13769"/>
                </a:cubicBezTo>
                <a:cubicBezTo>
                  <a:pt x="65180" y="13510"/>
                  <a:pt x="64478" y="13103"/>
                  <a:pt x="63997" y="12549"/>
                </a:cubicBezTo>
                <a:cubicBezTo>
                  <a:pt x="63553" y="12068"/>
                  <a:pt x="63221" y="11366"/>
                  <a:pt x="62962" y="10330"/>
                </a:cubicBezTo>
                <a:cubicBezTo>
                  <a:pt x="62740" y="9480"/>
                  <a:pt x="62703" y="8556"/>
                  <a:pt x="62851" y="7706"/>
                </a:cubicBezTo>
                <a:cubicBezTo>
                  <a:pt x="63147" y="5968"/>
                  <a:pt x="64293" y="4304"/>
                  <a:pt x="65956" y="3121"/>
                </a:cubicBezTo>
                <a:cubicBezTo>
                  <a:pt x="66030" y="3047"/>
                  <a:pt x="66141" y="3010"/>
                  <a:pt x="66215" y="2936"/>
                </a:cubicBezTo>
                <a:cubicBezTo>
                  <a:pt x="66918" y="2493"/>
                  <a:pt x="67694" y="2086"/>
                  <a:pt x="68655" y="1753"/>
                </a:cubicBezTo>
                <a:cubicBezTo>
                  <a:pt x="69690" y="1421"/>
                  <a:pt x="70726" y="1162"/>
                  <a:pt x="71761" y="1088"/>
                </a:cubicBezTo>
                <a:cubicBezTo>
                  <a:pt x="72158" y="1041"/>
                  <a:pt x="72558" y="1019"/>
                  <a:pt x="72959" y="1019"/>
                </a:cubicBezTo>
                <a:close/>
                <a:moveTo>
                  <a:pt x="50318" y="36839"/>
                </a:moveTo>
                <a:cubicBezTo>
                  <a:pt x="50281" y="36875"/>
                  <a:pt x="50244" y="36912"/>
                  <a:pt x="50207" y="36912"/>
                </a:cubicBezTo>
                <a:lnTo>
                  <a:pt x="50170" y="36839"/>
                </a:lnTo>
                <a:close/>
                <a:moveTo>
                  <a:pt x="72574" y="35951"/>
                </a:moveTo>
                <a:cubicBezTo>
                  <a:pt x="72574" y="36210"/>
                  <a:pt x="72574" y="36469"/>
                  <a:pt x="72611" y="36691"/>
                </a:cubicBezTo>
                <a:cubicBezTo>
                  <a:pt x="72722" y="37245"/>
                  <a:pt x="72944" y="37689"/>
                  <a:pt x="73129" y="37985"/>
                </a:cubicBezTo>
                <a:cubicBezTo>
                  <a:pt x="72833" y="37578"/>
                  <a:pt x="72648" y="37134"/>
                  <a:pt x="72574" y="36654"/>
                </a:cubicBezTo>
                <a:cubicBezTo>
                  <a:pt x="72537" y="36469"/>
                  <a:pt x="72537" y="36247"/>
                  <a:pt x="72574" y="35951"/>
                </a:cubicBezTo>
                <a:close/>
                <a:moveTo>
                  <a:pt x="70438" y="38749"/>
                </a:moveTo>
                <a:lnTo>
                  <a:pt x="70438" y="38749"/>
                </a:lnTo>
                <a:cubicBezTo>
                  <a:pt x="70439" y="38819"/>
                  <a:pt x="70439" y="38860"/>
                  <a:pt x="70435" y="38871"/>
                </a:cubicBezTo>
                <a:lnTo>
                  <a:pt x="70435" y="38871"/>
                </a:lnTo>
                <a:cubicBezTo>
                  <a:pt x="70449" y="38863"/>
                  <a:pt x="70447" y="38823"/>
                  <a:pt x="70438" y="38749"/>
                </a:cubicBezTo>
                <a:close/>
                <a:moveTo>
                  <a:pt x="70435" y="38871"/>
                </a:moveTo>
                <a:cubicBezTo>
                  <a:pt x="70434" y="38871"/>
                  <a:pt x="70432" y="38872"/>
                  <a:pt x="70430" y="38872"/>
                </a:cubicBezTo>
                <a:cubicBezTo>
                  <a:pt x="70431" y="38873"/>
                  <a:pt x="70432" y="38873"/>
                  <a:pt x="70432" y="38873"/>
                </a:cubicBezTo>
                <a:cubicBezTo>
                  <a:pt x="70434" y="38873"/>
                  <a:pt x="70434" y="38872"/>
                  <a:pt x="70435" y="38871"/>
                </a:cubicBezTo>
                <a:close/>
                <a:moveTo>
                  <a:pt x="53386" y="38339"/>
                </a:moveTo>
                <a:cubicBezTo>
                  <a:pt x="52753" y="38755"/>
                  <a:pt x="52240" y="39202"/>
                  <a:pt x="51760" y="39648"/>
                </a:cubicBezTo>
                <a:cubicBezTo>
                  <a:pt x="51723" y="39685"/>
                  <a:pt x="51686" y="39722"/>
                  <a:pt x="51649" y="39722"/>
                </a:cubicBezTo>
                <a:cubicBezTo>
                  <a:pt x="51723" y="39648"/>
                  <a:pt x="51797" y="39537"/>
                  <a:pt x="51907" y="39463"/>
                </a:cubicBezTo>
                <a:cubicBezTo>
                  <a:pt x="52240" y="39131"/>
                  <a:pt x="52684" y="38798"/>
                  <a:pt x="53201" y="38428"/>
                </a:cubicBezTo>
                <a:cubicBezTo>
                  <a:pt x="53263" y="38408"/>
                  <a:pt x="53325" y="38376"/>
                  <a:pt x="53386" y="38339"/>
                </a:cubicBezTo>
                <a:close/>
                <a:moveTo>
                  <a:pt x="78859" y="28594"/>
                </a:moveTo>
                <a:cubicBezTo>
                  <a:pt x="78859" y="28668"/>
                  <a:pt x="78822" y="28705"/>
                  <a:pt x="78822" y="28742"/>
                </a:cubicBezTo>
                <a:cubicBezTo>
                  <a:pt x="78452" y="29666"/>
                  <a:pt x="78120" y="31145"/>
                  <a:pt x="78379" y="32735"/>
                </a:cubicBezTo>
                <a:cubicBezTo>
                  <a:pt x="78637" y="34361"/>
                  <a:pt x="79377" y="35655"/>
                  <a:pt x="79968" y="36432"/>
                </a:cubicBezTo>
                <a:cubicBezTo>
                  <a:pt x="80375" y="36949"/>
                  <a:pt x="80782" y="37393"/>
                  <a:pt x="81299" y="37874"/>
                </a:cubicBezTo>
                <a:cubicBezTo>
                  <a:pt x="80745" y="37541"/>
                  <a:pt x="80264" y="37208"/>
                  <a:pt x="79894" y="36839"/>
                </a:cubicBezTo>
                <a:cubicBezTo>
                  <a:pt x="79488" y="36395"/>
                  <a:pt x="79155" y="35951"/>
                  <a:pt x="78896" y="35545"/>
                </a:cubicBezTo>
                <a:cubicBezTo>
                  <a:pt x="78637" y="35101"/>
                  <a:pt x="78416" y="34694"/>
                  <a:pt x="78268" y="34288"/>
                </a:cubicBezTo>
                <a:cubicBezTo>
                  <a:pt x="77972" y="33511"/>
                  <a:pt x="77861" y="32846"/>
                  <a:pt x="77787" y="32402"/>
                </a:cubicBezTo>
                <a:cubicBezTo>
                  <a:pt x="77750" y="31959"/>
                  <a:pt x="77713" y="31737"/>
                  <a:pt x="77713" y="31737"/>
                </a:cubicBezTo>
                <a:lnTo>
                  <a:pt x="77713" y="31737"/>
                </a:lnTo>
                <a:cubicBezTo>
                  <a:pt x="77713" y="31737"/>
                  <a:pt x="77713" y="31959"/>
                  <a:pt x="77750" y="32402"/>
                </a:cubicBezTo>
                <a:cubicBezTo>
                  <a:pt x="77787" y="32846"/>
                  <a:pt x="77861" y="33474"/>
                  <a:pt x="78120" y="34288"/>
                </a:cubicBezTo>
                <a:cubicBezTo>
                  <a:pt x="78379" y="35101"/>
                  <a:pt x="78859" y="36062"/>
                  <a:pt x="79636" y="36986"/>
                </a:cubicBezTo>
                <a:cubicBezTo>
                  <a:pt x="80042" y="37467"/>
                  <a:pt x="80597" y="37874"/>
                  <a:pt x="81188" y="38243"/>
                </a:cubicBezTo>
                <a:cubicBezTo>
                  <a:pt x="81188" y="38243"/>
                  <a:pt x="81188" y="38255"/>
                  <a:pt x="81195" y="38265"/>
                </a:cubicBezTo>
                <a:lnTo>
                  <a:pt x="81195" y="38265"/>
                </a:lnTo>
                <a:cubicBezTo>
                  <a:pt x="81131" y="38234"/>
                  <a:pt x="81067" y="38206"/>
                  <a:pt x="81003" y="38206"/>
                </a:cubicBezTo>
                <a:cubicBezTo>
                  <a:pt x="80338" y="37948"/>
                  <a:pt x="79746" y="37689"/>
                  <a:pt x="79266" y="37393"/>
                </a:cubicBezTo>
                <a:cubicBezTo>
                  <a:pt x="78268" y="36691"/>
                  <a:pt x="77676" y="35803"/>
                  <a:pt x="77306" y="35027"/>
                </a:cubicBezTo>
                <a:cubicBezTo>
                  <a:pt x="76937" y="34251"/>
                  <a:pt x="76752" y="33585"/>
                  <a:pt x="76678" y="33141"/>
                </a:cubicBezTo>
                <a:cubicBezTo>
                  <a:pt x="76604" y="32698"/>
                  <a:pt x="76567" y="32439"/>
                  <a:pt x="76567" y="32439"/>
                </a:cubicBezTo>
                <a:lnTo>
                  <a:pt x="76567" y="32439"/>
                </a:lnTo>
                <a:cubicBezTo>
                  <a:pt x="76567" y="32439"/>
                  <a:pt x="76567" y="32698"/>
                  <a:pt x="76641" y="33141"/>
                </a:cubicBezTo>
                <a:cubicBezTo>
                  <a:pt x="76678" y="33585"/>
                  <a:pt x="76789" y="34251"/>
                  <a:pt x="77122" y="35064"/>
                </a:cubicBezTo>
                <a:cubicBezTo>
                  <a:pt x="77454" y="35840"/>
                  <a:pt x="78009" y="36839"/>
                  <a:pt x="79044" y="37615"/>
                </a:cubicBezTo>
                <a:cubicBezTo>
                  <a:pt x="79562" y="37985"/>
                  <a:pt x="80190" y="38280"/>
                  <a:pt x="80819" y="38539"/>
                </a:cubicBezTo>
                <a:lnTo>
                  <a:pt x="81151" y="38650"/>
                </a:lnTo>
                <a:cubicBezTo>
                  <a:pt x="81040" y="38650"/>
                  <a:pt x="80930" y="38613"/>
                  <a:pt x="80819" y="38613"/>
                </a:cubicBezTo>
                <a:cubicBezTo>
                  <a:pt x="80153" y="38502"/>
                  <a:pt x="79562" y="38354"/>
                  <a:pt x="79044" y="38059"/>
                </a:cubicBezTo>
                <a:cubicBezTo>
                  <a:pt x="77972" y="37541"/>
                  <a:pt x="77232" y="36802"/>
                  <a:pt x="76752" y="36099"/>
                </a:cubicBezTo>
                <a:cubicBezTo>
                  <a:pt x="76271" y="35434"/>
                  <a:pt x="76012" y="34805"/>
                  <a:pt x="75865" y="34361"/>
                </a:cubicBezTo>
                <a:cubicBezTo>
                  <a:pt x="75718" y="33958"/>
                  <a:pt x="75680" y="33737"/>
                  <a:pt x="75644" y="33733"/>
                </a:cubicBezTo>
                <a:lnTo>
                  <a:pt x="75644" y="33733"/>
                </a:lnTo>
                <a:cubicBezTo>
                  <a:pt x="75680" y="33737"/>
                  <a:pt x="75718" y="33958"/>
                  <a:pt x="75828" y="34361"/>
                </a:cubicBezTo>
                <a:cubicBezTo>
                  <a:pt x="75938" y="34805"/>
                  <a:pt x="76160" y="35434"/>
                  <a:pt x="76604" y="36173"/>
                </a:cubicBezTo>
                <a:cubicBezTo>
                  <a:pt x="77048" y="36875"/>
                  <a:pt x="77787" y="37689"/>
                  <a:pt x="78859" y="38317"/>
                </a:cubicBezTo>
                <a:cubicBezTo>
                  <a:pt x="79377" y="38650"/>
                  <a:pt x="80005" y="38798"/>
                  <a:pt x="80671" y="38946"/>
                </a:cubicBezTo>
                <a:cubicBezTo>
                  <a:pt x="79783" y="38798"/>
                  <a:pt x="78933" y="38687"/>
                  <a:pt x="78268" y="38391"/>
                </a:cubicBezTo>
                <a:cubicBezTo>
                  <a:pt x="77824" y="38206"/>
                  <a:pt x="77417" y="37911"/>
                  <a:pt x="77048" y="37689"/>
                </a:cubicBezTo>
                <a:cubicBezTo>
                  <a:pt x="76641" y="37430"/>
                  <a:pt x="76308" y="37208"/>
                  <a:pt x="76049" y="36986"/>
                </a:cubicBezTo>
                <a:cubicBezTo>
                  <a:pt x="75495" y="36506"/>
                  <a:pt x="75199" y="36025"/>
                  <a:pt x="74977" y="35692"/>
                </a:cubicBezTo>
                <a:cubicBezTo>
                  <a:pt x="74774" y="35388"/>
                  <a:pt x="74695" y="35207"/>
                  <a:pt x="74683" y="35207"/>
                </a:cubicBezTo>
                <a:cubicBezTo>
                  <a:pt x="74683" y="35207"/>
                  <a:pt x="74683" y="35207"/>
                  <a:pt x="74682" y="35207"/>
                </a:cubicBezTo>
                <a:lnTo>
                  <a:pt x="74682" y="35207"/>
                </a:lnTo>
                <a:cubicBezTo>
                  <a:pt x="74683" y="35207"/>
                  <a:pt x="74683" y="35207"/>
                  <a:pt x="74683" y="35207"/>
                </a:cubicBezTo>
                <a:cubicBezTo>
                  <a:pt x="74695" y="35207"/>
                  <a:pt x="74771" y="35391"/>
                  <a:pt x="74940" y="35729"/>
                </a:cubicBezTo>
                <a:cubicBezTo>
                  <a:pt x="75125" y="36062"/>
                  <a:pt x="75384" y="36543"/>
                  <a:pt x="75901" y="37060"/>
                </a:cubicBezTo>
                <a:cubicBezTo>
                  <a:pt x="76197" y="37319"/>
                  <a:pt x="76493" y="37578"/>
                  <a:pt x="76863" y="37837"/>
                </a:cubicBezTo>
                <a:cubicBezTo>
                  <a:pt x="77232" y="38096"/>
                  <a:pt x="77639" y="38391"/>
                  <a:pt x="78120" y="38650"/>
                </a:cubicBezTo>
                <a:cubicBezTo>
                  <a:pt x="78600" y="38909"/>
                  <a:pt x="79155" y="39057"/>
                  <a:pt x="79746" y="39205"/>
                </a:cubicBezTo>
                <a:lnTo>
                  <a:pt x="79746" y="39205"/>
                </a:lnTo>
                <a:cubicBezTo>
                  <a:pt x="78983" y="39202"/>
                  <a:pt x="78258" y="39128"/>
                  <a:pt x="77639" y="38946"/>
                </a:cubicBezTo>
                <a:cubicBezTo>
                  <a:pt x="76604" y="38687"/>
                  <a:pt x="75791" y="38206"/>
                  <a:pt x="75236" y="37689"/>
                </a:cubicBezTo>
                <a:cubicBezTo>
                  <a:pt x="74681" y="37171"/>
                  <a:pt x="74386" y="36691"/>
                  <a:pt x="74201" y="36321"/>
                </a:cubicBezTo>
                <a:cubicBezTo>
                  <a:pt x="74016" y="35951"/>
                  <a:pt x="73942" y="35767"/>
                  <a:pt x="73942" y="35766"/>
                </a:cubicBezTo>
                <a:lnTo>
                  <a:pt x="73942" y="35766"/>
                </a:lnTo>
                <a:cubicBezTo>
                  <a:pt x="73942" y="35767"/>
                  <a:pt x="73979" y="35951"/>
                  <a:pt x="74127" y="36321"/>
                </a:cubicBezTo>
                <a:cubicBezTo>
                  <a:pt x="74312" y="36691"/>
                  <a:pt x="74571" y="37208"/>
                  <a:pt x="75125" y="37800"/>
                </a:cubicBezTo>
                <a:cubicBezTo>
                  <a:pt x="75643" y="38354"/>
                  <a:pt x="76456" y="38909"/>
                  <a:pt x="77528" y="39242"/>
                </a:cubicBezTo>
                <a:cubicBezTo>
                  <a:pt x="77824" y="39353"/>
                  <a:pt x="78157" y="39426"/>
                  <a:pt x="78489" y="39463"/>
                </a:cubicBezTo>
                <a:lnTo>
                  <a:pt x="78083" y="39463"/>
                </a:lnTo>
                <a:cubicBezTo>
                  <a:pt x="77853" y="39479"/>
                  <a:pt x="77636" y="39488"/>
                  <a:pt x="77426" y="39488"/>
                </a:cubicBezTo>
                <a:cubicBezTo>
                  <a:pt x="77130" y="39488"/>
                  <a:pt x="76849" y="39470"/>
                  <a:pt x="76567" y="39426"/>
                </a:cubicBezTo>
                <a:cubicBezTo>
                  <a:pt x="75680" y="39242"/>
                  <a:pt x="74940" y="38835"/>
                  <a:pt x="74460" y="38391"/>
                </a:cubicBezTo>
                <a:cubicBezTo>
                  <a:pt x="73979" y="37948"/>
                  <a:pt x="73720" y="37467"/>
                  <a:pt x="73572" y="37134"/>
                </a:cubicBezTo>
                <a:cubicBezTo>
                  <a:pt x="73461" y="36802"/>
                  <a:pt x="73424" y="36617"/>
                  <a:pt x="73424" y="36617"/>
                </a:cubicBezTo>
                <a:lnTo>
                  <a:pt x="73424" y="36617"/>
                </a:lnTo>
                <a:cubicBezTo>
                  <a:pt x="73424" y="36617"/>
                  <a:pt x="73425" y="36802"/>
                  <a:pt x="73535" y="37134"/>
                </a:cubicBezTo>
                <a:cubicBezTo>
                  <a:pt x="73646" y="37467"/>
                  <a:pt x="73868" y="37985"/>
                  <a:pt x="74349" y="38465"/>
                </a:cubicBezTo>
                <a:cubicBezTo>
                  <a:pt x="74792" y="38946"/>
                  <a:pt x="75532" y="39463"/>
                  <a:pt x="76493" y="39685"/>
                </a:cubicBezTo>
                <a:cubicBezTo>
                  <a:pt x="76641" y="39722"/>
                  <a:pt x="76789" y="39759"/>
                  <a:pt x="76974" y="39796"/>
                </a:cubicBezTo>
                <a:cubicBezTo>
                  <a:pt x="76567" y="39796"/>
                  <a:pt x="76234" y="39759"/>
                  <a:pt x="75901" y="39722"/>
                </a:cubicBezTo>
                <a:cubicBezTo>
                  <a:pt x="75791" y="39685"/>
                  <a:pt x="75643" y="39685"/>
                  <a:pt x="75532" y="39648"/>
                </a:cubicBezTo>
                <a:cubicBezTo>
                  <a:pt x="75125" y="39537"/>
                  <a:pt x="74755" y="39389"/>
                  <a:pt x="74386" y="39168"/>
                </a:cubicBezTo>
                <a:cubicBezTo>
                  <a:pt x="74053" y="38946"/>
                  <a:pt x="73720" y="38687"/>
                  <a:pt x="73461" y="38428"/>
                </a:cubicBezTo>
                <a:cubicBezTo>
                  <a:pt x="73424" y="38391"/>
                  <a:pt x="73424" y="38354"/>
                  <a:pt x="73387" y="38317"/>
                </a:cubicBezTo>
                <a:cubicBezTo>
                  <a:pt x="73351" y="38280"/>
                  <a:pt x="73314" y="38206"/>
                  <a:pt x="73314" y="38169"/>
                </a:cubicBezTo>
                <a:cubicBezTo>
                  <a:pt x="73129" y="37874"/>
                  <a:pt x="72870" y="37393"/>
                  <a:pt x="72796" y="36728"/>
                </a:cubicBezTo>
                <a:cubicBezTo>
                  <a:pt x="72722" y="36395"/>
                  <a:pt x="72759" y="35988"/>
                  <a:pt x="72833" y="35581"/>
                </a:cubicBezTo>
                <a:cubicBezTo>
                  <a:pt x="72833" y="35581"/>
                  <a:pt x="72833" y="35545"/>
                  <a:pt x="72833" y="35508"/>
                </a:cubicBezTo>
                <a:cubicBezTo>
                  <a:pt x="72870" y="35618"/>
                  <a:pt x="72870" y="35692"/>
                  <a:pt x="72907" y="35803"/>
                </a:cubicBezTo>
                <a:cubicBezTo>
                  <a:pt x="73018" y="36284"/>
                  <a:pt x="73092" y="36506"/>
                  <a:pt x="73092" y="36506"/>
                </a:cubicBezTo>
                <a:cubicBezTo>
                  <a:pt x="73092" y="36506"/>
                  <a:pt x="73055" y="36247"/>
                  <a:pt x="73055" y="35803"/>
                </a:cubicBezTo>
                <a:cubicBezTo>
                  <a:pt x="73055" y="35471"/>
                  <a:pt x="73055" y="34990"/>
                  <a:pt x="73166" y="34472"/>
                </a:cubicBezTo>
                <a:cubicBezTo>
                  <a:pt x="73203" y="34435"/>
                  <a:pt x="73203" y="34398"/>
                  <a:pt x="73240" y="34324"/>
                </a:cubicBezTo>
                <a:cubicBezTo>
                  <a:pt x="73240" y="34288"/>
                  <a:pt x="73277" y="34251"/>
                  <a:pt x="73277" y="34214"/>
                </a:cubicBezTo>
                <a:cubicBezTo>
                  <a:pt x="73351" y="34140"/>
                  <a:pt x="73387" y="34103"/>
                  <a:pt x="73424" y="34029"/>
                </a:cubicBezTo>
                <a:cubicBezTo>
                  <a:pt x="73424" y="34288"/>
                  <a:pt x="73424" y="34509"/>
                  <a:pt x="73424" y="34731"/>
                </a:cubicBezTo>
                <a:cubicBezTo>
                  <a:pt x="73498" y="35249"/>
                  <a:pt x="73646" y="35545"/>
                  <a:pt x="73646" y="35545"/>
                </a:cubicBezTo>
                <a:cubicBezTo>
                  <a:pt x="73646" y="35545"/>
                  <a:pt x="73572" y="35249"/>
                  <a:pt x="73609" y="34731"/>
                </a:cubicBezTo>
                <a:cubicBezTo>
                  <a:pt x="73609" y="34472"/>
                  <a:pt x="73646" y="34140"/>
                  <a:pt x="73720" y="33770"/>
                </a:cubicBezTo>
                <a:cubicBezTo>
                  <a:pt x="73757" y="33733"/>
                  <a:pt x="73757" y="33659"/>
                  <a:pt x="73794" y="33585"/>
                </a:cubicBezTo>
                <a:cubicBezTo>
                  <a:pt x="73831" y="33511"/>
                  <a:pt x="73905" y="33474"/>
                  <a:pt x="73942" y="33400"/>
                </a:cubicBezTo>
                <a:cubicBezTo>
                  <a:pt x="74016" y="33326"/>
                  <a:pt x="74090" y="33215"/>
                  <a:pt x="74201" y="33141"/>
                </a:cubicBezTo>
                <a:lnTo>
                  <a:pt x="74201" y="33141"/>
                </a:lnTo>
                <a:cubicBezTo>
                  <a:pt x="74164" y="33363"/>
                  <a:pt x="74164" y="33548"/>
                  <a:pt x="74201" y="33733"/>
                </a:cubicBezTo>
                <a:cubicBezTo>
                  <a:pt x="74238" y="34361"/>
                  <a:pt x="74423" y="34657"/>
                  <a:pt x="74423" y="34657"/>
                </a:cubicBezTo>
                <a:cubicBezTo>
                  <a:pt x="74423" y="34657"/>
                  <a:pt x="74312" y="34324"/>
                  <a:pt x="74349" y="33733"/>
                </a:cubicBezTo>
                <a:cubicBezTo>
                  <a:pt x="74386" y="33474"/>
                  <a:pt x="74423" y="33178"/>
                  <a:pt x="74497" y="32809"/>
                </a:cubicBezTo>
                <a:cubicBezTo>
                  <a:pt x="74644" y="32661"/>
                  <a:pt x="74792" y="32513"/>
                  <a:pt x="74940" y="32328"/>
                </a:cubicBezTo>
                <a:cubicBezTo>
                  <a:pt x="75014" y="32254"/>
                  <a:pt x="75125" y="32180"/>
                  <a:pt x="75199" y="32069"/>
                </a:cubicBezTo>
                <a:cubicBezTo>
                  <a:pt x="75199" y="32291"/>
                  <a:pt x="75199" y="32439"/>
                  <a:pt x="75199" y="32624"/>
                </a:cubicBezTo>
                <a:cubicBezTo>
                  <a:pt x="75236" y="33141"/>
                  <a:pt x="75310" y="33437"/>
                  <a:pt x="75310" y="33437"/>
                </a:cubicBezTo>
                <a:cubicBezTo>
                  <a:pt x="75310" y="33437"/>
                  <a:pt x="75310" y="33141"/>
                  <a:pt x="75347" y="32624"/>
                </a:cubicBezTo>
                <a:cubicBezTo>
                  <a:pt x="75384" y="32365"/>
                  <a:pt x="75421" y="32069"/>
                  <a:pt x="75532" y="31700"/>
                </a:cubicBezTo>
                <a:cubicBezTo>
                  <a:pt x="75680" y="31515"/>
                  <a:pt x="75828" y="31330"/>
                  <a:pt x="75938" y="31145"/>
                </a:cubicBezTo>
                <a:cubicBezTo>
                  <a:pt x="76123" y="30997"/>
                  <a:pt x="76271" y="30886"/>
                  <a:pt x="76419" y="30775"/>
                </a:cubicBezTo>
                <a:cubicBezTo>
                  <a:pt x="76419" y="30960"/>
                  <a:pt x="76419" y="31145"/>
                  <a:pt x="76419" y="31330"/>
                </a:cubicBezTo>
                <a:cubicBezTo>
                  <a:pt x="76419" y="31810"/>
                  <a:pt x="76493" y="32069"/>
                  <a:pt x="76493" y="32069"/>
                </a:cubicBezTo>
                <a:cubicBezTo>
                  <a:pt x="76493" y="32069"/>
                  <a:pt x="76493" y="31810"/>
                  <a:pt x="76567" y="31330"/>
                </a:cubicBezTo>
                <a:cubicBezTo>
                  <a:pt x="76604" y="31108"/>
                  <a:pt x="76641" y="30812"/>
                  <a:pt x="76715" y="30517"/>
                </a:cubicBezTo>
                <a:cubicBezTo>
                  <a:pt x="77085" y="30221"/>
                  <a:pt x="77454" y="29925"/>
                  <a:pt x="77787" y="29592"/>
                </a:cubicBezTo>
                <a:lnTo>
                  <a:pt x="77787" y="29592"/>
                </a:lnTo>
                <a:cubicBezTo>
                  <a:pt x="77750" y="29851"/>
                  <a:pt x="77750" y="30073"/>
                  <a:pt x="77750" y="30221"/>
                </a:cubicBezTo>
                <a:cubicBezTo>
                  <a:pt x="77713" y="30701"/>
                  <a:pt x="77713" y="30960"/>
                  <a:pt x="77713" y="30960"/>
                </a:cubicBezTo>
                <a:lnTo>
                  <a:pt x="77898" y="30258"/>
                </a:lnTo>
                <a:cubicBezTo>
                  <a:pt x="77972" y="29999"/>
                  <a:pt x="78046" y="29629"/>
                  <a:pt x="78194" y="29223"/>
                </a:cubicBezTo>
                <a:cubicBezTo>
                  <a:pt x="78416" y="29038"/>
                  <a:pt x="78637" y="28816"/>
                  <a:pt x="78859" y="28594"/>
                </a:cubicBezTo>
                <a:close/>
                <a:moveTo>
                  <a:pt x="80889" y="40253"/>
                </a:moveTo>
                <a:cubicBezTo>
                  <a:pt x="80865" y="40267"/>
                  <a:pt x="80842" y="40290"/>
                  <a:pt x="80819" y="40314"/>
                </a:cubicBezTo>
                <a:cubicBezTo>
                  <a:pt x="80671" y="40388"/>
                  <a:pt x="80486" y="40388"/>
                  <a:pt x="80264" y="40388"/>
                </a:cubicBezTo>
                <a:cubicBezTo>
                  <a:pt x="80472" y="40353"/>
                  <a:pt x="80680" y="40318"/>
                  <a:pt x="80889" y="40253"/>
                </a:cubicBezTo>
                <a:close/>
                <a:moveTo>
                  <a:pt x="40188" y="41548"/>
                </a:moveTo>
                <a:lnTo>
                  <a:pt x="40188" y="41548"/>
                </a:lnTo>
                <a:cubicBezTo>
                  <a:pt x="40256" y="41603"/>
                  <a:pt x="40296" y="41634"/>
                  <a:pt x="40300" y="41642"/>
                </a:cubicBezTo>
                <a:lnTo>
                  <a:pt x="40300" y="41642"/>
                </a:lnTo>
                <a:cubicBezTo>
                  <a:pt x="40304" y="41630"/>
                  <a:pt x="40264" y="41600"/>
                  <a:pt x="40188" y="41548"/>
                </a:cubicBezTo>
                <a:close/>
                <a:moveTo>
                  <a:pt x="40300" y="41642"/>
                </a:moveTo>
                <a:lnTo>
                  <a:pt x="40300" y="41642"/>
                </a:lnTo>
                <a:cubicBezTo>
                  <a:pt x="40300" y="41643"/>
                  <a:pt x="40299" y="41644"/>
                  <a:pt x="40299" y="41645"/>
                </a:cubicBezTo>
                <a:cubicBezTo>
                  <a:pt x="40301" y="41645"/>
                  <a:pt x="40301" y="41644"/>
                  <a:pt x="40300" y="41642"/>
                </a:cubicBezTo>
                <a:close/>
                <a:moveTo>
                  <a:pt x="93906" y="39279"/>
                </a:moveTo>
                <a:cubicBezTo>
                  <a:pt x="93906" y="39316"/>
                  <a:pt x="93906" y="39316"/>
                  <a:pt x="93906" y="39316"/>
                </a:cubicBezTo>
                <a:cubicBezTo>
                  <a:pt x="93906" y="39353"/>
                  <a:pt x="93869" y="39353"/>
                  <a:pt x="93869" y="39389"/>
                </a:cubicBezTo>
                <a:cubicBezTo>
                  <a:pt x="93758" y="39574"/>
                  <a:pt x="93573" y="39722"/>
                  <a:pt x="93389" y="39870"/>
                </a:cubicBezTo>
                <a:cubicBezTo>
                  <a:pt x="93056" y="40092"/>
                  <a:pt x="92723" y="40277"/>
                  <a:pt x="92390" y="40462"/>
                </a:cubicBezTo>
                <a:cubicBezTo>
                  <a:pt x="91725" y="40794"/>
                  <a:pt x="91133" y="41053"/>
                  <a:pt x="90653" y="41312"/>
                </a:cubicBezTo>
                <a:cubicBezTo>
                  <a:pt x="90209" y="41571"/>
                  <a:pt x="89876" y="41830"/>
                  <a:pt x="89692" y="42051"/>
                </a:cubicBezTo>
                <a:cubicBezTo>
                  <a:pt x="89729" y="41903"/>
                  <a:pt x="89729" y="41793"/>
                  <a:pt x="89729" y="41645"/>
                </a:cubicBezTo>
                <a:cubicBezTo>
                  <a:pt x="89729" y="41460"/>
                  <a:pt x="89729" y="41275"/>
                  <a:pt x="89729" y="41090"/>
                </a:cubicBezTo>
                <a:cubicBezTo>
                  <a:pt x="91059" y="40683"/>
                  <a:pt x="92538" y="40240"/>
                  <a:pt x="93500" y="39611"/>
                </a:cubicBezTo>
                <a:cubicBezTo>
                  <a:pt x="93647" y="39500"/>
                  <a:pt x="93795" y="39389"/>
                  <a:pt x="93906" y="39279"/>
                </a:cubicBezTo>
                <a:close/>
                <a:moveTo>
                  <a:pt x="92760" y="40610"/>
                </a:moveTo>
                <a:cubicBezTo>
                  <a:pt x="92501" y="40831"/>
                  <a:pt x="92243" y="41053"/>
                  <a:pt x="91984" y="41238"/>
                </a:cubicBezTo>
                <a:cubicBezTo>
                  <a:pt x="91244" y="41793"/>
                  <a:pt x="90579" y="42236"/>
                  <a:pt x="90098" y="42680"/>
                </a:cubicBezTo>
                <a:cubicBezTo>
                  <a:pt x="89839" y="42902"/>
                  <a:pt x="89655" y="43087"/>
                  <a:pt x="89470" y="43234"/>
                </a:cubicBezTo>
                <a:cubicBezTo>
                  <a:pt x="89507" y="43197"/>
                  <a:pt x="89507" y="43124"/>
                  <a:pt x="89544" y="43050"/>
                </a:cubicBezTo>
                <a:cubicBezTo>
                  <a:pt x="89618" y="42754"/>
                  <a:pt x="89655" y="42421"/>
                  <a:pt x="89692" y="42125"/>
                </a:cubicBezTo>
                <a:cubicBezTo>
                  <a:pt x="89692" y="42088"/>
                  <a:pt x="89729" y="42088"/>
                  <a:pt x="89729" y="42051"/>
                </a:cubicBezTo>
                <a:cubicBezTo>
                  <a:pt x="89950" y="41867"/>
                  <a:pt x="90283" y="41682"/>
                  <a:pt x="90764" y="41460"/>
                </a:cubicBezTo>
                <a:cubicBezTo>
                  <a:pt x="91244" y="41238"/>
                  <a:pt x="91836" y="41016"/>
                  <a:pt x="92538" y="40720"/>
                </a:cubicBezTo>
                <a:cubicBezTo>
                  <a:pt x="92612" y="40683"/>
                  <a:pt x="92686" y="40646"/>
                  <a:pt x="92760" y="40610"/>
                </a:cubicBezTo>
                <a:close/>
                <a:moveTo>
                  <a:pt x="46103" y="43455"/>
                </a:moveTo>
                <a:lnTo>
                  <a:pt x="46103" y="43455"/>
                </a:lnTo>
                <a:cubicBezTo>
                  <a:pt x="46103" y="43455"/>
                  <a:pt x="46103" y="43456"/>
                  <a:pt x="46103" y="43456"/>
                </a:cubicBezTo>
                <a:cubicBezTo>
                  <a:pt x="46103" y="43456"/>
                  <a:pt x="46103" y="43455"/>
                  <a:pt x="46103" y="43455"/>
                </a:cubicBezTo>
                <a:close/>
                <a:moveTo>
                  <a:pt x="50724" y="44234"/>
                </a:moveTo>
                <a:cubicBezTo>
                  <a:pt x="50725" y="44235"/>
                  <a:pt x="50725" y="44235"/>
                  <a:pt x="50725" y="44236"/>
                </a:cubicBezTo>
                <a:lnTo>
                  <a:pt x="50725" y="44236"/>
                </a:lnTo>
                <a:cubicBezTo>
                  <a:pt x="50725" y="44235"/>
                  <a:pt x="50725" y="44235"/>
                  <a:pt x="50724" y="44234"/>
                </a:cubicBezTo>
                <a:close/>
                <a:moveTo>
                  <a:pt x="93093" y="40831"/>
                </a:moveTo>
                <a:lnTo>
                  <a:pt x="93093" y="40831"/>
                </a:lnTo>
                <a:cubicBezTo>
                  <a:pt x="93056" y="40868"/>
                  <a:pt x="93019" y="40942"/>
                  <a:pt x="92982" y="40979"/>
                </a:cubicBezTo>
                <a:cubicBezTo>
                  <a:pt x="92649" y="41497"/>
                  <a:pt x="92280" y="41940"/>
                  <a:pt x="91873" y="42310"/>
                </a:cubicBezTo>
                <a:cubicBezTo>
                  <a:pt x="91096" y="43013"/>
                  <a:pt x="90283" y="43530"/>
                  <a:pt x="89692" y="44011"/>
                </a:cubicBezTo>
                <a:cubicBezTo>
                  <a:pt x="89396" y="44233"/>
                  <a:pt x="89174" y="44454"/>
                  <a:pt x="88952" y="44639"/>
                </a:cubicBezTo>
                <a:cubicBezTo>
                  <a:pt x="89137" y="44270"/>
                  <a:pt x="89285" y="43863"/>
                  <a:pt x="89433" y="43419"/>
                </a:cubicBezTo>
                <a:cubicBezTo>
                  <a:pt x="89655" y="43234"/>
                  <a:pt x="89876" y="43013"/>
                  <a:pt x="90209" y="42791"/>
                </a:cubicBezTo>
                <a:cubicBezTo>
                  <a:pt x="90727" y="42384"/>
                  <a:pt x="91429" y="41977"/>
                  <a:pt x="92206" y="41460"/>
                </a:cubicBezTo>
                <a:cubicBezTo>
                  <a:pt x="92464" y="41275"/>
                  <a:pt x="92797" y="41053"/>
                  <a:pt x="93093" y="40831"/>
                </a:cubicBezTo>
                <a:close/>
                <a:moveTo>
                  <a:pt x="72241" y="38761"/>
                </a:moveTo>
                <a:lnTo>
                  <a:pt x="72574" y="39131"/>
                </a:lnTo>
                <a:lnTo>
                  <a:pt x="72611" y="39168"/>
                </a:lnTo>
                <a:cubicBezTo>
                  <a:pt x="72944" y="39574"/>
                  <a:pt x="73314" y="39907"/>
                  <a:pt x="73720" y="40166"/>
                </a:cubicBezTo>
                <a:cubicBezTo>
                  <a:pt x="74016" y="40351"/>
                  <a:pt x="74312" y="40536"/>
                  <a:pt x="74644" y="40683"/>
                </a:cubicBezTo>
                <a:cubicBezTo>
                  <a:pt x="74977" y="40794"/>
                  <a:pt x="75347" y="40905"/>
                  <a:pt x="75717" y="40942"/>
                </a:cubicBezTo>
                <a:cubicBezTo>
                  <a:pt x="76068" y="40996"/>
                  <a:pt x="76440" y="41031"/>
                  <a:pt x="76832" y="41031"/>
                </a:cubicBezTo>
                <a:cubicBezTo>
                  <a:pt x="76975" y="41031"/>
                  <a:pt x="77121" y="41026"/>
                  <a:pt x="77269" y="41016"/>
                </a:cubicBezTo>
                <a:cubicBezTo>
                  <a:pt x="77639" y="40979"/>
                  <a:pt x="78009" y="40905"/>
                  <a:pt x="78342" y="40868"/>
                </a:cubicBezTo>
                <a:cubicBezTo>
                  <a:pt x="78489" y="40831"/>
                  <a:pt x="78600" y="40794"/>
                  <a:pt x="78711" y="40757"/>
                </a:cubicBezTo>
                <a:cubicBezTo>
                  <a:pt x="79044" y="41127"/>
                  <a:pt x="79488" y="41349"/>
                  <a:pt x="79709" y="41423"/>
                </a:cubicBezTo>
                <a:cubicBezTo>
                  <a:pt x="79908" y="41502"/>
                  <a:pt x="80106" y="41539"/>
                  <a:pt x="80315" y="41539"/>
                </a:cubicBezTo>
                <a:cubicBezTo>
                  <a:pt x="80497" y="41539"/>
                  <a:pt x="80687" y="41511"/>
                  <a:pt x="80893" y="41460"/>
                </a:cubicBezTo>
                <a:lnTo>
                  <a:pt x="81040" y="41423"/>
                </a:lnTo>
                <a:lnTo>
                  <a:pt x="81077" y="41571"/>
                </a:lnTo>
                <a:cubicBezTo>
                  <a:pt x="81188" y="41977"/>
                  <a:pt x="81225" y="42310"/>
                  <a:pt x="81151" y="42680"/>
                </a:cubicBezTo>
                <a:cubicBezTo>
                  <a:pt x="81077" y="43124"/>
                  <a:pt x="80819" y="43567"/>
                  <a:pt x="80412" y="43937"/>
                </a:cubicBezTo>
                <a:cubicBezTo>
                  <a:pt x="79820" y="44528"/>
                  <a:pt x="78896" y="44935"/>
                  <a:pt x="77824" y="45120"/>
                </a:cubicBezTo>
                <a:cubicBezTo>
                  <a:pt x="77750" y="45009"/>
                  <a:pt x="77639" y="44935"/>
                  <a:pt x="77528" y="44824"/>
                </a:cubicBezTo>
                <a:cubicBezTo>
                  <a:pt x="77195" y="44454"/>
                  <a:pt x="76789" y="44122"/>
                  <a:pt x="76308" y="43789"/>
                </a:cubicBezTo>
                <a:cubicBezTo>
                  <a:pt x="76012" y="43567"/>
                  <a:pt x="75717" y="43345"/>
                  <a:pt x="75384" y="43124"/>
                </a:cubicBezTo>
                <a:lnTo>
                  <a:pt x="75347" y="43087"/>
                </a:lnTo>
                <a:cubicBezTo>
                  <a:pt x="74644" y="42606"/>
                  <a:pt x="73905" y="42088"/>
                  <a:pt x="73314" y="41460"/>
                </a:cubicBezTo>
                <a:cubicBezTo>
                  <a:pt x="72907" y="41016"/>
                  <a:pt x="72611" y="40536"/>
                  <a:pt x="72463" y="40018"/>
                </a:cubicBezTo>
                <a:cubicBezTo>
                  <a:pt x="72426" y="39796"/>
                  <a:pt x="72352" y="39574"/>
                  <a:pt x="72315" y="39316"/>
                </a:cubicBezTo>
                <a:lnTo>
                  <a:pt x="72278" y="39094"/>
                </a:lnTo>
                <a:lnTo>
                  <a:pt x="72204" y="38761"/>
                </a:lnTo>
                <a:close/>
                <a:moveTo>
                  <a:pt x="50170" y="36949"/>
                </a:moveTo>
                <a:lnTo>
                  <a:pt x="50170" y="36949"/>
                </a:lnTo>
                <a:cubicBezTo>
                  <a:pt x="49985" y="37060"/>
                  <a:pt x="49800" y="37171"/>
                  <a:pt x="49615" y="37282"/>
                </a:cubicBezTo>
                <a:cubicBezTo>
                  <a:pt x="49246" y="37578"/>
                  <a:pt x="48913" y="37837"/>
                  <a:pt x="48617" y="38059"/>
                </a:cubicBezTo>
                <a:cubicBezTo>
                  <a:pt x="48026" y="38539"/>
                  <a:pt x="47397" y="38872"/>
                  <a:pt x="46916" y="39094"/>
                </a:cubicBezTo>
                <a:cubicBezTo>
                  <a:pt x="45881" y="39500"/>
                  <a:pt x="45290" y="39722"/>
                  <a:pt x="45290" y="39722"/>
                </a:cubicBezTo>
                <a:cubicBezTo>
                  <a:pt x="45290" y="39722"/>
                  <a:pt x="45881" y="39574"/>
                  <a:pt x="46953" y="39242"/>
                </a:cubicBezTo>
                <a:cubicBezTo>
                  <a:pt x="47471" y="39057"/>
                  <a:pt x="48100" y="38798"/>
                  <a:pt x="48765" y="38354"/>
                </a:cubicBezTo>
                <a:cubicBezTo>
                  <a:pt x="49098" y="38096"/>
                  <a:pt x="49430" y="37874"/>
                  <a:pt x="49800" y="37615"/>
                </a:cubicBezTo>
                <a:cubicBezTo>
                  <a:pt x="50170" y="37393"/>
                  <a:pt x="50577" y="37171"/>
                  <a:pt x="51020" y="37023"/>
                </a:cubicBezTo>
                <a:lnTo>
                  <a:pt x="51020" y="36986"/>
                </a:lnTo>
                <a:cubicBezTo>
                  <a:pt x="51131" y="37023"/>
                  <a:pt x="51242" y="37060"/>
                  <a:pt x="51316" y="37060"/>
                </a:cubicBezTo>
                <a:cubicBezTo>
                  <a:pt x="51168" y="37171"/>
                  <a:pt x="50983" y="37319"/>
                  <a:pt x="50798" y="37430"/>
                </a:cubicBezTo>
                <a:cubicBezTo>
                  <a:pt x="50355" y="37800"/>
                  <a:pt x="49911" y="38132"/>
                  <a:pt x="49504" y="38465"/>
                </a:cubicBezTo>
                <a:cubicBezTo>
                  <a:pt x="49098" y="38761"/>
                  <a:pt x="48765" y="39020"/>
                  <a:pt x="48395" y="39279"/>
                </a:cubicBezTo>
                <a:cubicBezTo>
                  <a:pt x="48284" y="39389"/>
                  <a:pt x="48173" y="39463"/>
                  <a:pt x="48063" y="39537"/>
                </a:cubicBezTo>
                <a:cubicBezTo>
                  <a:pt x="47175" y="40203"/>
                  <a:pt x="46362" y="40610"/>
                  <a:pt x="45659" y="40794"/>
                </a:cubicBezTo>
                <a:cubicBezTo>
                  <a:pt x="45248" y="40931"/>
                  <a:pt x="44796" y="41008"/>
                  <a:pt x="44349" y="41008"/>
                </a:cubicBezTo>
                <a:cubicBezTo>
                  <a:pt x="44193" y="41008"/>
                  <a:pt x="44038" y="40998"/>
                  <a:pt x="43885" y="40979"/>
                </a:cubicBezTo>
                <a:cubicBezTo>
                  <a:pt x="43552" y="40942"/>
                  <a:pt x="43330" y="40868"/>
                  <a:pt x="43256" y="40868"/>
                </a:cubicBezTo>
                <a:cubicBezTo>
                  <a:pt x="43219" y="40831"/>
                  <a:pt x="43182" y="40831"/>
                  <a:pt x="43182" y="40831"/>
                </a:cubicBezTo>
                <a:cubicBezTo>
                  <a:pt x="43145" y="40831"/>
                  <a:pt x="43145" y="40831"/>
                  <a:pt x="43108" y="40868"/>
                </a:cubicBezTo>
                <a:cubicBezTo>
                  <a:pt x="43071" y="40868"/>
                  <a:pt x="43035" y="40942"/>
                  <a:pt x="43071" y="40979"/>
                </a:cubicBezTo>
                <a:cubicBezTo>
                  <a:pt x="43071" y="41053"/>
                  <a:pt x="43108" y="41090"/>
                  <a:pt x="43145" y="41090"/>
                </a:cubicBezTo>
                <a:cubicBezTo>
                  <a:pt x="43256" y="41127"/>
                  <a:pt x="43441" y="41238"/>
                  <a:pt x="43811" y="41349"/>
                </a:cubicBezTo>
                <a:cubicBezTo>
                  <a:pt x="44204" y="41464"/>
                  <a:pt x="44625" y="41522"/>
                  <a:pt x="45049" y="41522"/>
                </a:cubicBezTo>
                <a:cubicBezTo>
                  <a:pt x="45303" y="41522"/>
                  <a:pt x="45558" y="41501"/>
                  <a:pt x="45807" y="41460"/>
                </a:cubicBezTo>
                <a:cubicBezTo>
                  <a:pt x="46288" y="41349"/>
                  <a:pt x="46843" y="41201"/>
                  <a:pt x="47397" y="40942"/>
                </a:cubicBezTo>
                <a:cubicBezTo>
                  <a:pt x="47767" y="40794"/>
                  <a:pt x="48173" y="40573"/>
                  <a:pt x="48580" y="40314"/>
                </a:cubicBezTo>
                <a:cubicBezTo>
                  <a:pt x="49320" y="39833"/>
                  <a:pt x="50096" y="39279"/>
                  <a:pt x="50909" y="38687"/>
                </a:cubicBezTo>
                <a:cubicBezTo>
                  <a:pt x="51057" y="38539"/>
                  <a:pt x="51242" y="38428"/>
                  <a:pt x="51427" y="38280"/>
                </a:cubicBezTo>
                <a:cubicBezTo>
                  <a:pt x="51944" y="37911"/>
                  <a:pt x="52388" y="37578"/>
                  <a:pt x="52795" y="37282"/>
                </a:cubicBezTo>
                <a:cubicBezTo>
                  <a:pt x="53054" y="37319"/>
                  <a:pt x="53312" y="37356"/>
                  <a:pt x="53571" y="37393"/>
                </a:cubicBezTo>
                <a:cubicBezTo>
                  <a:pt x="53091" y="37652"/>
                  <a:pt x="52684" y="37948"/>
                  <a:pt x="52277" y="38280"/>
                </a:cubicBezTo>
                <a:cubicBezTo>
                  <a:pt x="51723" y="38724"/>
                  <a:pt x="51168" y="39168"/>
                  <a:pt x="50687" y="39574"/>
                </a:cubicBezTo>
                <a:cubicBezTo>
                  <a:pt x="49689" y="40425"/>
                  <a:pt x="48839" y="41090"/>
                  <a:pt x="48026" y="41534"/>
                </a:cubicBezTo>
                <a:cubicBezTo>
                  <a:pt x="47249" y="41977"/>
                  <a:pt x="46547" y="42162"/>
                  <a:pt x="46066" y="42236"/>
                </a:cubicBezTo>
                <a:cubicBezTo>
                  <a:pt x="45586" y="42310"/>
                  <a:pt x="45327" y="42310"/>
                  <a:pt x="45327" y="42310"/>
                </a:cubicBezTo>
                <a:cubicBezTo>
                  <a:pt x="45327" y="42310"/>
                  <a:pt x="45391" y="42319"/>
                  <a:pt x="45516" y="42319"/>
                </a:cubicBezTo>
                <a:cubicBezTo>
                  <a:pt x="45641" y="42319"/>
                  <a:pt x="45826" y="42310"/>
                  <a:pt x="46066" y="42273"/>
                </a:cubicBezTo>
                <a:cubicBezTo>
                  <a:pt x="46547" y="42236"/>
                  <a:pt x="47249" y="42088"/>
                  <a:pt x="48063" y="41682"/>
                </a:cubicBezTo>
                <a:cubicBezTo>
                  <a:pt x="48876" y="41275"/>
                  <a:pt x="49800" y="40646"/>
                  <a:pt x="50835" y="39833"/>
                </a:cubicBezTo>
                <a:cubicBezTo>
                  <a:pt x="51353" y="39463"/>
                  <a:pt x="51907" y="39020"/>
                  <a:pt x="52499" y="38576"/>
                </a:cubicBezTo>
                <a:cubicBezTo>
                  <a:pt x="52647" y="38502"/>
                  <a:pt x="52758" y="38391"/>
                  <a:pt x="52906" y="38280"/>
                </a:cubicBezTo>
                <a:lnTo>
                  <a:pt x="52906" y="38280"/>
                </a:lnTo>
                <a:cubicBezTo>
                  <a:pt x="52462" y="38650"/>
                  <a:pt x="52092" y="39020"/>
                  <a:pt x="51834" y="39316"/>
                </a:cubicBezTo>
                <a:cubicBezTo>
                  <a:pt x="51649" y="39500"/>
                  <a:pt x="51538" y="39685"/>
                  <a:pt x="51427" y="39833"/>
                </a:cubicBezTo>
                <a:lnTo>
                  <a:pt x="51427" y="39796"/>
                </a:lnTo>
                <a:cubicBezTo>
                  <a:pt x="50687" y="40425"/>
                  <a:pt x="50059" y="40979"/>
                  <a:pt x="49467" y="41386"/>
                </a:cubicBezTo>
                <a:cubicBezTo>
                  <a:pt x="48839" y="41830"/>
                  <a:pt x="48284" y="42162"/>
                  <a:pt x="47804" y="42347"/>
                </a:cubicBezTo>
                <a:cubicBezTo>
                  <a:pt x="46843" y="42791"/>
                  <a:pt x="46214" y="42828"/>
                  <a:pt x="46214" y="42828"/>
                </a:cubicBezTo>
                <a:cubicBezTo>
                  <a:pt x="46214" y="42828"/>
                  <a:pt x="46234" y="42829"/>
                  <a:pt x="46272" y="42829"/>
                </a:cubicBezTo>
                <a:cubicBezTo>
                  <a:pt x="46444" y="42829"/>
                  <a:pt x="46994" y="42804"/>
                  <a:pt x="47841" y="42532"/>
                </a:cubicBezTo>
                <a:cubicBezTo>
                  <a:pt x="48358" y="42347"/>
                  <a:pt x="48950" y="42088"/>
                  <a:pt x="49615" y="41682"/>
                </a:cubicBezTo>
                <a:cubicBezTo>
                  <a:pt x="49948" y="41460"/>
                  <a:pt x="50318" y="41201"/>
                  <a:pt x="50687" y="40942"/>
                </a:cubicBezTo>
                <a:lnTo>
                  <a:pt x="50687" y="40942"/>
                </a:lnTo>
                <a:cubicBezTo>
                  <a:pt x="50650" y="40979"/>
                  <a:pt x="50614" y="41016"/>
                  <a:pt x="50577" y="41053"/>
                </a:cubicBezTo>
                <a:cubicBezTo>
                  <a:pt x="50318" y="41423"/>
                  <a:pt x="50096" y="41793"/>
                  <a:pt x="49874" y="42162"/>
                </a:cubicBezTo>
                <a:cubicBezTo>
                  <a:pt x="49467" y="42384"/>
                  <a:pt x="49098" y="42606"/>
                  <a:pt x="48765" y="42791"/>
                </a:cubicBezTo>
                <a:cubicBezTo>
                  <a:pt x="48247" y="43050"/>
                  <a:pt x="47804" y="43234"/>
                  <a:pt x="47397" y="43345"/>
                </a:cubicBezTo>
                <a:cubicBezTo>
                  <a:pt x="46990" y="43438"/>
                  <a:pt x="46667" y="43456"/>
                  <a:pt x="46445" y="43456"/>
                </a:cubicBezTo>
                <a:cubicBezTo>
                  <a:pt x="46297" y="43456"/>
                  <a:pt x="46194" y="43448"/>
                  <a:pt x="46142" y="43448"/>
                </a:cubicBezTo>
                <a:cubicBezTo>
                  <a:pt x="46119" y="43448"/>
                  <a:pt x="46106" y="43450"/>
                  <a:pt x="46103" y="43455"/>
                </a:cubicBezTo>
                <a:lnTo>
                  <a:pt x="46103" y="43455"/>
                </a:lnTo>
                <a:cubicBezTo>
                  <a:pt x="46105" y="43452"/>
                  <a:pt x="46108" y="43451"/>
                  <a:pt x="46115" y="43451"/>
                </a:cubicBezTo>
                <a:cubicBezTo>
                  <a:pt x="46170" y="43451"/>
                  <a:pt x="46423" y="43529"/>
                  <a:pt x="46863" y="43529"/>
                </a:cubicBezTo>
                <a:cubicBezTo>
                  <a:pt x="47018" y="43529"/>
                  <a:pt x="47196" y="43519"/>
                  <a:pt x="47397" y="43493"/>
                </a:cubicBezTo>
                <a:cubicBezTo>
                  <a:pt x="47841" y="43456"/>
                  <a:pt x="48321" y="43308"/>
                  <a:pt x="48876" y="43050"/>
                </a:cubicBezTo>
                <a:cubicBezTo>
                  <a:pt x="49098" y="42976"/>
                  <a:pt x="49283" y="42902"/>
                  <a:pt x="49504" y="42791"/>
                </a:cubicBezTo>
                <a:lnTo>
                  <a:pt x="49504" y="42791"/>
                </a:lnTo>
                <a:cubicBezTo>
                  <a:pt x="49320" y="43124"/>
                  <a:pt x="49135" y="43456"/>
                  <a:pt x="48987" y="43789"/>
                </a:cubicBezTo>
                <a:cubicBezTo>
                  <a:pt x="48431" y="44017"/>
                  <a:pt x="47875" y="44071"/>
                  <a:pt x="47401" y="44071"/>
                </a:cubicBezTo>
                <a:cubicBezTo>
                  <a:pt x="47182" y="44071"/>
                  <a:pt x="46981" y="44059"/>
                  <a:pt x="46806" y="44048"/>
                </a:cubicBezTo>
                <a:lnTo>
                  <a:pt x="45733" y="43974"/>
                </a:lnTo>
                <a:lnTo>
                  <a:pt x="45733" y="43974"/>
                </a:lnTo>
                <a:cubicBezTo>
                  <a:pt x="45733" y="43974"/>
                  <a:pt x="46103" y="44085"/>
                  <a:pt x="46769" y="44196"/>
                </a:cubicBezTo>
                <a:cubicBezTo>
                  <a:pt x="47101" y="44270"/>
                  <a:pt x="47508" y="44344"/>
                  <a:pt x="48026" y="44344"/>
                </a:cubicBezTo>
                <a:cubicBezTo>
                  <a:pt x="48247" y="44344"/>
                  <a:pt x="48506" y="44344"/>
                  <a:pt x="48802" y="44270"/>
                </a:cubicBezTo>
                <a:lnTo>
                  <a:pt x="48802" y="44270"/>
                </a:lnTo>
                <a:cubicBezTo>
                  <a:pt x="48728" y="44417"/>
                  <a:pt x="48691" y="44565"/>
                  <a:pt x="48654" y="44713"/>
                </a:cubicBezTo>
                <a:cubicBezTo>
                  <a:pt x="48136" y="44787"/>
                  <a:pt x="47656" y="44824"/>
                  <a:pt x="47175" y="44824"/>
                </a:cubicBezTo>
                <a:cubicBezTo>
                  <a:pt x="46547" y="44824"/>
                  <a:pt x="45918" y="44750"/>
                  <a:pt x="45364" y="44639"/>
                </a:cubicBezTo>
                <a:cubicBezTo>
                  <a:pt x="44218" y="44454"/>
                  <a:pt x="43293" y="44085"/>
                  <a:pt x="42591" y="43678"/>
                </a:cubicBezTo>
                <a:cubicBezTo>
                  <a:pt x="41851" y="43271"/>
                  <a:pt x="41408" y="42828"/>
                  <a:pt x="41112" y="42495"/>
                </a:cubicBezTo>
                <a:cubicBezTo>
                  <a:pt x="40855" y="42165"/>
                  <a:pt x="40744" y="41944"/>
                  <a:pt x="40742" y="41941"/>
                </a:cubicBezTo>
                <a:lnTo>
                  <a:pt x="40742" y="41941"/>
                </a:lnTo>
                <a:cubicBezTo>
                  <a:pt x="40744" y="41944"/>
                  <a:pt x="40855" y="42165"/>
                  <a:pt x="41075" y="42495"/>
                </a:cubicBezTo>
                <a:cubicBezTo>
                  <a:pt x="41334" y="42865"/>
                  <a:pt x="41778" y="43345"/>
                  <a:pt x="42443" y="43789"/>
                </a:cubicBezTo>
                <a:cubicBezTo>
                  <a:pt x="43145" y="44233"/>
                  <a:pt x="44107" y="44676"/>
                  <a:pt x="45253" y="44935"/>
                </a:cubicBezTo>
                <a:cubicBezTo>
                  <a:pt x="45844" y="45083"/>
                  <a:pt x="46473" y="45157"/>
                  <a:pt x="47138" y="45194"/>
                </a:cubicBezTo>
                <a:cubicBezTo>
                  <a:pt x="47322" y="45209"/>
                  <a:pt x="47506" y="45218"/>
                  <a:pt x="47690" y="45218"/>
                </a:cubicBezTo>
                <a:cubicBezTo>
                  <a:pt x="47949" y="45218"/>
                  <a:pt x="48209" y="45200"/>
                  <a:pt x="48469" y="45157"/>
                </a:cubicBezTo>
                <a:lnTo>
                  <a:pt x="48469" y="45157"/>
                </a:lnTo>
                <a:cubicBezTo>
                  <a:pt x="48432" y="45342"/>
                  <a:pt x="48395" y="45490"/>
                  <a:pt x="48358" y="45638"/>
                </a:cubicBezTo>
                <a:cubicBezTo>
                  <a:pt x="48358" y="45675"/>
                  <a:pt x="48358" y="45675"/>
                  <a:pt x="48358" y="45711"/>
                </a:cubicBezTo>
                <a:cubicBezTo>
                  <a:pt x="47656" y="45711"/>
                  <a:pt x="46990" y="45675"/>
                  <a:pt x="46362" y="45601"/>
                </a:cubicBezTo>
                <a:cubicBezTo>
                  <a:pt x="44846" y="45416"/>
                  <a:pt x="43478" y="45009"/>
                  <a:pt x="42258" y="44454"/>
                </a:cubicBezTo>
                <a:cubicBezTo>
                  <a:pt x="41223" y="43937"/>
                  <a:pt x="40299" y="43271"/>
                  <a:pt x="39559" y="42458"/>
                </a:cubicBezTo>
                <a:cubicBezTo>
                  <a:pt x="39300" y="42162"/>
                  <a:pt x="39079" y="41903"/>
                  <a:pt x="38894" y="41608"/>
                </a:cubicBezTo>
                <a:cubicBezTo>
                  <a:pt x="38339" y="40757"/>
                  <a:pt x="37933" y="39833"/>
                  <a:pt x="37674" y="38798"/>
                </a:cubicBezTo>
                <a:lnTo>
                  <a:pt x="37674" y="38798"/>
                </a:lnTo>
                <a:cubicBezTo>
                  <a:pt x="37711" y="38872"/>
                  <a:pt x="37748" y="38983"/>
                  <a:pt x="37785" y="39057"/>
                </a:cubicBezTo>
                <a:cubicBezTo>
                  <a:pt x="38154" y="39759"/>
                  <a:pt x="38598" y="40240"/>
                  <a:pt x="39005" y="40610"/>
                </a:cubicBezTo>
                <a:cubicBezTo>
                  <a:pt x="39553" y="41132"/>
                  <a:pt x="39991" y="41414"/>
                  <a:pt x="40188" y="41548"/>
                </a:cubicBezTo>
                <a:lnTo>
                  <a:pt x="40188" y="41548"/>
                </a:lnTo>
                <a:cubicBezTo>
                  <a:pt x="40002" y="41400"/>
                  <a:pt x="39603" y="41075"/>
                  <a:pt x="39116" y="40536"/>
                </a:cubicBezTo>
                <a:cubicBezTo>
                  <a:pt x="38783" y="40129"/>
                  <a:pt x="38413" y="39611"/>
                  <a:pt x="38080" y="38946"/>
                </a:cubicBezTo>
                <a:cubicBezTo>
                  <a:pt x="38080" y="38909"/>
                  <a:pt x="38043" y="38909"/>
                  <a:pt x="38043" y="38872"/>
                </a:cubicBezTo>
                <a:lnTo>
                  <a:pt x="38043" y="38872"/>
                </a:lnTo>
                <a:cubicBezTo>
                  <a:pt x="38450" y="39316"/>
                  <a:pt x="38857" y="39648"/>
                  <a:pt x="39264" y="39870"/>
                </a:cubicBezTo>
                <a:cubicBezTo>
                  <a:pt x="39670" y="40129"/>
                  <a:pt x="40077" y="40240"/>
                  <a:pt x="40299" y="40277"/>
                </a:cubicBezTo>
                <a:cubicBezTo>
                  <a:pt x="40557" y="40351"/>
                  <a:pt x="40705" y="40351"/>
                  <a:pt x="40705" y="40351"/>
                </a:cubicBezTo>
                <a:cubicBezTo>
                  <a:pt x="40705" y="40351"/>
                  <a:pt x="40594" y="40314"/>
                  <a:pt x="40336" y="40240"/>
                </a:cubicBezTo>
                <a:cubicBezTo>
                  <a:pt x="40114" y="40166"/>
                  <a:pt x="39744" y="40018"/>
                  <a:pt x="39374" y="39759"/>
                </a:cubicBezTo>
                <a:cubicBezTo>
                  <a:pt x="38968" y="39463"/>
                  <a:pt x="38524" y="39057"/>
                  <a:pt x="38154" y="38502"/>
                </a:cubicBezTo>
                <a:cubicBezTo>
                  <a:pt x="38007" y="38317"/>
                  <a:pt x="37859" y="38096"/>
                  <a:pt x="37711" y="37837"/>
                </a:cubicBezTo>
                <a:lnTo>
                  <a:pt x="37711" y="37837"/>
                </a:lnTo>
                <a:cubicBezTo>
                  <a:pt x="37822" y="37948"/>
                  <a:pt x="37933" y="38059"/>
                  <a:pt x="38043" y="38132"/>
                </a:cubicBezTo>
                <a:cubicBezTo>
                  <a:pt x="38598" y="38502"/>
                  <a:pt x="39116" y="38687"/>
                  <a:pt x="39522" y="38835"/>
                </a:cubicBezTo>
                <a:cubicBezTo>
                  <a:pt x="40373" y="39094"/>
                  <a:pt x="40853" y="39131"/>
                  <a:pt x="40853" y="39131"/>
                </a:cubicBezTo>
                <a:cubicBezTo>
                  <a:pt x="40853" y="39131"/>
                  <a:pt x="40410" y="39057"/>
                  <a:pt x="39596" y="38687"/>
                </a:cubicBezTo>
                <a:cubicBezTo>
                  <a:pt x="39448" y="38613"/>
                  <a:pt x="39264" y="38539"/>
                  <a:pt x="39079" y="38428"/>
                </a:cubicBezTo>
                <a:lnTo>
                  <a:pt x="39079" y="38428"/>
                </a:lnTo>
                <a:cubicBezTo>
                  <a:pt x="39264" y="38502"/>
                  <a:pt x="39485" y="38539"/>
                  <a:pt x="39707" y="38576"/>
                </a:cubicBezTo>
                <a:cubicBezTo>
                  <a:pt x="40027" y="38597"/>
                  <a:pt x="40335" y="38619"/>
                  <a:pt x="40659" y="38619"/>
                </a:cubicBezTo>
                <a:cubicBezTo>
                  <a:pt x="40896" y="38619"/>
                  <a:pt x="41142" y="38607"/>
                  <a:pt x="41408" y="38576"/>
                </a:cubicBezTo>
                <a:cubicBezTo>
                  <a:pt x="41962" y="38539"/>
                  <a:pt x="42480" y="38465"/>
                  <a:pt x="42998" y="38354"/>
                </a:cubicBezTo>
                <a:cubicBezTo>
                  <a:pt x="44144" y="38132"/>
                  <a:pt x="45216" y="37874"/>
                  <a:pt x="46140" y="37652"/>
                </a:cubicBezTo>
                <a:cubicBezTo>
                  <a:pt x="46843" y="37467"/>
                  <a:pt x="47508" y="37319"/>
                  <a:pt x="48100" y="37208"/>
                </a:cubicBezTo>
                <a:cubicBezTo>
                  <a:pt x="48321" y="37134"/>
                  <a:pt x="48543" y="37097"/>
                  <a:pt x="48765" y="37060"/>
                </a:cubicBezTo>
                <a:lnTo>
                  <a:pt x="48765" y="37060"/>
                </a:lnTo>
                <a:cubicBezTo>
                  <a:pt x="47989" y="37393"/>
                  <a:pt x="47212" y="37726"/>
                  <a:pt x="46547" y="37985"/>
                </a:cubicBezTo>
                <a:cubicBezTo>
                  <a:pt x="45512" y="38354"/>
                  <a:pt x="44587" y="38650"/>
                  <a:pt x="43811" y="38835"/>
                </a:cubicBezTo>
                <a:cubicBezTo>
                  <a:pt x="42258" y="39205"/>
                  <a:pt x="41371" y="39279"/>
                  <a:pt x="41371" y="39279"/>
                </a:cubicBezTo>
                <a:cubicBezTo>
                  <a:pt x="41371" y="39279"/>
                  <a:pt x="42258" y="39279"/>
                  <a:pt x="43811" y="38983"/>
                </a:cubicBezTo>
                <a:cubicBezTo>
                  <a:pt x="44587" y="38835"/>
                  <a:pt x="45512" y="38613"/>
                  <a:pt x="46584" y="38280"/>
                </a:cubicBezTo>
                <a:cubicBezTo>
                  <a:pt x="47656" y="37911"/>
                  <a:pt x="48876" y="37467"/>
                  <a:pt x="50170" y="36949"/>
                </a:cubicBezTo>
                <a:close/>
                <a:moveTo>
                  <a:pt x="81817" y="40536"/>
                </a:moveTo>
                <a:cubicBezTo>
                  <a:pt x="82002" y="40757"/>
                  <a:pt x="82150" y="41053"/>
                  <a:pt x="82223" y="41349"/>
                </a:cubicBezTo>
                <a:cubicBezTo>
                  <a:pt x="82371" y="41793"/>
                  <a:pt x="82445" y="42236"/>
                  <a:pt x="82445" y="42680"/>
                </a:cubicBezTo>
                <a:cubicBezTo>
                  <a:pt x="82445" y="43567"/>
                  <a:pt x="82187" y="44381"/>
                  <a:pt x="81743" y="45009"/>
                </a:cubicBezTo>
                <a:cubicBezTo>
                  <a:pt x="81262" y="45601"/>
                  <a:pt x="80671" y="46044"/>
                  <a:pt x="80079" y="46340"/>
                </a:cubicBezTo>
                <a:cubicBezTo>
                  <a:pt x="79673" y="46562"/>
                  <a:pt x="79303" y="46710"/>
                  <a:pt x="78933" y="46821"/>
                </a:cubicBezTo>
                <a:cubicBezTo>
                  <a:pt x="78859" y="46636"/>
                  <a:pt x="78785" y="46451"/>
                  <a:pt x="78674" y="46303"/>
                </a:cubicBezTo>
                <a:cubicBezTo>
                  <a:pt x="78637" y="46192"/>
                  <a:pt x="78563" y="46118"/>
                  <a:pt x="78526" y="46044"/>
                </a:cubicBezTo>
                <a:cubicBezTo>
                  <a:pt x="79562" y="45711"/>
                  <a:pt x="80412" y="45194"/>
                  <a:pt x="81040" y="44565"/>
                </a:cubicBezTo>
                <a:cubicBezTo>
                  <a:pt x="81484" y="44048"/>
                  <a:pt x="81817" y="43382"/>
                  <a:pt x="81854" y="42791"/>
                </a:cubicBezTo>
                <a:lnTo>
                  <a:pt x="81854" y="42680"/>
                </a:lnTo>
                <a:cubicBezTo>
                  <a:pt x="81854" y="42495"/>
                  <a:pt x="81891" y="42310"/>
                  <a:pt x="81854" y="42088"/>
                </a:cubicBezTo>
                <a:cubicBezTo>
                  <a:pt x="81854" y="41719"/>
                  <a:pt x="81817" y="41386"/>
                  <a:pt x="81743" y="41127"/>
                </a:cubicBezTo>
                <a:cubicBezTo>
                  <a:pt x="81669" y="41016"/>
                  <a:pt x="81632" y="40942"/>
                  <a:pt x="81595" y="40868"/>
                </a:cubicBezTo>
                <a:cubicBezTo>
                  <a:pt x="81669" y="40757"/>
                  <a:pt x="81743" y="40646"/>
                  <a:pt x="81817" y="40536"/>
                </a:cubicBezTo>
                <a:close/>
                <a:moveTo>
                  <a:pt x="83958" y="47781"/>
                </a:moveTo>
                <a:cubicBezTo>
                  <a:pt x="83957" y="47782"/>
                  <a:pt x="83958" y="47782"/>
                  <a:pt x="83961" y="47782"/>
                </a:cubicBezTo>
                <a:cubicBezTo>
                  <a:pt x="83959" y="47782"/>
                  <a:pt x="83958" y="47782"/>
                  <a:pt x="83958" y="47781"/>
                </a:cubicBezTo>
                <a:close/>
                <a:moveTo>
                  <a:pt x="82781" y="36168"/>
                </a:moveTo>
                <a:cubicBezTo>
                  <a:pt x="83469" y="36168"/>
                  <a:pt x="84217" y="36352"/>
                  <a:pt x="84996" y="36691"/>
                </a:cubicBezTo>
                <a:cubicBezTo>
                  <a:pt x="85810" y="37060"/>
                  <a:pt x="86586" y="37615"/>
                  <a:pt x="87215" y="38206"/>
                </a:cubicBezTo>
                <a:cubicBezTo>
                  <a:pt x="87917" y="38909"/>
                  <a:pt x="88398" y="39648"/>
                  <a:pt x="88619" y="40425"/>
                </a:cubicBezTo>
                <a:lnTo>
                  <a:pt x="88619" y="40462"/>
                </a:lnTo>
                <a:cubicBezTo>
                  <a:pt x="88693" y="40683"/>
                  <a:pt x="88730" y="40942"/>
                  <a:pt x="88767" y="41201"/>
                </a:cubicBezTo>
                <a:cubicBezTo>
                  <a:pt x="88767" y="41349"/>
                  <a:pt x="88767" y="41497"/>
                  <a:pt x="88767" y="41645"/>
                </a:cubicBezTo>
                <a:cubicBezTo>
                  <a:pt x="88767" y="42051"/>
                  <a:pt x="88730" y="42458"/>
                  <a:pt x="88656" y="42865"/>
                </a:cubicBezTo>
                <a:cubicBezTo>
                  <a:pt x="88250" y="44750"/>
                  <a:pt x="87215" y="46044"/>
                  <a:pt x="86660" y="46636"/>
                </a:cubicBezTo>
                <a:cubicBezTo>
                  <a:pt x="85773" y="47560"/>
                  <a:pt x="84811" y="48041"/>
                  <a:pt x="84183" y="48262"/>
                </a:cubicBezTo>
                <a:cubicBezTo>
                  <a:pt x="83665" y="48484"/>
                  <a:pt x="83296" y="48558"/>
                  <a:pt x="83185" y="48558"/>
                </a:cubicBezTo>
                <a:cubicBezTo>
                  <a:pt x="83148" y="48595"/>
                  <a:pt x="83148" y="48595"/>
                  <a:pt x="83111" y="48595"/>
                </a:cubicBezTo>
                <a:cubicBezTo>
                  <a:pt x="83074" y="48632"/>
                  <a:pt x="83037" y="48632"/>
                  <a:pt x="83037" y="48669"/>
                </a:cubicBezTo>
                <a:cubicBezTo>
                  <a:pt x="83037" y="48669"/>
                  <a:pt x="83037" y="48669"/>
                  <a:pt x="83037" y="48706"/>
                </a:cubicBezTo>
                <a:cubicBezTo>
                  <a:pt x="83037" y="48706"/>
                  <a:pt x="83037" y="48743"/>
                  <a:pt x="83037" y="48743"/>
                </a:cubicBezTo>
                <a:cubicBezTo>
                  <a:pt x="83037" y="48780"/>
                  <a:pt x="83111" y="48854"/>
                  <a:pt x="83148" y="48854"/>
                </a:cubicBezTo>
                <a:cubicBezTo>
                  <a:pt x="83185" y="48854"/>
                  <a:pt x="83185" y="48854"/>
                  <a:pt x="83222" y="48817"/>
                </a:cubicBezTo>
                <a:cubicBezTo>
                  <a:pt x="83333" y="48817"/>
                  <a:pt x="83739" y="48780"/>
                  <a:pt x="84294" y="48632"/>
                </a:cubicBezTo>
                <a:cubicBezTo>
                  <a:pt x="84405" y="48595"/>
                  <a:pt x="84516" y="48558"/>
                  <a:pt x="84627" y="48521"/>
                </a:cubicBezTo>
                <a:cubicBezTo>
                  <a:pt x="84752" y="48538"/>
                  <a:pt x="84873" y="48545"/>
                  <a:pt x="84990" y="48545"/>
                </a:cubicBezTo>
                <a:cubicBezTo>
                  <a:pt x="85394" y="48545"/>
                  <a:pt x="85753" y="48459"/>
                  <a:pt x="86068" y="48373"/>
                </a:cubicBezTo>
                <a:cubicBezTo>
                  <a:pt x="86512" y="48262"/>
                  <a:pt x="86845" y="48152"/>
                  <a:pt x="87104" y="48004"/>
                </a:cubicBezTo>
                <a:cubicBezTo>
                  <a:pt x="87658" y="47782"/>
                  <a:pt x="87917" y="47597"/>
                  <a:pt x="87917" y="47597"/>
                </a:cubicBezTo>
                <a:lnTo>
                  <a:pt x="87917" y="47597"/>
                </a:lnTo>
                <a:cubicBezTo>
                  <a:pt x="87917" y="47597"/>
                  <a:pt x="87621" y="47708"/>
                  <a:pt x="87030" y="47856"/>
                </a:cubicBezTo>
                <a:cubicBezTo>
                  <a:pt x="86771" y="47930"/>
                  <a:pt x="86401" y="48041"/>
                  <a:pt x="85994" y="48078"/>
                </a:cubicBezTo>
                <a:cubicBezTo>
                  <a:pt x="85884" y="48115"/>
                  <a:pt x="85736" y="48115"/>
                  <a:pt x="85588" y="48115"/>
                </a:cubicBezTo>
                <a:cubicBezTo>
                  <a:pt x="85810" y="48004"/>
                  <a:pt x="86031" y="47893"/>
                  <a:pt x="86253" y="47745"/>
                </a:cubicBezTo>
                <a:cubicBezTo>
                  <a:pt x="87436" y="47412"/>
                  <a:pt x="88324" y="47005"/>
                  <a:pt x="88878" y="46673"/>
                </a:cubicBezTo>
                <a:cubicBezTo>
                  <a:pt x="89470" y="46340"/>
                  <a:pt x="89728" y="46081"/>
                  <a:pt x="89729" y="46081"/>
                </a:cubicBezTo>
                <a:lnTo>
                  <a:pt x="89729" y="46081"/>
                </a:lnTo>
                <a:cubicBezTo>
                  <a:pt x="89728" y="46081"/>
                  <a:pt x="89396" y="46266"/>
                  <a:pt x="88804" y="46525"/>
                </a:cubicBezTo>
                <a:cubicBezTo>
                  <a:pt x="88361" y="46710"/>
                  <a:pt x="87806" y="46895"/>
                  <a:pt x="87104" y="47079"/>
                </a:cubicBezTo>
                <a:cubicBezTo>
                  <a:pt x="87325" y="46895"/>
                  <a:pt x="87621" y="46599"/>
                  <a:pt x="87917" y="46266"/>
                </a:cubicBezTo>
                <a:cubicBezTo>
                  <a:pt x="88065" y="46192"/>
                  <a:pt x="88176" y="46155"/>
                  <a:pt x="88324" y="46118"/>
                </a:cubicBezTo>
                <a:cubicBezTo>
                  <a:pt x="88619" y="46007"/>
                  <a:pt x="88952" y="45896"/>
                  <a:pt x="89211" y="45748"/>
                </a:cubicBezTo>
                <a:cubicBezTo>
                  <a:pt x="89766" y="45453"/>
                  <a:pt x="90135" y="45083"/>
                  <a:pt x="90431" y="44824"/>
                </a:cubicBezTo>
                <a:cubicBezTo>
                  <a:pt x="91023" y="44270"/>
                  <a:pt x="91392" y="44011"/>
                  <a:pt x="91392" y="44011"/>
                </a:cubicBezTo>
                <a:cubicBezTo>
                  <a:pt x="91392" y="44008"/>
                  <a:pt x="91391" y="44007"/>
                  <a:pt x="91387" y="44007"/>
                </a:cubicBezTo>
                <a:cubicBezTo>
                  <a:pt x="91340" y="44007"/>
                  <a:pt x="90944" y="44263"/>
                  <a:pt x="90320" y="44713"/>
                </a:cubicBezTo>
                <a:cubicBezTo>
                  <a:pt x="89987" y="44972"/>
                  <a:pt x="89581" y="45268"/>
                  <a:pt x="89026" y="45490"/>
                </a:cubicBezTo>
                <a:cubicBezTo>
                  <a:pt x="88841" y="45564"/>
                  <a:pt x="88582" y="45675"/>
                  <a:pt x="88324" y="45711"/>
                </a:cubicBezTo>
                <a:cubicBezTo>
                  <a:pt x="88509" y="45453"/>
                  <a:pt x="88693" y="45194"/>
                  <a:pt x="88841" y="44861"/>
                </a:cubicBezTo>
                <a:cubicBezTo>
                  <a:pt x="89100" y="44639"/>
                  <a:pt x="89433" y="44381"/>
                  <a:pt x="89802" y="44122"/>
                </a:cubicBezTo>
                <a:cubicBezTo>
                  <a:pt x="90431" y="43678"/>
                  <a:pt x="91244" y="43197"/>
                  <a:pt x="92132" y="42495"/>
                </a:cubicBezTo>
                <a:cubicBezTo>
                  <a:pt x="92538" y="42162"/>
                  <a:pt x="92945" y="41719"/>
                  <a:pt x="93278" y="41238"/>
                </a:cubicBezTo>
                <a:lnTo>
                  <a:pt x="93278" y="41238"/>
                </a:lnTo>
                <a:cubicBezTo>
                  <a:pt x="93056" y="42347"/>
                  <a:pt x="92834" y="43456"/>
                  <a:pt x="92464" y="44417"/>
                </a:cubicBezTo>
                <a:cubicBezTo>
                  <a:pt x="92206" y="45120"/>
                  <a:pt x="91873" y="45785"/>
                  <a:pt x="91466" y="46377"/>
                </a:cubicBezTo>
                <a:cubicBezTo>
                  <a:pt x="91096" y="46968"/>
                  <a:pt x="90690" y="47523"/>
                  <a:pt x="90209" y="48004"/>
                </a:cubicBezTo>
                <a:cubicBezTo>
                  <a:pt x="89322" y="48928"/>
                  <a:pt x="88287" y="49630"/>
                  <a:pt x="87252" y="50111"/>
                </a:cubicBezTo>
                <a:cubicBezTo>
                  <a:pt x="86216" y="50555"/>
                  <a:pt x="85218" y="50813"/>
                  <a:pt x="84294" y="50961"/>
                </a:cubicBezTo>
                <a:cubicBezTo>
                  <a:pt x="83601" y="51044"/>
                  <a:pt x="82970" y="51086"/>
                  <a:pt x="82386" y="51086"/>
                </a:cubicBezTo>
                <a:cubicBezTo>
                  <a:pt x="82191" y="51086"/>
                  <a:pt x="82002" y="51081"/>
                  <a:pt x="81817" y="51072"/>
                </a:cubicBezTo>
                <a:cubicBezTo>
                  <a:pt x="81114" y="51035"/>
                  <a:pt x="80523" y="51035"/>
                  <a:pt x="80042" y="50998"/>
                </a:cubicBezTo>
                <a:lnTo>
                  <a:pt x="78526" y="50924"/>
                </a:lnTo>
                <a:lnTo>
                  <a:pt x="80042" y="51035"/>
                </a:lnTo>
                <a:cubicBezTo>
                  <a:pt x="80560" y="51072"/>
                  <a:pt x="81151" y="51146"/>
                  <a:pt x="81891" y="51183"/>
                </a:cubicBezTo>
                <a:cubicBezTo>
                  <a:pt x="82137" y="51195"/>
                  <a:pt x="82396" y="51204"/>
                  <a:pt x="82666" y="51204"/>
                </a:cubicBezTo>
                <a:cubicBezTo>
                  <a:pt x="83205" y="51204"/>
                  <a:pt x="83789" y="51171"/>
                  <a:pt x="84405" y="51072"/>
                </a:cubicBezTo>
                <a:cubicBezTo>
                  <a:pt x="85329" y="50961"/>
                  <a:pt x="86364" y="50739"/>
                  <a:pt x="87436" y="50259"/>
                </a:cubicBezTo>
                <a:cubicBezTo>
                  <a:pt x="88509" y="49778"/>
                  <a:pt x="89581" y="49113"/>
                  <a:pt x="90505" y="48115"/>
                </a:cubicBezTo>
                <a:cubicBezTo>
                  <a:pt x="90986" y="47634"/>
                  <a:pt x="91429" y="47079"/>
                  <a:pt x="91799" y="46488"/>
                </a:cubicBezTo>
                <a:cubicBezTo>
                  <a:pt x="92206" y="45896"/>
                  <a:pt x="92575" y="45231"/>
                  <a:pt x="92834" y="44491"/>
                </a:cubicBezTo>
                <a:cubicBezTo>
                  <a:pt x="93278" y="43382"/>
                  <a:pt x="93537" y="42162"/>
                  <a:pt x="93795" y="40905"/>
                </a:cubicBezTo>
                <a:lnTo>
                  <a:pt x="93795" y="40905"/>
                </a:lnTo>
                <a:cubicBezTo>
                  <a:pt x="93684" y="42236"/>
                  <a:pt x="93537" y="43493"/>
                  <a:pt x="93130" y="44639"/>
                </a:cubicBezTo>
                <a:cubicBezTo>
                  <a:pt x="92575" y="46377"/>
                  <a:pt x="91540" y="47782"/>
                  <a:pt x="90431" y="48928"/>
                </a:cubicBezTo>
                <a:cubicBezTo>
                  <a:pt x="89285" y="50037"/>
                  <a:pt x="87991" y="50850"/>
                  <a:pt x="86697" y="51257"/>
                </a:cubicBezTo>
                <a:cubicBezTo>
                  <a:pt x="86031" y="51442"/>
                  <a:pt x="85403" y="51516"/>
                  <a:pt x="84774" y="51590"/>
                </a:cubicBezTo>
                <a:cubicBezTo>
                  <a:pt x="84146" y="51627"/>
                  <a:pt x="83554" y="51664"/>
                  <a:pt x="83000" y="51701"/>
                </a:cubicBezTo>
                <a:cubicBezTo>
                  <a:pt x="82833" y="51703"/>
                  <a:pt x="82668" y="51705"/>
                  <a:pt x="82507" y="51705"/>
                </a:cubicBezTo>
                <a:cubicBezTo>
                  <a:pt x="80490" y="51705"/>
                  <a:pt x="78922" y="51499"/>
                  <a:pt x="77861" y="51294"/>
                </a:cubicBezTo>
                <a:cubicBezTo>
                  <a:pt x="76678" y="51035"/>
                  <a:pt x="76124" y="50814"/>
                  <a:pt x="76123" y="50813"/>
                </a:cubicBezTo>
                <a:lnTo>
                  <a:pt x="76123" y="50813"/>
                </a:lnTo>
                <a:cubicBezTo>
                  <a:pt x="76124" y="50814"/>
                  <a:pt x="76715" y="51072"/>
                  <a:pt x="77898" y="51331"/>
                </a:cubicBezTo>
                <a:cubicBezTo>
                  <a:pt x="79044" y="51590"/>
                  <a:pt x="80819" y="51849"/>
                  <a:pt x="83111" y="51849"/>
                </a:cubicBezTo>
                <a:cubicBezTo>
                  <a:pt x="83665" y="51849"/>
                  <a:pt x="84294" y="51812"/>
                  <a:pt x="84922" y="51775"/>
                </a:cubicBezTo>
                <a:cubicBezTo>
                  <a:pt x="85218" y="51738"/>
                  <a:pt x="85551" y="51701"/>
                  <a:pt x="85884" y="51664"/>
                </a:cubicBezTo>
                <a:cubicBezTo>
                  <a:pt x="86216" y="51590"/>
                  <a:pt x="86549" y="51516"/>
                  <a:pt x="86882" y="51442"/>
                </a:cubicBezTo>
                <a:cubicBezTo>
                  <a:pt x="88250" y="51035"/>
                  <a:pt x="89544" y="50185"/>
                  <a:pt x="90727" y="49039"/>
                </a:cubicBezTo>
                <a:cubicBezTo>
                  <a:pt x="91281" y="48484"/>
                  <a:pt x="91836" y="47819"/>
                  <a:pt x="92316" y="47116"/>
                </a:cubicBezTo>
                <a:cubicBezTo>
                  <a:pt x="92834" y="46377"/>
                  <a:pt x="93241" y="45564"/>
                  <a:pt x="93537" y="44676"/>
                </a:cubicBezTo>
                <a:cubicBezTo>
                  <a:pt x="93832" y="43826"/>
                  <a:pt x="94017" y="42865"/>
                  <a:pt x="94128" y="41903"/>
                </a:cubicBezTo>
                <a:cubicBezTo>
                  <a:pt x="94165" y="41645"/>
                  <a:pt x="94202" y="41386"/>
                  <a:pt x="94202" y="41091"/>
                </a:cubicBezTo>
                <a:lnTo>
                  <a:pt x="94202" y="41091"/>
                </a:lnTo>
                <a:cubicBezTo>
                  <a:pt x="94202" y="41534"/>
                  <a:pt x="94202" y="41941"/>
                  <a:pt x="94165" y="42347"/>
                </a:cubicBezTo>
                <a:cubicBezTo>
                  <a:pt x="94165" y="42569"/>
                  <a:pt x="94128" y="42791"/>
                  <a:pt x="94091" y="42976"/>
                </a:cubicBezTo>
                <a:cubicBezTo>
                  <a:pt x="93980" y="43863"/>
                  <a:pt x="93721" y="45231"/>
                  <a:pt x="93056" y="46562"/>
                </a:cubicBezTo>
                <a:cubicBezTo>
                  <a:pt x="92982" y="46673"/>
                  <a:pt x="92908" y="46821"/>
                  <a:pt x="92834" y="46932"/>
                </a:cubicBezTo>
                <a:lnTo>
                  <a:pt x="92797" y="46968"/>
                </a:lnTo>
                <a:cubicBezTo>
                  <a:pt x="92649" y="47264"/>
                  <a:pt x="92464" y="47523"/>
                  <a:pt x="92316" y="47745"/>
                </a:cubicBezTo>
                <a:cubicBezTo>
                  <a:pt x="92021" y="48152"/>
                  <a:pt x="91651" y="48521"/>
                  <a:pt x="91281" y="48928"/>
                </a:cubicBezTo>
                <a:cubicBezTo>
                  <a:pt x="90949" y="49261"/>
                  <a:pt x="90579" y="49593"/>
                  <a:pt x="90172" y="49926"/>
                </a:cubicBezTo>
                <a:cubicBezTo>
                  <a:pt x="89802" y="50259"/>
                  <a:pt x="89396" y="50592"/>
                  <a:pt x="88878" y="50887"/>
                </a:cubicBezTo>
                <a:cubicBezTo>
                  <a:pt x="88435" y="51146"/>
                  <a:pt x="87954" y="51368"/>
                  <a:pt x="87399" y="51553"/>
                </a:cubicBezTo>
                <a:cubicBezTo>
                  <a:pt x="86028" y="52039"/>
                  <a:pt x="84480" y="52281"/>
                  <a:pt x="82722" y="52281"/>
                </a:cubicBezTo>
                <a:cubicBezTo>
                  <a:pt x="82204" y="52281"/>
                  <a:pt x="81669" y="52260"/>
                  <a:pt x="81114" y="52218"/>
                </a:cubicBezTo>
                <a:cubicBezTo>
                  <a:pt x="79377" y="52070"/>
                  <a:pt x="77639" y="51775"/>
                  <a:pt x="75938" y="51257"/>
                </a:cubicBezTo>
                <a:cubicBezTo>
                  <a:pt x="75199" y="51035"/>
                  <a:pt x="74238" y="50703"/>
                  <a:pt x="73240" y="50259"/>
                </a:cubicBezTo>
                <a:cubicBezTo>
                  <a:pt x="73277" y="50185"/>
                  <a:pt x="73277" y="50148"/>
                  <a:pt x="73277" y="50074"/>
                </a:cubicBezTo>
                <a:lnTo>
                  <a:pt x="73314" y="49963"/>
                </a:lnTo>
                <a:lnTo>
                  <a:pt x="73424" y="49926"/>
                </a:lnTo>
                <a:cubicBezTo>
                  <a:pt x="73942" y="49889"/>
                  <a:pt x="74386" y="49778"/>
                  <a:pt x="74792" y="49704"/>
                </a:cubicBezTo>
                <a:lnTo>
                  <a:pt x="74866" y="49704"/>
                </a:lnTo>
                <a:cubicBezTo>
                  <a:pt x="75162" y="49667"/>
                  <a:pt x="75458" y="49593"/>
                  <a:pt x="75717" y="49556"/>
                </a:cubicBezTo>
                <a:cubicBezTo>
                  <a:pt x="76382" y="49458"/>
                  <a:pt x="76982" y="49409"/>
                  <a:pt x="77483" y="49409"/>
                </a:cubicBezTo>
                <a:cubicBezTo>
                  <a:pt x="77734" y="49409"/>
                  <a:pt x="77960" y="49421"/>
                  <a:pt x="78157" y="49446"/>
                </a:cubicBezTo>
                <a:lnTo>
                  <a:pt x="78268" y="49482"/>
                </a:lnTo>
                <a:cubicBezTo>
                  <a:pt x="78305" y="49519"/>
                  <a:pt x="78342" y="49519"/>
                  <a:pt x="78379" y="49519"/>
                </a:cubicBezTo>
                <a:lnTo>
                  <a:pt x="78526" y="49519"/>
                </a:lnTo>
                <a:cubicBezTo>
                  <a:pt x="78674" y="49556"/>
                  <a:pt x="78822" y="49593"/>
                  <a:pt x="78970" y="49667"/>
                </a:cubicBezTo>
                <a:cubicBezTo>
                  <a:pt x="79007" y="49667"/>
                  <a:pt x="79081" y="49704"/>
                  <a:pt x="79155" y="49704"/>
                </a:cubicBezTo>
                <a:cubicBezTo>
                  <a:pt x="79303" y="49667"/>
                  <a:pt x="79414" y="49556"/>
                  <a:pt x="79451" y="49409"/>
                </a:cubicBezTo>
                <a:cubicBezTo>
                  <a:pt x="79451" y="49372"/>
                  <a:pt x="79451" y="49335"/>
                  <a:pt x="79451" y="49298"/>
                </a:cubicBezTo>
                <a:cubicBezTo>
                  <a:pt x="79451" y="49224"/>
                  <a:pt x="79451" y="48928"/>
                  <a:pt x="79377" y="48521"/>
                </a:cubicBezTo>
                <a:cubicBezTo>
                  <a:pt x="79340" y="47967"/>
                  <a:pt x="79192" y="47449"/>
                  <a:pt x="79007" y="46968"/>
                </a:cubicBezTo>
                <a:cubicBezTo>
                  <a:pt x="79414" y="46895"/>
                  <a:pt x="79820" y="46747"/>
                  <a:pt x="80227" y="46525"/>
                </a:cubicBezTo>
                <a:cubicBezTo>
                  <a:pt x="80856" y="46229"/>
                  <a:pt x="81484" y="45785"/>
                  <a:pt x="82039" y="45120"/>
                </a:cubicBezTo>
                <a:cubicBezTo>
                  <a:pt x="82519" y="44454"/>
                  <a:pt x="82778" y="43567"/>
                  <a:pt x="82815" y="42643"/>
                </a:cubicBezTo>
                <a:cubicBezTo>
                  <a:pt x="82815" y="42162"/>
                  <a:pt x="82778" y="41682"/>
                  <a:pt x="82630" y="41201"/>
                </a:cubicBezTo>
                <a:cubicBezTo>
                  <a:pt x="82519" y="40794"/>
                  <a:pt x="82297" y="40388"/>
                  <a:pt x="82039" y="40055"/>
                </a:cubicBezTo>
                <a:cubicBezTo>
                  <a:pt x="82113" y="40055"/>
                  <a:pt x="82187" y="40018"/>
                  <a:pt x="82260" y="40018"/>
                </a:cubicBezTo>
                <a:lnTo>
                  <a:pt x="82667" y="40018"/>
                </a:lnTo>
                <a:cubicBezTo>
                  <a:pt x="82741" y="40129"/>
                  <a:pt x="82815" y="40240"/>
                  <a:pt x="82889" y="40388"/>
                </a:cubicBezTo>
                <a:cubicBezTo>
                  <a:pt x="83148" y="40942"/>
                  <a:pt x="83296" y="41534"/>
                  <a:pt x="83370" y="42051"/>
                </a:cubicBezTo>
                <a:cubicBezTo>
                  <a:pt x="83444" y="42606"/>
                  <a:pt x="83370" y="43124"/>
                  <a:pt x="83259" y="43567"/>
                </a:cubicBezTo>
                <a:cubicBezTo>
                  <a:pt x="83111" y="44048"/>
                  <a:pt x="82963" y="44454"/>
                  <a:pt x="82778" y="44787"/>
                </a:cubicBezTo>
                <a:cubicBezTo>
                  <a:pt x="82408" y="45490"/>
                  <a:pt x="81965" y="45933"/>
                  <a:pt x="81595" y="46155"/>
                </a:cubicBezTo>
                <a:cubicBezTo>
                  <a:pt x="81262" y="46377"/>
                  <a:pt x="81040" y="46414"/>
                  <a:pt x="81040" y="46414"/>
                </a:cubicBezTo>
                <a:cubicBezTo>
                  <a:pt x="81040" y="46414"/>
                  <a:pt x="81262" y="46377"/>
                  <a:pt x="81632" y="46155"/>
                </a:cubicBezTo>
                <a:cubicBezTo>
                  <a:pt x="82002" y="45970"/>
                  <a:pt x="82519" y="45527"/>
                  <a:pt x="82926" y="44824"/>
                </a:cubicBezTo>
                <a:cubicBezTo>
                  <a:pt x="83148" y="44491"/>
                  <a:pt x="83333" y="44085"/>
                  <a:pt x="83480" y="43604"/>
                </a:cubicBezTo>
                <a:cubicBezTo>
                  <a:pt x="83554" y="43345"/>
                  <a:pt x="83591" y="43124"/>
                  <a:pt x="83628" y="42828"/>
                </a:cubicBezTo>
                <a:cubicBezTo>
                  <a:pt x="83702" y="42569"/>
                  <a:pt x="83702" y="42273"/>
                  <a:pt x="83665" y="41977"/>
                </a:cubicBezTo>
                <a:cubicBezTo>
                  <a:pt x="83628" y="41423"/>
                  <a:pt x="83480" y="40794"/>
                  <a:pt x="83222" y="40166"/>
                </a:cubicBezTo>
                <a:cubicBezTo>
                  <a:pt x="83185" y="40129"/>
                  <a:pt x="83185" y="40055"/>
                  <a:pt x="83148" y="40018"/>
                </a:cubicBezTo>
                <a:lnTo>
                  <a:pt x="83148" y="40018"/>
                </a:lnTo>
                <a:cubicBezTo>
                  <a:pt x="83517" y="40055"/>
                  <a:pt x="83850" y="40129"/>
                  <a:pt x="84035" y="40166"/>
                </a:cubicBezTo>
                <a:cubicBezTo>
                  <a:pt x="84368" y="40277"/>
                  <a:pt x="84553" y="40388"/>
                  <a:pt x="84590" y="40425"/>
                </a:cubicBezTo>
                <a:cubicBezTo>
                  <a:pt x="84627" y="40425"/>
                  <a:pt x="84701" y="40462"/>
                  <a:pt x="84811" y="40462"/>
                </a:cubicBezTo>
                <a:cubicBezTo>
                  <a:pt x="84996" y="40462"/>
                  <a:pt x="85144" y="40314"/>
                  <a:pt x="85107" y="40129"/>
                </a:cubicBezTo>
                <a:cubicBezTo>
                  <a:pt x="85107" y="39981"/>
                  <a:pt x="85033" y="39907"/>
                  <a:pt x="84848" y="39759"/>
                </a:cubicBezTo>
                <a:cubicBezTo>
                  <a:pt x="84590" y="39574"/>
                  <a:pt x="83813" y="38983"/>
                  <a:pt x="82815" y="38059"/>
                </a:cubicBezTo>
                <a:cubicBezTo>
                  <a:pt x="82371" y="37615"/>
                  <a:pt x="82002" y="37208"/>
                  <a:pt x="81632" y="36765"/>
                </a:cubicBezTo>
                <a:cubicBezTo>
                  <a:pt x="81800" y="36749"/>
                  <a:pt x="81994" y="36740"/>
                  <a:pt x="82206" y="36740"/>
                </a:cubicBezTo>
                <a:cubicBezTo>
                  <a:pt x="82504" y="36740"/>
                  <a:pt x="82838" y="36758"/>
                  <a:pt x="83185" y="36802"/>
                </a:cubicBezTo>
                <a:cubicBezTo>
                  <a:pt x="83961" y="36949"/>
                  <a:pt x="84922" y="37208"/>
                  <a:pt x="85773" y="37837"/>
                </a:cubicBezTo>
                <a:cubicBezTo>
                  <a:pt x="86179" y="38132"/>
                  <a:pt x="86549" y="38502"/>
                  <a:pt x="86882" y="38983"/>
                </a:cubicBezTo>
                <a:cubicBezTo>
                  <a:pt x="87178" y="39463"/>
                  <a:pt x="87399" y="39981"/>
                  <a:pt x="87547" y="40573"/>
                </a:cubicBezTo>
                <a:cubicBezTo>
                  <a:pt x="87695" y="41164"/>
                  <a:pt x="87769" y="41756"/>
                  <a:pt x="87769" y="42310"/>
                </a:cubicBezTo>
                <a:cubicBezTo>
                  <a:pt x="87732" y="42865"/>
                  <a:pt x="87621" y="43419"/>
                  <a:pt x="87473" y="43900"/>
                </a:cubicBezTo>
                <a:cubicBezTo>
                  <a:pt x="87141" y="44898"/>
                  <a:pt x="86623" y="45748"/>
                  <a:pt x="86068" y="46340"/>
                </a:cubicBezTo>
                <a:cubicBezTo>
                  <a:pt x="85551" y="46932"/>
                  <a:pt x="84996" y="47301"/>
                  <a:pt x="84590" y="47523"/>
                </a:cubicBezTo>
                <a:cubicBezTo>
                  <a:pt x="84204" y="47698"/>
                  <a:pt x="83952" y="47774"/>
                  <a:pt x="83958" y="47781"/>
                </a:cubicBezTo>
                <a:lnTo>
                  <a:pt x="83958" y="47781"/>
                </a:lnTo>
                <a:cubicBezTo>
                  <a:pt x="83963" y="47776"/>
                  <a:pt x="84215" y="47734"/>
                  <a:pt x="84627" y="47597"/>
                </a:cubicBezTo>
                <a:cubicBezTo>
                  <a:pt x="85070" y="47412"/>
                  <a:pt x="85662" y="47079"/>
                  <a:pt x="86253" y="46488"/>
                </a:cubicBezTo>
                <a:cubicBezTo>
                  <a:pt x="86845" y="45896"/>
                  <a:pt x="87436" y="45083"/>
                  <a:pt x="87843" y="44048"/>
                </a:cubicBezTo>
                <a:cubicBezTo>
                  <a:pt x="88028" y="43530"/>
                  <a:pt x="88176" y="42939"/>
                  <a:pt x="88213" y="42347"/>
                </a:cubicBezTo>
                <a:cubicBezTo>
                  <a:pt x="88213" y="41719"/>
                  <a:pt x="88176" y="41090"/>
                  <a:pt x="87991" y="40462"/>
                </a:cubicBezTo>
                <a:cubicBezTo>
                  <a:pt x="87843" y="39833"/>
                  <a:pt x="87584" y="39242"/>
                  <a:pt x="87252" y="38724"/>
                </a:cubicBezTo>
                <a:cubicBezTo>
                  <a:pt x="86882" y="38243"/>
                  <a:pt x="86475" y="37800"/>
                  <a:pt x="85994" y="37504"/>
                </a:cubicBezTo>
                <a:cubicBezTo>
                  <a:pt x="85514" y="37171"/>
                  <a:pt x="85033" y="36986"/>
                  <a:pt x="84553" y="36839"/>
                </a:cubicBezTo>
                <a:cubicBezTo>
                  <a:pt x="84072" y="36691"/>
                  <a:pt x="83628" y="36617"/>
                  <a:pt x="83222" y="36580"/>
                </a:cubicBezTo>
                <a:cubicBezTo>
                  <a:pt x="83036" y="36559"/>
                  <a:pt x="82859" y="36550"/>
                  <a:pt x="82690" y="36550"/>
                </a:cubicBezTo>
                <a:cubicBezTo>
                  <a:pt x="82255" y="36550"/>
                  <a:pt x="81878" y="36611"/>
                  <a:pt x="81558" y="36691"/>
                </a:cubicBezTo>
                <a:cubicBezTo>
                  <a:pt x="81484" y="36580"/>
                  <a:pt x="81410" y="36506"/>
                  <a:pt x="81336" y="36395"/>
                </a:cubicBezTo>
                <a:cubicBezTo>
                  <a:pt x="81706" y="36284"/>
                  <a:pt x="82150" y="36210"/>
                  <a:pt x="82593" y="36173"/>
                </a:cubicBezTo>
                <a:cubicBezTo>
                  <a:pt x="82655" y="36170"/>
                  <a:pt x="82718" y="36168"/>
                  <a:pt x="82781" y="36168"/>
                </a:cubicBezTo>
                <a:close/>
                <a:moveTo>
                  <a:pt x="95163" y="55139"/>
                </a:moveTo>
                <a:cubicBezTo>
                  <a:pt x="95163" y="55140"/>
                  <a:pt x="95163" y="55140"/>
                  <a:pt x="95164" y="55140"/>
                </a:cubicBezTo>
                <a:cubicBezTo>
                  <a:pt x="95164" y="55140"/>
                  <a:pt x="95164" y="55140"/>
                  <a:pt x="95164" y="55140"/>
                </a:cubicBezTo>
                <a:lnTo>
                  <a:pt x="95164" y="55140"/>
                </a:lnTo>
                <a:cubicBezTo>
                  <a:pt x="95163" y="55140"/>
                  <a:pt x="95163" y="55140"/>
                  <a:pt x="95163" y="55139"/>
                </a:cubicBezTo>
                <a:close/>
                <a:moveTo>
                  <a:pt x="57305" y="49963"/>
                </a:moveTo>
                <a:lnTo>
                  <a:pt x="57305" y="50296"/>
                </a:lnTo>
                <a:cubicBezTo>
                  <a:pt x="57342" y="51183"/>
                  <a:pt x="57416" y="52033"/>
                  <a:pt x="57564" y="52847"/>
                </a:cubicBezTo>
                <a:cubicBezTo>
                  <a:pt x="57675" y="53549"/>
                  <a:pt x="57860" y="54289"/>
                  <a:pt x="58119" y="54954"/>
                </a:cubicBezTo>
                <a:cubicBezTo>
                  <a:pt x="57897" y="54732"/>
                  <a:pt x="57675" y="54511"/>
                  <a:pt x="57527" y="54326"/>
                </a:cubicBezTo>
                <a:cubicBezTo>
                  <a:pt x="57268" y="53919"/>
                  <a:pt x="57120" y="53586"/>
                  <a:pt x="57046" y="53327"/>
                </a:cubicBezTo>
                <a:cubicBezTo>
                  <a:pt x="56973" y="53106"/>
                  <a:pt x="56936" y="52958"/>
                  <a:pt x="56936" y="52958"/>
                </a:cubicBezTo>
                <a:lnTo>
                  <a:pt x="56936" y="52958"/>
                </a:lnTo>
                <a:cubicBezTo>
                  <a:pt x="56936" y="52958"/>
                  <a:pt x="56936" y="53106"/>
                  <a:pt x="56972" y="53364"/>
                </a:cubicBezTo>
                <a:cubicBezTo>
                  <a:pt x="57046" y="53623"/>
                  <a:pt x="57157" y="53993"/>
                  <a:pt x="57416" y="54400"/>
                </a:cubicBezTo>
                <a:cubicBezTo>
                  <a:pt x="57638" y="54769"/>
                  <a:pt x="57934" y="55139"/>
                  <a:pt x="58303" y="55509"/>
                </a:cubicBezTo>
                <a:cubicBezTo>
                  <a:pt x="58303" y="55509"/>
                  <a:pt x="58340" y="55546"/>
                  <a:pt x="58340" y="55583"/>
                </a:cubicBezTo>
                <a:cubicBezTo>
                  <a:pt x="57675" y="55287"/>
                  <a:pt x="57157" y="54880"/>
                  <a:pt x="56751" y="54547"/>
                </a:cubicBezTo>
                <a:cubicBezTo>
                  <a:pt x="55975" y="53845"/>
                  <a:pt x="55642" y="53365"/>
                  <a:pt x="55642" y="53364"/>
                </a:cubicBezTo>
                <a:lnTo>
                  <a:pt x="55642" y="53364"/>
                </a:lnTo>
                <a:cubicBezTo>
                  <a:pt x="55642" y="53365"/>
                  <a:pt x="55938" y="53882"/>
                  <a:pt x="56677" y="54695"/>
                </a:cubicBezTo>
                <a:cubicBezTo>
                  <a:pt x="57046" y="55065"/>
                  <a:pt x="57564" y="55509"/>
                  <a:pt x="58229" y="55878"/>
                </a:cubicBezTo>
                <a:cubicBezTo>
                  <a:pt x="58340" y="55915"/>
                  <a:pt x="58414" y="55952"/>
                  <a:pt x="58488" y="55989"/>
                </a:cubicBezTo>
                <a:cubicBezTo>
                  <a:pt x="57453" y="55731"/>
                  <a:pt x="56529" y="55361"/>
                  <a:pt x="55715" y="54806"/>
                </a:cubicBezTo>
                <a:cubicBezTo>
                  <a:pt x="55420" y="54584"/>
                  <a:pt x="55124" y="54363"/>
                  <a:pt x="54828" y="54141"/>
                </a:cubicBezTo>
                <a:cubicBezTo>
                  <a:pt x="54495" y="53845"/>
                  <a:pt x="54200" y="53512"/>
                  <a:pt x="53904" y="53143"/>
                </a:cubicBezTo>
                <a:cubicBezTo>
                  <a:pt x="53978" y="53069"/>
                  <a:pt x="54015" y="52995"/>
                  <a:pt x="54089" y="52921"/>
                </a:cubicBezTo>
                <a:cubicBezTo>
                  <a:pt x="54237" y="52773"/>
                  <a:pt x="54385" y="52588"/>
                  <a:pt x="54532" y="52440"/>
                </a:cubicBezTo>
                <a:cubicBezTo>
                  <a:pt x="54606" y="52514"/>
                  <a:pt x="54680" y="52551"/>
                  <a:pt x="54754" y="52625"/>
                </a:cubicBezTo>
                <a:cubicBezTo>
                  <a:pt x="55124" y="52847"/>
                  <a:pt x="55346" y="52921"/>
                  <a:pt x="55346" y="52921"/>
                </a:cubicBezTo>
                <a:cubicBezTo>
                  <a:pt x="55346" y="52921"/>
                  <a:pt x="55124" y="52847"/>
                  <a:pt x="54791" y="52551"/>
                </a:cubicBezTo>
                <a:cubicBezTo>
                  <a:pt x="54717" y="52514"/>
                  <a:pt x="54643" y="52440"/>
                  <a:pt x="54569" y="52366"/>
                </a:cubicBezTo>
                <a:cubicBezTo>
                  <a:pt x="55235" y="51664"/>
                  <a:pt x="56048" y="50998"/>
                  <a:pt x="56825" y="50370"/>
                </a:cubicBezTo>
                <a:lnTo>
                  <a:pt x="57305" y="49963"/>
                </a:lnTo>
                <a:close/>
                <a:moveTo>
                  <a:pt x="63479" y="36912"/>
                </a:moveTo>
                <a:lnTo>
                  <a:pt x="63479" y="36912"/>
                </a:lnTo>
                <a:cubicBezTo>
                  <a:pt x="62999" y="37393"/>
                  <a:pt x="62481" y="37837"/>
                  <a:pt x="62001" y="38243"/>
                </a:cubicBezTo>
                <a:cubicBezTo>
                  <a:pt x="61372" y="38798"/>
                  <a:pt x="60743" y="39353"/>
                  <a:pt x="60226" y="39870"/>
                </a:cubicBezTo>
                <a:cubicBezTo>
                  <a:pt x="59191" y="40942"/>
                  <a:pt x="58303" y="41903"/>
                  <a:pt x="57564" y="42643"/>
                </a:cubicBezTo>
                <a:cubicBezTo>
                  <a:pt x="56122" y="44196"/>
                  <a:pt x="55235" y="44972"/>
                  <a:pt x="55235" y="44972"/>
                </a:cubicBezTo>
                <a:cubicBezTo>
                  <a:pt x="55235" y="44972"/>
                  <a:pt x="56159" y="44270"/>
                  <a:pt x="57638" y="42791"/>
                </a:cubicBezTo>
                <a:cubicBezTo>
                  <a:pt x="58414" y="42088"/>
                  <a:pt x="59302" y="41164"/>
                  <a:pt x="60411" y="40129"/>
                </a:cubicBezTo>
                <a:cubicBezTo>
                  <a:pt x="60596" y="39981"/>
                  <a:pt x="60743" y="39796"/>
                  <a:pt x="60928" y="39648"/>
                </a:cubicBezTo>
                <a:lnTo>
                  <a:pt x="60928" y="39648"/>
                </a:lnTo>
                <a:cubicBezTo>
                  <a:pt x="60411" y="40314"/>
                  <a:pt x="59930" y="41090"/>
                  <a:pt x="59523" y="41867"/>
                </a:cubicBezTo>
                <a:cubicBezTo>
                  <a:pt x="58229" y="43308"/>
                  <a:pt x="57157" y="44491"/>
                  <a:pt x="56381" y="45305"/>
                </a:cubicBezTo>
                <a:cubicBezTo>
                  <a:pt x="55420" y="46340"/>
                  <a:pt x="54902" y="46858"/>
                  <a:pt x="54902" y="46858"/>
                </a:cubicBezTo>
                <a:cubicBezTo>
                  <a:pt x="54902" y="46858"/>
                  <a:pt x="55457" y="46377"/>
                  <a:pt x="56455" y="45453"/>
                </a:cubicBezTo>
                <a:cubicBezTo>
                  <a:pt x="57120" y="44824"/>
                  <a:pt x="57971" y="44011"/>
                  <a:pt x="58969" y="43013"/>
                </a:cubicBezTo>
                <a:lnTo>
                  <a:pt x="58969" y="43013"/>
                </a:lnTo>
                <a:cubicBezTo>
                  <a:pt x="58784" y="43456"/>
                  <a:pt x="58599" y="43900"/>
                  <a:pt x="58451" y="44344"/>
                </a:cubicBezTo>
                <a:cubicBezTo>
                  <a:pt x="58414" y="44454"/>
                  <a:pt x="58377" y="44528"/>
                  <a:pt x="58340" y="44639"/>
                </a:cubicBezTo>
                <a:cubicBezTo>
                  <a:pt x="57379" y="45711"/>
                  <a:pt x="56455" y="46488"/>
                  <a:pt x="55789" y="47079"/>
                </a:cubicBezTo>
                <a:lnTo>
                  <a:pt x="54717" y="47967"/>
                </a:lnTo>
                <a:lnTo>
                  <a:pt x="55863" y="47190"/>
                </a:lnTo>
                <a:cubicBezTo>
                  <a:pt x="56455" y="46784"/>
                  <a:pt x="57231" y="46266"/>
                  <a:pt x="58119" y="45490"/>
                </a:cubicBezTo>
                <a:lnTo>
                  <a:pt x="58119" y="45490"/>
                </a:lnTo>
                <a:cubicBezTo>
                  <a:pt x="58008" y="45785"/>
                  <a:pt x="57934" y="46118"/>
                  <a:pt x="57897" y="46414"/>
                </a:cubicBezTo>
                <a:cubicBezTo>
                  <a:pt x="57490" y="46673"/>
                  <a:pt x="57157" y="46968"/>
                  <a:pt x="56899" y="47227"/>
                </a:cubicBezTo>
                <a:cubicBezTo>
                  <a:pt x="56566" y="47560"/>
                  <a:pt x="56270" y="47856"/>
                  <a:pt x="56048" y="48115"/>
                </a:cubicBezTo>
                <a:cubicBezTo>
                  <a:pt x="55642" y="48632"/>
                  <a:pt x="55420" y="48928"/>
                  <a:pt x="55420" y="48928"/>
                </a:cubicBezTo>
                <a:lnTo>
                  <a:pt x="56159" y="48225"/>
                </a:lnTo>
                <a:cubicBezTo>
                  <a:pt x="56418" y="48004"/>
                  <a:pt x="56714" y="47745"/>
                  <a:pt x="57083" y="47449"/>
                </a:cubicBezTo>
                <a:cubicBezTo>
                  <a:pt x="57305" y="47301"/>
                  <a:pt x="57527" y="47116"/>
                  <a:pt x="57786" y="46968"/>
                </a:cubicBezTo>
                <a:lnTo>
                  <a:pt x="57786" y="46968"/>
                </a:lnTo>
                <a:cubicBezTo>
                  <a:pt x="57712" y="47338"/>
                  <a:pt x="57675" y="47708"/>
                  <a:pt x="57601" y="48078"/>
                </a:cubicBezTo>
                <a:cubicBezTo>
                  <a:pt x="57268" y="48336"/>
                  <a:pt x="56936" y="48632"/>
                  <a:pt x="56566" y="48928"/>
                </a:cubicBezTo>
                <a:cubicBezTo>
                  <a:pt x="56381" y="49076"/>
                  <a:pt x="56196" y="49224"/>
                  <a:pt x="56011" y="49409"/>
                </a:cubicBezTo>
                <a:cubicBezTo>
                  <a:pt x="54754" y="50444"/>
                  <a:pt x="53830" y="51368"/>
                  <a:pt x="53201" y="52255"/>
                </a:cubicBezTo>
                <a:cubicBezTo>
                  <a:pt x="53054" y="52440"/>
                  <a:pt x="52943" y="52625"/>
                  <a:pt x="52832" y="52773"/>
                </a:cubicBezTo>
                <a:cubicBezTo>
                  <a:pt x="53091" y="52144"/>
                  <a:pt x="53386" y="51553"/>
                  <a:pt x="53608" y="51109"/>
                </a:cubicBezTo>
                <a:cubicBezTo>
                  <a:pt x="54236" y="50000"/>
                  <a:pt x="54680" y="49446"/>
                  <a:pt x="54680" y="49446"/>
                </a:cubicBezTo>
                <a:lnTo>
                  <a:pt x="54680" y="49446"/>
                </a:lnTo>
                <a:cubicBezTo>
                  <a:pt x="54680" y="49446"/>
                  <a:pt x="54199" y="49926"/>
                  <a:pt x="53497" y="50998"/>
                </a:cubicBezTo>
                <a:cubicBezTo>
                  <a:pt x="53165" y="51516"/>
                  <a:pt x="52795" y="52181"/>
                  <a:pt x="52425" y="52995"/>
                </a:cubicBezTo>
                <a:cubicBezTo>
                  <a:pt x="52203" y="53475"/>
                  <a:pt x="52018" y="53993"/>
                  <a:pt x="51834" y="54547"/>
                </a:cubicBezTo>
                <a:cubicBezTo>
                  <a:pt x="51907" y="54067"/>
                  <a:pt x="51944" y="53586"/>
                  <a:pt x="52018" y="53143"/>
                </a:cubicBezTo>
                <a:cubicBezTo>
                  <a:pt x="52203" y="52070"/>
                  <a:pt x="52462" y="51183"/>
                  <a:pt x="52758" y="50481"/>
                </a:cubicBezTo>
                <a:cubicBezTo>
                  <a:pt x="53017" y="49778"/>
                  <a:pt x="53312" y="49261"/>
                  <a:pt x="53497" y="48928"/>
                </a:cubicBezTo>
                <a:cubicBezTo>
                  <a:pt x="53719" y="48558"/>
                  <a:pt x="53830" y="48374"/>
                  <a:pt x="53830" y="48373"/>
                </a:cubicBezTo>
                <a:lnTo>
                  <a:pt x="53830" y="48373"/>
                </a:lnTo>
                <a:cubicBezTo>
                  <a:pt x="53830" y="48374"/>
                  <a:pt x="53682" y="48558"/>
                  <a:pt x="53460" y="48891"/>
                </a:cubicBezTo>
                <a:cubicBezTo>
                  <a:pt x="53238" y="49224"/>
                  <a:pt x="52943" y="49704"/>
                  <a:pt x="52610" y="50407"/>
                </a:cubicBezTo>
                <a:cubicBezTo>
                  <a:pt x="52277" y="51072"/>
                  <a:pt x="51981" y="51960"/>
                  <a:pt x="51723" y="53032"/>
                </a:cubicBezTo>
                <a:cubicBezTo>
                  <a:pt x="51575" y="53771"/>
                  <a:pt x="51464" y="54547"/>
                  <a:pt x="51353" y="55398"/>
                </a:cubicBezTo>
                <a:cubicBezTo>
                  <a:pt x="51205" y="54584"/>
                  <a:pt x="51131" y="53845"/>
                  <a:pt x="51094" y="53143"/>
                </a:cubicBezTo>
                <a:cubicBezTo>
                  <a:pt x="51094" y="52551"/>
                  <a:pt x="51131" y="51960"/>
                  <a:pt x="51205" y="51479"/>
                </a:cubicBezTo>
                <a:cubicBezTo>
                  <a:pt x="51279" y="50961"/>
                  <a:pt x="51427" y="50481"/>
                  <a:pt x="51538" y="50074"/>
                </a:cubicBezTo>
                <a:cubicBezTo>
                  <a:pt x="51797" y="49261"/>
                  <a:pt x="52055" y="48632"/>
                  <a:pt x="52203" y="48225"/>
                </a:cubicBezTo>
                <a:cubicBezTo>
                  <a:pt x="52350" y="47785"/>
                  <a:pt x="52424" y="47563"/>
                  <a:pt x="52425" y="47560"/>
                </a:cubicBezTo>
                <a:lnTo>
                  <a:pt x="52425" y="47560"/>
                </a:lnTo>
                <a:cubicBezTo>
                  <a:pt x="52424" y="47563"/>
                  <a:pt x="52350" y="47785"/>
                  <a:pt x="52166" y="48189"/>
                </a:cubicBezTo>
                <a:cubicBezTo>
                  <a:pt x="52018" y="48595"/>
                  <a:pt x="51723" y="49187"/>
                  <a:pt x="51427" y="50000"/>
                </a:cubicBezTo>
                <a:cubicBezTo>
                  <a:pt x="51242" y="50407"/>
                  <a:pt x="51094" y="50850"/>
                  <a:pt x="50983" y="51368"/>
                </a:cubicBezTo>
                <a:cubicBezTo>
                  <a:pt x="50872" y="51886"/>
                  <a:pt x="50798" y="52477"/>
                  <a:pt x="50798" y="53106"/>
                </a:cubicBezTo>
                <a:cubicBezTo>
                  <a:pt x="50761" y="54067"/>
                  <a:pt x="50909" y="55139"/>
                  <a:pt x="51057" y="56285"/>
                </a:cubicBezTo>
                <a:cubicBezTo>
                  <a:pt x="51020" y="56174"/>
                  <a:pt x="50946" y="56063"/>
                  <a:pt x="50872" y="55952"/>
                </a:cubicBezTo>
                <a:cubicBezTo>
                  <a:pt x="50761" y="55583"/>
                  <a:pt x="50650" y="55213"/>
                  <a:pt x="50577" y="54843"/>
                </a:cubicBezTo>
                <a:cubicBezTo>
                  <a:pt x="50429" y="54030"/>
                  <a:pt x="50355" y="53290"/>
                  <a:pt x="50318" y="52551"/>
                </a:cubicBezTo>
                <a:cubicBezTo>
                  <a:pt x="50207" y="51146"/>
                  <a:pt x="50392" y="49889"/>
                  <a:pt x="50614" y="48891"/>
                </a:cubicBezTo>
                <a:cubicBezTo>
                  <a:pt x="50835" y="47893"/>
                  <a:pt x="51057" y="47153"/>
                  <a:pt x="51242" y="46636"/>
                </a:cubicBezTo>
                <a:cubicBezTo>
                  <a:pt x="51426" y="46122"/>
                  <a:pt x="51536" y="45863"/>
                  <a:pt x="51538" y="45859"/>
                </a:cubicBezTo>
                <a:lnTo>
                  <a:pt x="51538" y="45859"/>
                </a:lnTo>
                <a:cubicBezTo>
                  <a:pt x="51536" y="45863"/>
                  <a:pt x="51425" y="46122"/>
                  <a:pt x="51205" y="46599"/>
                </a:cubicBezTo>
                <a:cubicBezTo>
                  <a:pt x="51020" y="47079"/>
                  <a:pt x="50724" y="47819"/>
                  <a:pt x="50466" y="48817"/>
                </a:cubicBezTo>
                <a:cubicBezTo>
                  <a:pt x="50207" y="49778"/>
                  <a:pt x="49948" y="51035"/>
                  <a:pt x="49985" y="52514"/>
                </a:cubicBezTo>
                <a:cubicBezTo>
                  <a:pt x="50022" y="52995"/>
                  <a:pt x="50059" y="53475"/>
                  <a:pt x="50096" y="53993"/>
                </a:cubicBezTo>
                <a:cubicBezTo>
                  <a:pt x="49985" y="53623"/>
                  <a:pt x="49911" y="53254"/>
                  <a:pt x="49874" y="52921"/>
                </a:cubicBezTo>
                <a:cubicBezTo>
                  <a:pt x="49652" y="51590"/>
                  <a:pt x="49652" y="50407"/>
                  <a:pt x="49726" y="49482"/>
                </a:cubicBezTo>
                <a:cubicBezTo>
                  <a:pt x="49837" y="48521"/>
                  <a:pt x="49985" y="47782"/>
                  <a:pt x="50096" y="47264"/>
                </a:cubicBezTo>
                <a:cubicBezTo>
                  <a:pt x="50169" y="46787"/>
                  <a:pt x="50243" y="46528"/>
                  <a:pt x="50244" y="46525"/>
                </a:cubicBezTo>
                <a:lnTo>
                  <a:pt x="50244" y="46525"/>
                </a:lnTo>
                <a:cubicBezTo>
                  <a:pt x="50243" y="46528"/>
                  <a:pt x="50169" y="46787"/>
                  <a:pt x="50022" y="47264"/>
                </a:cubicBezTo>
                <a:cubicBezTo>
                  <a:pt x="49911" y="47745"/>
                  <a:pt x="49726" y="48447"/>
                  <a:pt x="49578" y="49409"/>
                </a:cubicBezTo>
                <a:cubicBezTo>
                  <a:pt x="49467" y="50259"/>
                  <a:pt x="49393" y="51257"/>
                  <a:pt x="49504" y="52440"/>
                </a:cubicBezTo>
                <a:cubicBezTo>
                  <a:pt x="49209" y="51368"/>
                  <a:pt x="48987" y="50148"/>
                  <a:pt x="48950" y="48780"/>
                </a:cubicBezTo>
                <a:cubicBezTo>
                  <a:pt x="48950" y="48004"/>
                  <a:pt x="49024" y="47190"/>
                  <a:pt x="49209" y="46414"/>
                </a:cubicBezTo>
                <a:lnTo>
                  <a:pt x="49209" y="46340"/>
                </a:lnTo>
                <a:cubicBezTo>
                  <a:pt x="49246" y="46192"/>
                  <a:pt x="49283" y="46044"/>
                  <a:pt x="49320" y="45896"/>
                </a:cubicBezTo>
                <a:lnTo>
                  <a:pt x="49357" y="45822"/>
                </a:lnTo>
                <a:cubicBezTo>
                  <a:pt x="49615" y="44898"/>
                  <a:pt x="50022" y="43937"/>
                  <a:pt x="50540" y="43013"/>
                </a:cubicBezTo>
                <a:cubicBezTo>
                  <a:pt x="50798" y="42569"/>
                  <a:pt x="51094" y="42088"/>
                  <a:pt x="51427" y="41645"/>
                </a:cubicBezTo>
                <a:cubicBezTo>
                  <a:pt x="51575" y="41423"/>
                  <a:pt x="51723" y="41238"/>
                  <a:pt x="51907" y="41016"/>
                </a:cubicBezTo>
                <a:cubicBezTo>
                  <a:pt x="52018" y="40831"/>
                  <a:pt x="52203" y="40646"/>
                  <a:pt x="52388" y="40462"/>
                </a:cubicBezTo>
                <a:cubicBezTo>
                  <a:pt x="52980" y="39796"/>
                  <a:pt x="53719" y="39205"/>
                  <a:pt x="54680" y="38613"/>
                </a:cubicBezTo>
                <a:cubicBezTo>
                  <a:pt x="55272" y="38206"/>
                  <a:pt x="55974" y="37837"/>
                  <a:pt x="56640" y="37541"/>
                </a:cubicBezTo>
                <a:cubicBezTo>
                  <a:pt x="57083" y="37541"/>
                  <a:pt x="57527" y="37504"/>
                  <a:pt x="57934" y="37504"/>
                </a:cubicBezTo>
                <a:cubicBezTo>
                  <a:pt x="56825" y="38096"/>
                  <a:pt x="55826" y="38687"/>
                  <a:pt x="54939" y="39316"/>
                </a:cubicBezTo>
                <a:cubicBezTo>
                  <a:pt x="53830" y="40092"/>
                  <a:pt x="52943" y="40942"/>
                  <a:pt x="52314" y="41682"/>
                </a:cubicBezTo>
                <a:cubicBezTo>
                  <a:pt x="51686" y="42421"/>
                  <a:pt x="51316" y="43087"/>
                  <a:pt x="51057" y="43530"/>
                </a:cubicBezTo>
                <a:cubicBezTo>
                  <a:pt x="50849" y="43981"/>
                  <a:pt x="50739" y="44236"/>
                  <a:pt x="50726" y="44236"/>
                </a:cubicBezTo>
                <a:cubicBezTo>
                  <a:pt x="50726" y="44236"/>
                  <a:pt x="50725" y="44236"/>
                  <a:pt x="50725" y="44236"/>
                </a:cubicBezTo>
                <a:lnTo>
                  <a:pt x="50725" y="44236"/>
                </a:lnTo>
                <a:cubicBezTo>
                  <a:pt x="50725" y="44236"/>
                  <a:pt x="50726" y="44236"/>
                  <a:pt x="50726" y="44236"/>
                </a:cubicBezTo>
                <a:cubicBezTo>
                  <a:pt x="50739" y="44236"/>
                  <a:pt x="50852" y="43983"/>
                  <a:pt x="51094" y="43567"/>
                </a:cubicBezTo>
                <a:cubicBezTo>
                  <a:pt x="51353" y="43160"/>
                  <a:pt x="51760" y="42532"/>
                  <a:pt x="52425" y="41830"/>
                </a:cubicBezTo>
                <a:cubicBezTo>
                  <a:pt x="53054" y="41127"/>
                  <a:pt x="53941" y="40351"/>
                  <a:pt x="55087" y="39574"/>
                </a:cubicBezTo>
                <a:cubicBezTo>
                  <a:pt x="56196" y="38872"/>
                  <a:pt x="57527" y="38169"/>
                  <a:pt x="59080" y="37430"/>
                </a:cubicBezTo>
                <a:cubicBezTo>
                  <a:pt x="59154" y="37430"/>
                  <a:pt x="59228" y="37430"/>
                  <a:pt x="59339" y="37393"/>
                </a:cubicBezTo>
                <a:cubicBezTo>
                  <a:pt x="59450" y="37393"/>
                  <a:pt x="59560" y="37393"/>
                  <a:pt x="59708" y="37356"/>
                </a:cubicBezTo>
                <a:lnTo>
                  <a:pt x="59708" y="37356"/>
                </a:lnTo>
                <a:cubicBezTo>
                  <a:pt x="59376" y="37541"/>
                  <a:pt x="59080" y="37726"/>
                  <a:pt x="58784" y="37911"/>
                </a:cubicBezTo>
                <a:cubicBezTo>
                  <a:pt x="58156" y="38317"/>
                  <a:pt x="57564" y="38761"/>
                  <a:pt x="57046" y="39168"/>
                </a:cubicBezTo>
                <a:cubicBezTo>
                  <a:pt x="55974" y="39981"/>
                  <a:pt x="55124" y="40794"/>
                  <a:pt x="54458" y="41460"/>
                </a:cubicBezTo>
                <a:cubicBezTo>
                  <a:pt x="53128" y="42828"/>
                  <a:pt x="52536" y="43678"/>
                  <a:pt x="52536" y="43678"/>
                </a:cubicBezTo>
                <a:cubicBezTo>
                  <a:pt x="52536" y="43678"/>
                  <a:pt x="53165" y="42865"/>
                  <a:pt x="54532" y="41608"/>
                </a:cubicBezTo>
                <a:cubicBezTo>
                  <a:pt x="55235" y="40979"/>
                  <a:pt x="56085" y="40240"/>
                  <a:pt x="57157" y="39426"/>
                </a:cubicBezTo>
                <a:cubicBezTo>
                  <a:pt x="57712" y="39057"/>
                  <a:pt x="58303" y="38650"/>
                  <a:pt x="58969" y="38243"/>
                </a:cubicBezTo>
                <a:cubicBezTo>
                  <a:pt x="59597" y="37874"/>
                  <a:pt x="60300" y="37504"/>
                  <a:pt x="61076" y="37208"/>
                </a:cubicBezTo>
                <a:cubicBezTo>
                  <a:pt x="61409" y="37171"/>
                  <a:pt x="61705" y="37097"/>
                  <a:pt x="62001" y="37060"/>
                </a:cubicBezTo>
                <a:lnTo>
                  <a:pt x="62001" y="37060"/>
                </a:lnTo>
                <a:cubicBezTo>
                  <a:pt x="61742" y="37208"/>
                  <a:pt x="61483" y="37393"/>
                  <a:pt x="61224" y="37578"/>
                </a:cubicBezTo>
                <a:cubicBezTo>
                  <a:pt x="60559" y="38096"/>
                  <a:pt x="59967" y="38650"/>
                  <a:pt x="59376" y="39094"/>
                </a:cubicBezTo>
                <a:cubicBezTo>
                  <a:pt x="58193" y="40055"/>
                  <a:pt x="57231" y="40942"/>
                  <a:pt x="56455" y="41682"/>
                </a:cubicBezTo>
                <a:cubicBezTo>
                  <a:pt x="54902" y="43124"/>
                  <a:pt x="54089" y="43974"/>
                  <a:pt x="54089" y="43974"/>
                </a:cubicBezTo>
                <a:cubicBezTo>
                  <a:pt x="54089" y="43974"/>
                  <a:pt x="54902" y="43197"/>
                  <a:pt x="56529" y="41830"/>
                </a:cubicBezTo>
                <a:cubicBezTo>
                  <a:pt x="57305" y="41127"/>
                  <a:pt x="58303" y="40277"/>
                  <a:pt x="59486" y="39389"/>
                </a:cubicBezTo>
                <a:cubicBezTo>
                  <a:pt x="60115" y="38946"/>
                  <a:pt x="60743" y="38391"/>
                  <a:pt x="61446" y="37911"/>
                </a:cubicBezTo>
                <a:cubicBezTo>
                  <a:pt x="62037" y="37467"/>
                  <a:pt x="62740" y="37060"/>
                  <a:pt x="63479" y="36912"/>
                </a:cubicBezTo>
                <a:close/>
                <a:moveTo>
                  <a:pt x="91318" y="57579"/>
                </a:moveTo>
                <a:cubicBezTo>
                  <a:pt x="91281" y="57616"/>
                  <a:pt x="91281" y="57616"/>
                  <a:pt x="91281" y="57653"/>
                </a:cubicBezTo>
                <a:cubicBezTo>
                  <a:pt x="91281" y="57616"/>
                  <a:pt x="91281" y="57616"/>
                  <a:pt x="91281" y="57579"/>
                </a:cubicBezTo>
                <a:close/>
                <a:moveTo>
                  <a:pt x="93426" y="47708"/>
                </a:moveTo>
                <a:cubicBezTo>
                  <a:pt x="93795" y="48115"/>
                  <a:pt x="94128" y="48595"/>
                  <a:pt x="94424" y="49113"/>
                </a:cubicBezTo>
                <a:cubicBezTo>
                  <a:pt x="95126" y="50370"/>
                  <a:pt x="95570" y="51812"/>
                  <a:pt x="95681" y="53290"/>
                </a:cubicBezTo>
                <a:cubicBezTo>
                  <a:pt x="95829" y="54843"/>
                  <a:pt x="95533" y="56359"/>
                  <a:pt x="94867" y="57431"/>
                </a:cubicBezTo>
                <a:cubicBezTo>
                  <a:pt x="94356" y="58381"/>
                  <a:pt x="93483" y="59078"/>
                  <a:pt x="92464" y="59380"/>
                </a:cubicBezTo>
                <a:lnTo>
                  <a:pt x="92464" y="59380"/>
                </a:lnTo>
                <a:cubicBezTo>
                  <a:pt x="92488" y="59367"/>
                  <a:pt x="92513" y="59342"/>
                  <a:pt x="92538" y="59317"/>
                </a:cubicBezTo>
                <a:cubicBezTo>
                  <a:pt x="93241" y="58947"/>
                  <a:pt x="93721" y="58429"/>
                  <a:pt x="94017" y="57986"/>
                </a:cubicBezTo>
                <a:cubicBezTo>
                  <a:pt x="94313" y="57542"/>
                  <a:pt x="94498" y="57172"/>
                  <a:pt x="94609" y="56914"/>
                </a:cubicBezTo>
                <a:cubicBezTo>
                  <a:pt x="94719" y="56657"/>
                  <a:pt x="94756" y="56510"/>
                  <a:pt x="94757" y="56507"/>
                </a:cubicBezTo>
                <a:lnTo>
                  <a:pt x="94757" y="56507"/>
                </a:lnTo>
                <a:cubicBezTo>
                  <a:pt x="94756" y="56510"/>
                  <a:pt x="94718" y="56657"/>
                  <a:pt x="94572" y="56914"/>
                </a:cubicBezTo>
                <a:cubicBezTo>
                  <a:pt x="94424" y="57135"/>
                  <a:pt x="94202" y="57505"/>
                  <a:pt x="93869" y="57912"/>
                </a:cubicBezTo>
                <a:cubicBezTo>
                  <a:pt x="93537" y="58318"/>
                  <a:pt x="93056" y="58762"/>
                  <a:pt x="92390" y="59058"/>
                </a:cubicBezTo>
                <a:cubicBezTo>
                  <a:pt x="91984" y="59280"/>
                  <a:pt x="91466" y="59391"/>
                  <a:pt x="90912" y="59428"/>
                </a:cubicBezTo>
                <a:cubicBezTo>
                  <a:pt x="91392" y="59280"/>
                  <a:pt x="91799" y="59021"/>
                  <a:pt x="92132" y="58762"/>
                </a:cubicBezTo>
                <a:cubicBezTo>
                  <a:pt x="92686" y="58355"/>
                  <a:pt x="93056" y="57949"/>
                  <a:pt x="93315" y="57542"/>
                </a:cubicBezTo>
                <a:cubicBezTo>
                  <a:pt x="93832" y="56803"/>
                  <a:pt x="93906" y="56285"/>
                  <a:pt x="93906" y="56285"/>
                </a:cubicBezTo>
                <a:lnTo>
                  <a:pt x="93906" y="56285"/>
                </a:lnTo>
                <a:cubicBezTo>
                  <a:pt x="93906" y="56285"/>
                  <a:pt x="93758" y="56803"/>
                  <a:pt x="93167" y="57468"/>
                </a:cubicBezTo>
                <a:cubicBezTo>
                  <a:pt x="92871" y="57838"/>
                  <a:pt x="92464" y="58208"/>
                  <a:pt x="91947" y="58540"/>
                </a:cubicBezTo>
                <a:cubicBezTo>
                  <a:pt x="91614" y="58725"/>
                  <a:pt x="91244" y="58947"/>
                  <a:pt x="90801" y="59058"/>
                </a:cubicBezTo>
                <a:cubicBezTo>
                  <a:pt x="91244" y="58799"/>
                  <a:pt x="91614" y="58503"/>
                  <a:pt x="91910" y="58208"/>
                </a:cubicBezTo>
                <a:cubicBezTo>
                  <a:pt x="92316" y="57764"/>
                  <a:pt x="92612" y="57283"/>
                  <a:pt x="92797" y="56877"/>
                </a:cubicBezTo>
                <a:cubicBezTo>
                  <a:pt x="92982" y="56507"/>
                  <a:pt x="93019" y="56137"/>
                  <a:pt x="93019" y="55915"/>
                </a:cubicBezTo>
                <a:cubicBezTo>
                  <a:pt x="93019" y="55694"/>
                  <a:pt x="92982" y="55583"/>
                  <a:pt x="92982" y="55583"/>
                </a:cubicBezTo>
                <a:cubicBezTo>
                  <a:pt x="92982" y="55583"/>
                  <a:pt x="92982" y="55694"/>
                  <a:pt x="92982" y="55915"/>
                </a:cubicBezTo>
                <a:cubicBezTo>
                  <a:pt x="92945" y="56137"/>
                  <a:pt x="92834" y="56470"/>
                  <a:pt x="92649" y="56840"/>
                </a:cubicBezTo>
                <a:cubicBezTo>
                  <a:pt x="92427" y="57209"/>
                  <a:pt x="92132" y="57616"/>
                  <a:pt x="91651" y="57986"/>
                </a:cubicBezTo>
                <a:cubicBezTo>
                  <a:pt x="91540" y="58097"/>
                  <a:pt x="91429" y="58171"/>
                  <a:pt x="91318" y="58282"/>
                </a:cubicBezTo>
                <a:cubicBezTo>
                  <a:pt x="91355" y="58208"/>
                  <a:pt x="91392" y="58134"/>
                  <a:pt x="91429" y="58060"/>
                </a:cubicBezTo>
                <a:cubicBezTo>
                  <a:pt x="91614" y="57801"/>
                  <a:pt x="91725" y="57542"/>
                  <a:pt x="91799" y="57283"/>
                </a:cubicBezTo>
                <a:cubicBezTo>
                  <a:pt x="91984" y="56803"/>
                  <a:pt x="92021" y="56359"/>
                  <a:pt x="92021" y="55989"/>
                </a:cubicBezTo>
                <a:cubicBezTo>
                  <a:pt x="92021" y="55620"/>
                  <a:pt x="91947" y="55361"/>
                  <a:pt x="91873" y="55176"/>
                </a:cubicBezTo>
                <a:cubicBezTo>
                  <a:pt x="91836" y="54991"/>
                  <a:pt x="91762" y="54917"/>
                  <a:pt x="91762" y="54917"/>
                </a:cubicBezTo>
                <a:lnTo>
                  <a:pt x="91762" y="54917"/>
                </a:lnTo>
                <a:cubicBezTo>
                  <a:pt x="91762" y="54917"/>
                  <a:pt x="91947" y="55287"/>
                  <a:pt x="91873" y="55989"/>
                </a:cubicBezTo>
                <a:cubicBezTo>
                  <a:pt x="91836" y="56322"/>
                  <a:pt x="91725" y="56766"/>
                  <a:pt x="91503" y="57209"/>
                </a:cubicBezTo>
                <a:cubicBezTo>
                  <a:pt x="91466" y="57283"/>
                  <a:pt x="91429" y="57394"/>
                  <a:pt x="91355" y="57505"/>
                </a:cubicBezTo>
                <a:cubicBezTo>
                  <a:pt x="91503" y="56766"/>
                  <a:pt x="91318" y="56100"/>
                  <a:pt x="91023" y="55620"/>
                </a:cubicBezTo>
                <a:cubicBezTo>
                  <a:pt x="90727" y="55102"/>
                  <a:pt x="90320" y="54769"/>
                  <a:pt x="89987" y="54547"/>
                </a:cubicBezTo>
                <a:cubicBezTo>
                  <a:pt x="89655" y="54326"/>
                  <a:pt x="89359" y="54215"/>
                  <a:pt x="89137" y="54178"/>
                </a:cubicBezTo>
                <a:cubicBezTo>
                  <a:pt x="88952" y="54104"/>
                  <a:pt x="88841" y="54104"/>
                  <a:pt x="88841" y="54104"/>
                </a:cubicBezTo>
                <a:lnTo>
                  <a:pt x="88841" y="54104"/>
                </a:lnTo>
                <a:cubicBezTo>
                  <a:pt x="88841" y="54104"/>
                  <a:pt x="89322" y="54178"/>
                  <a:pt x="89913" y="54658"/>
                </a:cubicBezTo>
                <a:cubicBezTo>
                  <a:pt x="90135" y="54843"/>
                  <a:pt x="90357" y="55102"/>
                  <a:pt x="90579" y="55435"/>
                </a:cubicBezTo>
                <a:cubicBezTo>
                  <a:pt x="90098" y="54843"/>
                  <a:pt x="89396" y="54400"/>
                  <a:pt x="88619" y="54252"/>
                </a:cubicBezTo>
                <a:cubicBezTo>
                  <a:pt x="88396" y="54211"/>
                  <a:pt x="88161" y="54190"/>
                  <a:pt x="87920" y="54190"/>
                </a:cubicBezTo>
                <a:cubicBezTo>
                  <a:pt x="87283" y="54190"/>
                  <a:pt x="86601" y="54337"/>
                  <a:pt x="85958" y="54658"/>
                </a:cubicBezTo>
                <a:cubicBezTo>
                  <a:pt x="85847" y="54695"/>
                  <a:pt x="85699" y="54769"/>
                  <a:pt x="85588" y="54843"/>
                </a:cubicBezTo>
                <a:cubicBezTo>
                  <a:pt x="85366" y="54954"/>
                  <a:pt x="85144" y="55102"/>
                  <a:pt x="84959" y="55250"/>
                </a:cubicBezTo>
                <a:lnTo>
                  <a:pt x="84922" y="55287"/>
                </a:lnTo>
                <a:cubicBezTo>
                  <a:pt x="84701" y="55435"/>
                  <a:pt x="84479" y="55546"/>
                  <a:pt x="84294" y="55657"/>
                </a:cubicBezTo>
                <a:cubicBezTo>
                  <a:pt x="83850" y="55915"/>
                  <a:pt x="83370" y="56137"/>
                  <a:pt x="82889" y="56285"/>
                </a:cubicBezTo>
                <a:cubicBezTo>
                  <a:pt x="82113" y="56581"/>
                  <a:pt x="81262" y="56729"/>
                  <a:pt x="80301" y="56803"/>
                </a:cubicBezTo>
                <a:lnTo>
                  <a:pt x="80264" y="56803"/>
                </a:lnTo>
                <a:cubicBezTo>
                  <a:pt x="80079" y="56840"/>
                  <a:pt x="79894" y="56840"/>
                  <a:pt x="79746" y="56840"/>
                </a:cubicBezTo>
                <a:cubicBezTo>
                  <a:pt x="79377" y="56840"/>
                  <a:pt x="79044" y="56840"/>
                  <a:pt x="78674" y="56803"/>
                </a:cubicBezTo>
                <a:cubicBezTo>
                  <a:pt x="78526" y="56803"/>
                  <a:pt x="78416" y="56766"/>
                  <a:pt x="78268" y="56766"/>
                </a:cubicBezTo>
                <a:cubicBezTo>
                  <a:pt x="76900" y="56618"/>
                  <a:pt x="75532" y="56285"/>
                  <a:pt x="74127" y="55731"/>
                </a:cubicBezTo>
                <a:lnTo>
                  <a:pt x="74127" y="55731"/>
                </a:lnTo>
                <a:cubicBezTo>
                  <a:pt x="74755" y="55878"/>
                  <a:pt x="75384" y="55989"/>
                  <a:pt x="75975" y="56100"/>
                </a:cubicBezTo>
                <a:cubicBezTo>
                  <a:pt x="76863" y="56248"/>
                  <a:pt x="77676" y="56322"/>
                  <a:pt x="78452" y="56322"/>
                </a:cubicBezTo>
                <a:cubicBezTo>
                  <a:pt x="78859" y="56322"/>
                  <a:pt x="79229" y="56285"/>
                  <a:pt x="79562" y="56248"/>
                </a:cubicBezTo>
                <a:cubicBezTo>
                  <a:pt x="79894" y="56211"/>
                  <a:pt x="80227" y="56174"/>
                  <a:pt x="80560" y="56100"/>
                </a:cubicBezTo>
                <a:cubicBezTo>
                  <a:pt x="81780" y="55878"/>
                  <a:pt x="82704" y="55509"/>
                  <a:pt x="83296" y="55250"/>
                </a:cubicBezTo>
                <a:cubicBezTo>
                  <a:pt x="83887" y="54991"/>
                  <a:pt x="84183" y="54806"/>
                  <a:pt x="84183" y="54806"/>
                </a:cubicBezTo>
                <a:lnTo>
                  <a:pt x="84183" y="54806"/>
                </a:lnTo>
                <a:cubicBezTo>
                  <a:pt x="84183" y="54806"/>
                  <a:pt x="83850" y="54991"/>
                  <a:pt x="83259" y="55213"/>
                </a:cubicBezTo>
                <a:cubicBezTo>
                  <a:pt x="82630" y="55472"/>
                  <a:pt x="81706" y="55768"/>
                  <a:pt x="80449" y="55952"/>
                </a:cubicBezTo>
                <a:cubicBezTo>
                  <a:pt x="80153" y="56026"/>
                  <a:pt x="79820" y="56063"/>
                  <a:pt x="79488" y="56063"/>
                </a:cubicBezTo>
                <a:cubicBezTo>
                  <a:pt x="79118" y="56100"/>
                  <a:pt x="78785" y="56100"/>
                  <a:pt x="78379" y="56100"/>
                </a:cubicBezTo>
                <a:cubicBezTo>
                  <a:pt x="77639" y="56063"/>
                  <a:pt x="76826" y="55952"/>
                  <a:pt x="75938" y="55804"/>
                </a:cubicBezTo>
                <a:cubicBezTo>
                  <a:pt x="74718" y="55546"/>
                  <a:pt x="73314" y="55213"/>
                  <a:pt x="71946" y="54621"/>
                </a:cubicBezTo>
                <a:lnTo>
                  <a:pt x="71946" y="54621"/>
                </a:lnTo>
                <a:cubicBezTo>
                  <a:pt x="72759" y="54843"/>
                  <a:pt x="73498" y="54954"/>
                  <a:pt x="74238" y="55065"/>
                </a:cubicBezTo>
                <a:cubicBezTo>
                  <a:pt x="75572" y="55239"/>
                  <a:pt x="76748" y="55299"/>
                  <a:pt x="77763" y="55299"/>
                </a:cubicBezTo>
                <a:cubicBezTo>
                  <a:pt x="78042" y="55299"/>
                  <a:pt x="78309" y="55295"/>
                  <a:pt x="78563" y="55287"/>
                </a:cubicBezTo>
                <a:cubicBezTo>
                  <a:pt x="79783" y="55250"/>
                  <a:pt x="80671" y="55139"/>
                  <a:pt x="81299" y="55028"/>
                </a:cubicBezTo>
                <a:cubicBezTo>
                  <a:pt x="81888" y="54881"/>
                  <a:pt x="82184" y="54770"/>
                  <a:pt x="82186" y="54769"/>
                </a:cubicBezTo>
                <a:lnTo>
                  <a:pt x="82186" y="54769"/>
                </a:lnTo>
                <a:cubicBezTo>
                  <a:pt x="82184" y="54770"/>
                  <a:pt x="81888" y="54881"/>
                  <a:pt x="81262" y="54954"/>
                </a:cubicBezTo>
                <a:cubicBezTo>
                  <a:pt x="80634" y="55065"/>
                  <a:pt x="79709" y="55139"/>
                  <a:pt x="78526" y="55139"/>
                </a:cubicBezTo>
                <a:cubicBezTo>
                  <a:pt x="77343" y="55139"/>
                  <a:pt x="75865" y="55028"/>
                  <a:pt x="74201" y="54732"/>
                </a:cubicBezTo>
                <a:cubicBezTo>
                  <a:pt x="73461" y="54621"/>
                  <a:pt x="72685" y="54474"/>
                  <a:pt x="71909" y="54215"/>
                </a:cubicBezTo>
                <a:cubicBezTo>
                  <a:pt x="71983" y="54030"/>
                  <a:pt x="72057" y="53845"/>
                  <a:pt x="72130" y="53697"/>
                </a:cubicBezTo>
                <a:cubicBezTo>
                  <a:pt x="73498" y="53956"/>
                  <a:pt x="74755" y="54104"/>
                  <a:pt x="75754" y="54141"/>
                </a:cubicBezTo>
                <a:cubicBezTo>
                  <a:pt x="76119" y="54160"/>
                  <a:pt x="76456" y="54168"/>
                  <a:pt x="76762" y="54168"/>
                </a:cubicBezTo>
                <a:cubicBezTo>
                  <a:pt x="78192" y="54168"/>
                  <a:pt x="78970" y="53993"/>
                  <a:pt x="78970" y="53993"/>
                </a:cubicBezTo>
                <a:lnTo>
                  <a:pt x="78970" y="53993"/>
                </a:lnTo>
                <a:cubicBezTo>
                  <a:pt x="78970" y="53993"/>
                  <a:pt x="78444" y="54092"/>
                  <a:pt x="77480" y="54092"/>
                </a:cubicBezTo>
                <a:cubicBezTo>
                  <a:pt x="76998" y="54092"/>
                  <a:pt x="76407" y="54067"/>
                  <a:pt x="75717" y="53993"/>
                </a:cubicBezTo>
                <a:cubicBezTo>
                  <a:pt x="74718" y="53882"/>
                  <a:pt x="73535" y="53697"/>
                  <a:pt x="72241" y="53401"/>
                </a:cubicBezTo>
                <a:cubicBezTo>
                  <a:pt x="72241" y="53364"/>
                  <a:pt x="72278" y="53290"/>
                  <a:pt x="72278" y="53254"/>
                </a:cubicBezTo>
                <a:lnTo>
                  <a:pt x="72463" y="53290"/>
                </a:lnTo>
                <a:lnTo>
                  <a:pt x="72315" y="53217"/>
                </a:lnTo>
                <a:cubicBezTo>
                  <a:pt x="72352" y="53032"/>
                  <a:pt x="72426" y="52884"/>
                  <a:pt x="72500" y="52699"/>
                </a:cubicBezTo>
                <a:cubicBezTo>
                  <a:pt x="72630" y="52710"/>
                  <a:pt x="72754" y="52714"/>
                  <a:pt x="72870" y="52714"/>
                </a:cubicBezTo>
                <a:cubicBezTo>
                  <a:pt x="73151" y="52714"/>
                  <a:pt x="73389" y="52688"/>
                  <a:pt x="73572" y="52662"/>
                </a:cubicBezTo>
                <a:cubicBezTo>
                  <a:pt x="73903" y="52625"/>
                  <a:pt x="74088" y="52552"/>
                  <a:pt x="74090" y="52551"/>
                </a:cubicBezTo>
                <a:lnTo>
                  <a:pt x="74090" y="52551"/>
                </a:lnTo>
                <a:cubicBezTo>
                  <a:pt x="74088" y="52552"/>
                  <a:pt x="73903" y="52625"/>
                  <a:pt x="73535" y="52625"/>
                </a:cubicBezTo>
                <a:cubicBezTo>
                  <a:pt x="73277" y="52625"/>
                  <a:pt x="72944" y="52625"/>
                  <a:pt x="72537" y="52588"/>
                </a:cubicBezTo>
                <a:cubicBezTo>
                  <a:pt x="72611" y="52366"/>
                  <a:pt x="72722" y="52144"/>
                  <a:pt x="72796" y="51923"/>
                </a:cubicBezTo>
                <a:cubicBezTo>
                  <a:pt x="72944" y="51479"/>
                  <a:pt x="73055" y="51072"/>
                  <a:pt x="73166" y="50703"/>
                </a:cubicBezTo>
                <a:cubicBezTo>
                  <a:pt x="73757" y="51035"/>
                  <a:pt x="74423" y="51331"/>
                  <a:pt x="75088" y="51627"/>
                </a:cubicBezTo>
                <a:cubicBezTo>
                  <a:pt x="75310" y="51701"/>
                  <a:pt x="75495" y="51775"/>
                  <a:pt x="75717" y="51849"/>
                </a:cubicBezTo>
                <a:cubicBezTo>
                  <a:pt x="77454" y="52514"/>
                  <a:pt x="79229" y="52921"/>
                  <a:pt x="81040" y="53143"/>
                </a:cubicBezTo>
                <a:cubicBezTo>
                  <a:pt x="81262" y="53143"/>
                  <a:pt x="81484" y="53180"/>
                  <a:pt x="81706" y="53180"/>
                </a:cubicBezTo>
                <a:cubicBezTo>
                  <a:pt x="83222" y="53512"/>
                  <a:pt x="84479" y="53623"/>
                  <a:pt x="85403" y="53697"/>
                </a:cubicBezTo>
                <a:cubicBezTo>
                  <a:pt x="86659" y="53771"/>
                  <a:pt x="87361" y="53734"/>
                  <a:pt x="87362" y="53771"/>
                </a:cubicBezTo>
                <a:lnTo>
                  <a:pt x="87362" y="53771"/>
                </a:lnTo>
                <a:cubicBezTo>
                  <a:pt x="87361" y="53734"/>
                  <a:pt x="86659" y="53697"/>
                  <a:pt x="85403" y="53549"/>
                </a:cubicBezTo>
                <a:cubicBezTo>
                  <a:pt x="84885" y="53475"/>
                  <a:pt x="84294" y="53364"/>
                  <a:pt x="83591" y="53254"/>
                </a:cubicBezTo>
                <a:cubicBezTo>
                  <a:pt x="84590" y="53217"/>
                  <a:pt x="85551" y="53106"/>
                  <a:pt x="86438" y="52921"/>
                </a:cubicBezTo>
                <a:cubicBezTo>
                  <a:pt x="87252" y="52958"/>
                  <a:pt x="87917" y="53069"/>
                  <a:pt x="88398" y="53217"/>
                </a:cubicBezTo>
                <a:cubicBezTo>
                  <a:pt x="89063" y="53438"/>
                  <a:pt x="89359" y="53660"/>
                  <a:pt x="89359" y="53660"/>
                </a:cubicBezTo>
                <a:cubicBezTo>
                  <a:pt x="89359" y="53660"/>
                  <a:pt x="89100" y="53364"/>
                  <a:pt x="88472" y="53069"/>
                </a:cubicBezTo>
                <a:cubicBezTo>
                  <a:pt x="88139" y="52921"/>
                  <a:pt x="87769" y="52810"/>
                  <a:pt x="87288" y="52699"/>
                </a:cubicBezTo>
                <a:cubicBezTo>
                  <a:pt x="87436" y="52625"/>
                  <a:pt x="87584" y="52588"/>
                  <a:pt x="87769" y="52551"/>
                </a:cubicBezTo>
                <a:cubicBezTo>
                  <a:pt x="87917" y="52477"/>
                  <a:pt x="87917" y="52477"/>
                  <a:pt x="88065" y="52403"/>
                </a:cubicBezTo>
                <a:lnTo>
                  <a:pt x="88250" y="52403"/>
                </a:lnTo>
                <a:cubicBezTo>
                  <a:pt x="88298" y="52398"/>
                  <a:pt x="88347" y="52396"/>
                  <a:pt x="88395" y="52396"/>
                </a:cubicBezTo>
                <a:cubicBezTo>
                  <a:pt x="88716" y="52396"/>
                  <a:pt x="89033" y="52497"/>
                  <a:pt x="89322" y="52625"/>
                </a:cubicBezTo>
                <a:cubicBezTo>
                  <a:pt x="89655" y="52773"/>
                  <a:pt x="89913" y="52921"/>
                  <a:pt x="90135" y="53032"/>
                </a:cubicBezTo>
                <a:cubicBezTo>
                  <a:pt x="90542" y="53290"/>
                  <a:pt x="90764" y="53438"/>
                  <a:pt x="90764" y="53438"/>
                </a:cubicBezTo>
                <a:cubicBezTo>
                  <a:pt x="90764" y="53438"/>
                  <a:pt x="90579" y="53254"/>
                  <a:pt x="90209" y="52921"/>
                </a:cubicBezTo>
                <a:cubicBezTo>
                  <a:pt x="90024" y="52736"/>
                  <a:pt x="89766" y="52551"/>
                  <a:pt x="89433" y="52329"/>
                </a:cubicBezTo>
                <a:cubicBezTo>
                  <a:pt x="89285" y="52255"/>
                  <a:pt x="89100" y="52144"/>
                  <a:pt x="88915" y="52070"/>
                </a:cubicBezTo>
                <a:lnTo>
                  <a:pt x="88878" y="52070"/>
                </a:lnTo>
                <a:cubicBezTo>
                  <a:pt x="89063" y="51960"/>
                  <a:pt x="89248" y="51886"/>
                  <a:pt x="89396" y="51775"/>
                </a:cubicBezTo>
                <a:cubicBezTo>
                  <a:pt x="89470" y="51738"/>
                  <a:pt x="89507" y="51701"/>
                  <a:pt x="89544" y="51701"/>
                </a:cubicBezTo>
                <a:cubicBezTo>
                  <a:pt x="89802" y="51775"/>
                  <a:pt x="90061" y="51886"/>
                  <a:pt x="90246" y="52033"/>
                </a:cubicBezTo>
                <a:cubicBezTo>
                  <a:pt x="90542" y="52218"/>
                  <a:pt x="90764" y="52403"/>
                  <a:pt x="90949" y="52551"/>
                </a:cubicBezTo>
                <a:cubicBezTo>
                  <a:pt x="91281" y="52884"/>
                  <a:pt x="91429" y="53106"/>
                  <a:pt x="91429" y="53106"/>
                </a:cubicBezTo>
                <a:cubicBezTo>
                  <a:pt x="91429" y="53106"/>
                  <a:pt x="91355" y="52847"/>
                  <a:pt x="91059" y="52440"/>
                </a:cubicBezTo>
                <a:cubicBezTo>
                  <a:pt x="90912" y="52255"/>
                  <a:pt x="90690" y="51996"/>
                  <a:pt x="90431" y="51775"/>
                </a:cubicBezTo>
                <a:cubicBezTo>
                  <a:pt x="90283" y="51664"/>
                  <a:pt x="90135" y="51516"/>
                  <a:pt x="89950" y="51405"/>
                </a:cubicBezTo>
                <a:cubicBezTo>
                  <a:pt x="90061" y="51331"/>
                  <a:pt x="90172" y="51257"/>
                  <a:pt x="90283" y="51146"/>
                </a:cubicBezTo>
                <a:cubicBezTo>
                  <a:pt x="90579" y="51220"/>
                  <a:pt x="90875" y="51405"/>
                  <a:pt x="91096" y="51627"/>
                </a:cubicBezTo>
                <a:cubicBezTo>
                  <a:pt x="91392" y="51849"/>
                  <a:pt x="91614" y="52107"/>
                  <a:pt x="91762" y="52329"/>
                </a:cubicBezTo>
                <a:cubicBezTo>
                  <a:pt x="92132" y="52736"/>
                  <a:pt x="92280" y="52958"/>
                  <a:pt x="92280" y="52958"/>
                </a:cubicBezTo>
                <a:cubicBezTo>
                  <a:pt x="92280" y="52958"/>
                  <a:pt x="92169" y="52699"/>
                  <a:pt x="91910" y="52218"/>
                </a:cubicBezTo>
                <a:cubicBezTo>
                  <a:pt x="91762" y="51960"/>
                  <a:pt x="91577" y="51701"/>
                  <a:pt x="91318" y="51368"/>
                </a:cubicBezTo>
                <a:cubicBezTo>
                  <a:pt x="91170" y="51220"/>
                  <a:pt x="91023" y="51072"/>
                  <a:pt x="90838" y="50961"/>
                </a:cubicBezTo>
                <a:cubicBezTo>
                  <a:pt x="90764" y="50924"/>
                  <a:pt x="90727" y="50887"/>
                  <a:pt x="90653" y="50850"/>
                </a:cubicBezTo>
                <a:cubicBezTo>
                  <a:pt x="90727" y="50813"/>
                  <a:pt x="90764" y="50739"/>
                  <a:pt x="90838" y="50703"/>
                </a:cubicBezTo>
                <a:cubicBezTo>
                  <a:pt x="90875" y="50666"/>
                  <a:pt x="90912" y="50629"/>
                  <a:pt x="90986" y="50555"/>
                </a:cubicBezTo>
                <a:cubicBezTo>
                  <a:pt x="91318" y="50776"/>
                  <a:pt x="91651" y="51035"/>
                  <a:pt x="91873" y="51294"/>
                </a:cubicBezTo>
                <a:cubicBezTo>
                  <a:pt x="92132" y="51590"/>
                  <a:pt x="92316" y="51886"/>
                  <a:pt x="92464" y="52107"/>
                </a:cubicBezTo>
                <a:cubicBezTo>
                  <a:pt x="92723" y="52625"/>
                  <a:pt x="92797" y="52921"/>
                  <a:pt x="92797" y="52921"/>
                </a:cubicBezTo>
                <a:cubicBezTo>
                  <a:pt x="92797" y="52921"/>
                  <a:pt x="92797" y="52588"/>
                  <a:pt x="92612" y="52033"/>
                </a:cubicBezTo>
                <a:cubicBezTo>
                  <a:pt x="92501" y="51775"/>
                  <a:pt x="92353" y="51442"/>
                  <a:pt x="92095" y="51109"/>
                </a:cubicBezTo>
                <a:cubicBezTo>
                  <a:pt x="91910" y="50813"/>
                  <a:pt x="91651" y="50518"/>
                  <a:pt x="91318" y="50259"/>
                </a:cubicBezTo>
                <a:cubicBezTo>
                  <a:pt x="91429" y="50148"/>
                  <a:pt x="91540" y="50037"/>
                  <a:pt x="91651" y="49926"/>
                </a:cubicBezTo>
                <a:cubicBezTo>
                  <a:pt x="91910" y="50074"/>
                  <a:pt x="92132" y="50259"/>
                  <a:pt x="92316" y="50481"/>
                </a:cubicBezTo>
                <a:cubicBezTo>
                  <a:pt x="92538" y="50739"/>
                  <a:pt x="92723" y="50998"/>
                  <a:pt x="92871" y="51257"/>
                </a:cubicBezTo>
                <a:cubicBezTo>
                  <a:pt x="93204" y="51775"/>
                  <a:pt x="93389" y="52255"/>
                  <a:pt x="93537" y="52662"/>
                </a:cubicBezTo>
                <a:cubicBezTo>
                  <a:pt x="93795" y="53475"/>
                  <a:pt x="93832" y="53956"/>
                  <a:pt x="93832" y="53956"/>
                </a:cubicBezTo>
                <a:cubicBezTo>
                  <a:pt x="93832" y="53956"/>
                  <a:pt x="93869" y="53475"/>
                  <a:pt x="93684" y="52625"/>
                </a:cubicBezTo>
                <a:cubicBezTo>
                  <a:pt x="93573" y="52181"/>
                  <a:pt x="93426" y="51664"/>
                  <a:pt x="93130" y="51109"/>
                </a:cubicBezTo>
                <a:cubicBezTo>
                  <a:pt x="93019" y="50813"/>
                  <a:pt x="92834" y="50518"/>
                  <a:pt x="92612" y="50222"/>
                </a:cubicBezTo>
                <a:cubicBezTo>
                  <a:pt x="92427" y="50000"/>
                  <a:pt x="92243" y="49778"/>
                  <a:pt x="91984" y="49593"/>
                </a:cubicBezTo>
                <a:cubicBezTo>
                  <a:pt x="92058" y="49482"/>
                  <a:pt x="92132" y="49409"/>
                  <a:pt x="92243" y="49298"/>
                </a:cubicBezTo>
                <a:cubicBezTo>
                  <a:pt x="92982" y="49852"/>
                  <a:pt x="93463" y="50592"/>
                  <a:pt x="93795" y="51294"/>
                </a:cubicBezTo>
                <a:cubicBezTo>
                  <a:pt x="94128" y="52033"/>
                  <a:pt x="94276" y="52736"/>
                  <a:pt x="94350" y="53327"/>
                </a:cubicBezTo>
                <a:cubicBezTo>
                  <a:pt x="94535" y="54474"/>
                  <a:pt x="94498" y="55102"/>
                  <a:pt x="94498" y="55102"/>
                </a:cubicBezTo>
                <a:cubicBezTo>
                  <a:pt x="94498" y="55102"/>
                  <a:pt x="94609" y="54437"/>
                  <a:pt x="94498" y="53254"/>
                </a:cubicBezTo>
                <a:cubicBezTo>
                  <a:pt x="94461" y="52662"/>
                  <a:pt x="94350" y="51960"/>
                  <a:pt x="94054" y="51146"/>
                </a:cubicBezTo>
                <a:cubicBezTo>
                  <a:pt x="93758" y="50407"/>
                  <a:pt x="93315" y="49593"/>
                  <a:pt x="92538" y="48965"/>
                </a:cubicBezTo>
                <a:cubicBezTo>
                  <a:pt x="92612" y="48854"/>
                  <a:pt x="92723" y="48706"/>
                  <a:pt x="92834" y="48595"/>
                </a:cubicBezTo>
                <a:cubicBezTo>
                  <a:pt x="93204" y="48854"/>
                  <a:pt x="93500" y="49224"/>
                  <a:pt x="93758" y="49593"/>
                </a:cubicBezTo>
                <a:cubicBezTo>
                  <a:pt x="94054" y="50000"/>
                  <a:pt x="94276" y="50444"/>
                  <a:pt x="94461" y="50887"/>
                </a:cubicBezTo>
                <a:cubicBezTo>
                  <a:pt x="94830" y="51738"/>
                  <a:pt x="95052" y="52514"/>
                  <a:pt x="95126" y="53143"/>
                </a:cubicBezTo>
                <a:cubicBezTo>
                  <a:pt x="95342" y="54403"/>
                  <a:pt x="95173" y="55137"/>
                  <a:pt x="95164" y="55140"/>
                </a:cubicBezTo>
                <a:lnTo>
                  <a:pt x="95164" y="55140"/>
                </a:lnTo>
                <a:cubicBezTo>
                  <a:pt x="95164" y="55140"/>
                  <a:pt x="95164" y="55140"/>
                  <a:pt x="95164" y="55140"/>
                </a:cubicBezTo>
                <a:cubicBezTo>
                  <a:pt x="95175" y="55140"/>
                  <a:pt x="95419" y="54405"/>
                  <a:pt x="95311" y="53106"/>
                </a:cubicBezTo>
                <a:cubicBezTo>
                  <a:pt x="95237" y="52440"/>
                  <a:pt x="95052" y="51627"/>
                  <a:pt x="94720" y="50739"/>
                </a:cubicBezTo>
                <a:cubicBezTo>
                  <a:pt x="94572" y="50259"/>
                  <a:pt x="94350" y="49815"/>
                  <a:pt x="94054" y="49335"/>
                </a:cubicBezTo>
                <a:cubicBezTo>
                  <a:pt x="93795" y="48965"/>
                  <a:pt x="93500" y="48558"/>
                  <a:pt x="93093" y="48225"/>
                </a:cubicBezTo>
                <a:cubicBezTo>
                  <a:pt x="93204" y="48041"/>
                  <a:pt x="93315" y="47893"/>
                  <a:pt x="93426" y="47708"/>
                </a:cubicBezTo>
                <a:close/>
                <a:moveTo>
                  <a:pt x="88045" y="55403"/>
                </a:moveTo>
                <a:cubicBezTo>
                  <a:pt x="88178" y="55403"/>
                  <a:pt x="88308" y="55414"/>
                  <a:pt x="88435" y="55435"/>
                </a:cubicBezTo>
                <a:cubicBezTo>
                  <a:pt x="89063" y="55509"/>
                  <a:pt x="89655" y="55878"/>
                  <a:pt x="89987" y="56396"/>
                </a:cubicBezTo>
                <a:cubicBezTo>
                  <a:pt x="90283" y="56803"/>
                  <a:pt x="90431" y="57357"/>
                  <a:pt x="90320" y="57764"/>
                </a:cubicBezTo>
                <a:cubicBezTo>
                  <a:pt x="90209" y="58208"/>
                  <a:pt x="89913" y="58503"/>
                  <a:pt x="89692" y="58688"/>
                </a:cubicBezTo>
                <a:cubicBezTo>
                  <a:pt x="89396" y="58873"/>
                  <a:pt x="89137" y="58984"/>
                  <a:pt x="88952" y="59021"/>
                </a:cubicBezTo>
                <a:cubicBezTo>
                  <a:pt x="88841" y="59095"/>
                  <a:pt x="88730" y="59095"/>
                  <a:pt x="88693" y="59132"/>
                </a:cubicBezTo>
                <a:lnTo>
                  <a:pt x="88619" y="59132"/>
                </a:lnTo>
                <a:cubicBezTo>
                  <a:pt x="88582" y="59132"/>
                  <a:pt x="88582" y="59169"/>
                  <a:pt x="88582" y="59169"/>
                </a:cubicBezTo>
                <a:cubicBezTo>
                  <a:pt x="88545" y="59169"/>
                  <a:pt x="88509" y="59206"/>
                  <a:pt x="88509" y="59206"/>
                </a:cubicBezTo>
                <a:cubicBezTo>
                  <a:pt x="88361" y="59280"/>
                  <a:pt x="88287" y="59428"/>
                  <a:pt x="88287" y="59575"/>
                </a:cubicBezTo>
                <a:cubicBezTo>
                  <a:pt x="87067" y="58873"/>
                  <a:pt x="85588" y="58245"/>
                  <a:pt x="83591" y="57505"/>
                </a:cubicBezTo>
                <a:cubicBezTo>
                  <a:pt x="84072" y="57320"/>
                  <a:pt x="84516" y="57098"/>
                  <a:pt x="84959" y="56840"/>
                </a:cubicBezTo>
                <a:cubicBezTo>
                  <a:pt x="85181" y="56692"/>
                  <a:pt x="85440" y="56544"/>
                  <a:pt x="85662" y="56359"/>
                </a:cubicBezTo>
                <a:lnTo>
                  <a:pt x="85773" y="56285"/>
                </a:lnTo>
                <a:cubicBezTo>
                  <a:pt x="85958" y="56174"/>
                  <a:pt x="86105" y="56063"/>
                  <a:pt x="86253" y="55952"/>
                </a:cubicBezTo>
                <a:cubicBezTo>
                  <a:pt x="86852" y="55593"/>
                  <a:pt x="87476" y="55403"/>
                  <a:pt x="88045" y="55403"/>
                </a:cubicBezTo>
                <a:close/>
                <a:moveTo>
                  <a:pt x="72722" y="33252"/>
                </a:moveTo>
                <a:lnTo>
                  <a:pt x="72722" y="33252"/>
                </a:lnTo>
                <a:cubicBezTo>
                  <a:pt x="72389" y="33622"/>
                  <a:pt x="71946" y="34214"/>
                  <a:pt x="71613" y="35064"/>
                </a:cubicBezTo>
                <a:cubicBezTo>
                  <a:pt x="71317" y="35729"/>
                  <a:pt x="70984" y="36875"/>
                  <a:pt x="71021" y="38354"/>
                </a:cubicBezTo>
                <a:cubicBezTo>
                  <a:pt x="71058" y="39020"/>
                  <a:pt x="71132" y="39685"/>
                  <a:pt x="71317" y="40351"/>
                </a:cubicBezTo>
                <a:cubicBezTo>
                  <a:pt x="71465" y="41053"/>
                  <a:pt x="71872" y="41756"/>
                  <a:pt x="72389" y="42310"/>
                </a:cubicBezTo>
                <a:cubicBezTo>
                  <a:pt x="72907" y="42902"/>
                  <a:pt x="73498" y="43308"/>
                  <a:pt x="74090" y="43678"/>
                </a:cubicBezTo>
                <a:lnTo>
                  <a:pt x="75680" y="44713"/>
                </a:lnTo>
                <a:cubicBezTo>
                  <a:pt x="76567" y="45268"/>
                  <a:pt x="77269" y="45896"/>
                  <a:pt x="77750" y="46488"/>
                </a:cubicBezTo>
                <a:cubicBezTo>
                  <a:pt x="77824" y="46562"/>
                  <a:pt x="77898" y="46636"/>
                  <a:pt x="77935" y="46747"/>
                </a:cubicBezTo>
                <a:cubicBezTo>
                  <a:pt x="77972" y="46784"/>
                  <a:pt x="78009" y="46821"/>
                  <a:pt x="78046" y="46858"/>
                </a:cubicBezTo>
                <a:cubicBezTo>
                  <a:pt x="77935" y="46784"/>
                  <a:pt x="77861" y="46673"/>
                  <a:pt x="77750" y="46599"/>
                </a:cubicBezTo>
                <a:cubicBezTo>
                  <a:pt x="77158" y="46044"/>
                  <a:pt x="76493" y="45638"/>
                  <a:pt x="75901" y="45268"/>
                </a:cubicBezTo>
                <a:cubicBezTo>
                  <a:pt x="75606" y="45120"/>
                  <a:pt x="75310" y="44935"/>
                  <a:pt x="75014" y="44787"/>
                </a:cubicBezTo>
                <a:cubicBezTo>
                  <a:pt x="74718" y="44639"/>
                  <a:pt x="74460" y="44454"/>
                  <a:pt x="74201" y="44307"/>
                </a:cubicBezTo>
                <a:cubicBezTo>
                  <a:pt x="73720" y="44011"/>
                  <a:pt x="73277" y="43678"/>
                  <a:pt x="72907" y="43345"/>
                </a:cubicBezTo>
                <a:cubicBezTo>
                  <a:pt x="72130" y="42717"/>
                  <a:pt x="71650" y="42125"/>
                  <a:pt x="71354" y="41719"/>
                </a:cubicBezTo>
                <a:cubicBezTo>
                  <a:pt x="71024" y="41315"/>
                  <a:pt x="70875" y="41057"/>
                  <a:pt x="70873" y="41053"/>
                </a:cubicBezTo>
                <a:lnTo>
                  <a:pt x="70873" y="41053"/>
                </a:lnTo>
                <a:cubicBezTo>
                  <a:pt x="70875" y="41057"/>
                  <a:pt x="71023" y="41315"/>
                  <a:pt x="71280" y="41719"/>
                </a:cubicBezTo>
                <a:cubicBezTo>
                  <a:pt x="71576" y="42162"/>
                  <a:pt x="72020" y="42791"/>
                  <a:pt x="72759" y="43456"/>
                </a:cubicBezTo>
                <a:cubicBezTo>
                  <a:pt x="73129" y="43789"/>
                  <a:pt x="73535" y="44122"/>
                  <a:pt x="74053" y="44491"/>
                </a:cubicBezTo>
                <a:cubicBezTo>
                  <a:pt x="74275" y="44639"/>
                  <a:pt x="74571" y="44824"/>
                  <a:pt x="74829" y="44972"/>
                </a:cubicBezTo>
                <a:cubicBezTo>
                  <a:pt x="75125" y="45157"/>
                  <a:pt x="75421" y="45342"/>
                  <a:pt x="75680" y="45527"/>
                </a:cubicBezTo>
                <a:cubicBezTo>
                  <a:pt x="76271" y="45896"/>
                  <a:pt x="76900" y="46303"/>
                  <a:pt x="77454" y="46858"/>
                </a:cubicBezTo>
                <a:cubicBezTo>
                  <a:pt x="77824" y="47153"/>
                  <a:pt x="78120" y="47560"/>
                  <a:pt x="78305" y="48004"/>
                </a:cubicBezTo>
                <a:cubicBezTo>
                  <a:pt x="77972" y="47671"/>
                  <a:pt x="77639" y="47338"/>
                  <a:pt x="77269" y="47079"/>
                </a:cubicBezTo>
                <a:cubicBezTo>
                  <a:pt x="76641" y="46599"/>
                  <a:pt x="75938" y="46229"/>
                  <a:pt x="75347" y="45933"/>
                </a:cubicBezTo>
                <a:cubicBezTo>
                  <a:pt x="74090" y="45268"/>
                  <a:pt x="72944" y="44861"/>
                  <a:pt x="72130" y="44307"/>
                </a:cubicBezTo>
                <a:cubicBezTo>
                  <a:pt x="71317" y="43752"/>
                  <a:pt x="70837" y="43160"/>
                  <a:pt x="70578" y="42717"/>
                </a:cubicBezTo>
                <a:cubicBezTo>
                  <a:pt x="70284" y="42276"/>
                  <a:pt x="70209" y="42018"/>
                  <a:pt x="70208" y="42014"/>
                </a:cubicBezTo>
                <a:lnTo>
                  <a:pt x="70208" y="42014"/>
                </a:lnTo>
                <a:cubicBezTo>
                  <a:pt x="70209" y="42018"/>
                  <a:pt x="70283" y="42276"/>
                  <a:pt x="70504" y="42717"/>
                </a:cubicBezTo>
                <a:cubicBezTo>
                  <a:pt x="70763" y="43160"/>
                  <a:pt x="71206" y="43826"/>
                  <a:pt x="72020" y="44417"/>
                </a:cubicBezTo>
                <a:cubicBezTo>
                  <a:pt x="72426" y="44676"/>
                  <a:pt x="72907" y="44972"/>
                  <a:pt x="73424" y="45268"/>
                </a:cubicBezTo>
                <a:cubicBezTo>
                  <a:pt x="73942" y="45527"/>
                  <a:pt x="74534" y="45822"/>
                  <a:pt x="75125" y="46155"/>
                </a:cubicBezTo>
                <a:cubicBezTo>
                  <a:pt x="75754" y="46488"/>
                  <a:pt x="76419" y="46858"/>
                  <a:pt x="77011" y="47338"/>
                </a:cubicBezTo>
                <a:cubicBezTo>
                  <a:pt x="77380" y="47634"/>
                  <a:pt x="77750" y="48004"/>
                  <a:pt x="78046" y="48410"/>
                </a:cubicBezTo>
                <a:cubicBezTo>
                  <a:pt x="77676" y="48115"/>
                  <a:pt x="77306" y="47856"/>
                  <a:pt x="76900" y="47634"/>
                </a:cubicBezTo>
                <a:cubicBezTo>
                  <a:pt x="76308" y="47301"/>
                  <a:pt x="75680" y="47042"/>
                  <a:pt x="75088" y="46821"/>
                </a:cubicBezTo>
                <a:cubicBezTo>
                  <a:pt x="73942" y="46340"/>
                  <a:pt x="72944" y="46007"/>
                  <a:pt x="72167" y="45601"/>
                </a:cubicBezTo>
                <a:cubicBezTo>
                  <a:pt x="71391" y="45231"/>
                  <a:pt x="70837" y="44824"/>
                  <a:pt x="70504" y="44491"/>
                </a:cubicBezTo>
                <a:cubicBezTo>
                  <a:pt x="70173" y="44198"/>
                  <a:pt x="70025" y="43977"/>
                  <a:pt x="70023" y="43974"/>
                </a:cubicBezTo>
                <a:lnTo>
                  <a:pt x="70023" y="43974"/>
                </a:lnTo>
                <a:cubicBezTo>
                  <a:pt x="70025" y="43977"/>
                  <a:pt x="70173" y="44198"/>
                  <a:pt x="70467" y="44528"/>
                </a:cubicBezTo>
                <a:cubicBezTo>
                  <a:pt x="70800" y="44861"/>
                  <a:pt x="71317" y="45305"/>
                  <a:pt x="72057" y="45711"/>
                </a:cubicBezTo>
                <a:cubicBezTo>
                  <a:pt x="72833" y="46155"/>
                  <a:pt x="73794" y="46562"/>
                  <a:pt x="74940" y="47079"/>
                </a:cubicBezTo>
                <a:cubicBezTo>
                  <a:pt x="75495" y="47338"/>
                  <a:pt x="76086" y="47597"/>
                  <a:pt x="76715" y="47967"/>
                </a:cubicBezTo>
                <a:cubicBezTo>
                  <a:pt x="77011" y="48152"/>
                  <a:pt x="77343" y="48373"/>
                  <a:pt x="77676" y="48632"/>
                </a:cubicBezTo>
                <a:cubicBezTo>
                  <a:pt x="77011" y="48262"/>
                  <a:pt x="76345" y="48004"/>
                  <a:pt x="75717" y="47819"/>
                </a:cubicBezTo>
                <a:cubicBezTo>
                  <a:pt x="75051" y="47597"/>
                  <a:pt x="74386" y="47412"/>
                  <a:pt x="73757" y="47264"/>
                </a:cubicBezTo>
                <a:cubicBezTo>
                  <a:pt x="72537" y="46932"/>
                  <a:pt x="71539" y="46599"/>
                  <a:pt x="70763" y="46118"/>
                </a:cubicBezTo>
                <a:cubicBezTo>
                  <a:pt x="70023" y="45675"/>
                  <a:pt x="69580" y="45120"/>
                  <a:pt x="69321" y="44713"/>
                </a:cubicBezTo>
                <a:cubicBezTo>
                  <a:pt x="69099" y="44307"/>
                  <a:pt x="69025" y="44048"/>
                  <a:pt x="69025" y="44048"/>
                </a:cubicBezTo>
                <a:lnTo>
                  <a:pt x="69025" y="44048"/>
                </a:lnTo>
                <a:cubicBezTo>
                  <a:pt x="69025" y="44048"/>
                  <a:pt x="69062" y="44307"/>
                  <a:pt x="69284" y="44713"/>
                </a:cubicBezTo>
                <a:cubicBezTo>
                  <a:pt x="69506" y="45120"/>
                  <a:pt x="69912" y="45711"/>
                  <a:pt x="70652" y="46229"/>
                </a:cubicBezTo>
                <a:cubicBezTo>
                  <a:pt x="71391" y="46747"/>
                  <a:pt x="72426" y="47153"/>
                  <a:pt x="73646" y="47523"/>
                </a:cubicBezTo>
                <a:cubicBezTo>
                  <a:pt x="74238" y="47745"/>
                  <a:pt x="74903" y="47930"/>
                  <a:pt x="75569" y="48152"/>
                </a:cubicBezTo>
                <a:cubicBezTo>
                  <a:pt x="75754" y="48225"/>
                  <a:pt x="75975" y="48299"/>
                  <a:pt x="76160" y="48373"/>
                </a:cubicBezTo>
                <a:cubicBezTo>
                  <a:pt x="76086" y="48373"/>
                  <a:pt x="76012" y="48336"/>
                  <a:pt x="75901" y="48336"/>
                </a:cubicBezTo>
                <a:cubicBezTo>
                  <a:pt x="75458" y="48262"/>
                  <a:pt x="75014" y="48189"/>
                  <a:pt x="74571" y="48189"/>
                </a:cubicBezTo>
                <a:cubicBezTo>
                  <a:pt x="73720" y="48115"/>
                  <a:pt x="72907" y="48078"/>
                  <a:pt x="72130" y="48004"/>
                </a:cubicBezTo>
                <a:cubicBezTo>
                  <a:pt x="71391" y="47893"/>
                  <a:pt x="70726" y="47708"/>
                  <a:pt x="70171" y="47375"/>
                </a:cubicBezTo>
                <a:cubicBezTo>
                  <a:pt x="69616" y="47042"/>
                  <a:pt x="69173" y="46636"/>
                  <a:pt x="68840" y="46266"/>
                </a:cubicBezTo>
                <a:cubicBezTo>
                  <a:pt x="68138" y="45453"/>
                  <a:pt x="67805" y="44639"/>
                  <a:pt x="67657" y="44085"/>
                </a:cubicBezTo>
                <a:cubicBezTo>
                  <a:pt x="67546" y="43530"/>
                  <a:pt x="67546" y="43235"/>
                  <a:pt x="67546" y="43234"/>
                </a:cubicBezTo>
                <a:lnTo>
                  <a:pt x="67546" y="43234"/>
                </a:lnTo>
                <a:cubicBezTo>
                  <a:pt x="67546" y="43235"/>
                  <a:pt x="67509" y="43530"/>
                  <a:pt x="67620" y="44085"/>
                </a:cubicBezTo>
                <a:cubicBezTo>
                  <a:pt x="67731" y="44639"/>
                  <a:pt x="67990" y="45453"/>
                  <a:pt x="68655" y="46303"/>
                </a:cubicBezTo>
                <a:cubicBezTo>
                  <a:pt x="68988" y="46747"/>
                  <a:pt x="69432" y="47153"/>
                  <a:pt x="69986" y="47523"/>
                </a:cubicBezTo>
                <a:cubicBezTo>
                  <a:pt x="70282" y="47708"/>
                  <a:pt x="70578" y="47893"/>
                  <a:pt x="70947" y="48004"/>
                </a:cubicBezTo>
                <a:cubicBezTo>
                  <a:pt x="71280" y="48115"/>
                  <a:pt x="71650" y="48225"/>
                  <a:pt x="72020" y="48299"/>
                </a:cubicBezTo>
                <a:cubicBezTo>
                  <a:pt x="72796" y="48410"/>
                  <a:pt x="73646" y="48447"/>
                  <a:pt x="74497" y="48558"/>
                </a:cubicBezTo>
                <a:cubicBezTo>
                  <a:pt x="74903" y="48595"/>
                  <a:pt x="75310" y="48632"/>
                  <a:pt x="75680" y="48706"/>
                </a:cubicBezTo>
                <a:lnTo>
                  <a:pt x="75606" y="48706"/>
                </a:lnTo>
                <a:cubicBezTo>
                  <a:pt x="75421" y="48743"/>
                  <a:pt x="75236" y="48743"/>
                  <a:pt x="75051" y="48743"/>
                </a:cubicBezTo>
                <a:cubicBezTo>
                  <a:pt x="74866" y="48780"/>
                  <a:pt x="74681" y="48780"/>
                  <a:pt x="74497" y="48817"/>
                </a:cubicBezTo>
                <a:cubicBezTo>
                  <a:pt x="74016" y="48854"/>
                  <a:pt x="73498" y="48891"/>
                  <a:pt x="72981" y="48928"/>
                </a:cubicBezTo>
                <a:lnTo>
                  <a:pt x="72537" y="48928"/>
                </a:lnTo>
                <a:cubicBezTo>
                  <a:pt x="72451" y="48940"/>
                  <a:pt x="72369" y="48944"/>
                  <a:pt x="72291" y="48944"/>
                </a:cubicBezTo>
                <a:cubicBezTo>
                  <a:pt x="72135" y="48944"/>
                  <a:pt x="71995" y="48928"/>
                  <a:pt x="71872" y="48928"/>
                </a:cubicBezTo>
                <a:cubicBezTo>
                  <a:pt x="71058" y="48891"/>
                  <a:pt x="70393" y="48780"/>
                  <a:pt x="69801" y="48521"/>
                </a:cubicBezTo>
                <a:cubicBezTo>
                  <a:pt x="69653" y="48447"/>
                  <a:pt x="69506" y="48373"/>
                  <a:pt x="69358" y="48299"/>
                </a:cubicBezTo>
                <a:cubicBezTo>
                  <a:pt x="68877" y="48041"/>
                  <a:pt x="68433" y="47708"/>
                  <a:pt x="68027" y="47264"/>
                </a:cubicBezTo>
                <a:cubicBezTo>
                  <a:pt x="67731" y="46968"/>
                  <a:pt x="67509" y="46636"/>
                  <a:pt x="67287" y="46340"/>
                </a:cubicBezTo>
                <a:cubicBezTo>
                  <a:pt x="67065" y="46044"/>
                  <a:pt x="66881" y="45711"/>
                  <a:pt x="66733" y="45416"/>
                </a:cubicBezTo>
                <a:cubicBezTo>
                  <a:pt x="66548" y="45009"/>
                  <a:pt x="66400" y="44491"/>
                  <a:pt x="66326" y="43974"/>
                </a:cubicBezTo>
                <a:cubicBezTo>
                  <a:pt x="66289" y="43789"/>
                  <a:pt x="66252" y="43604"/>
                  <a:pt x="66215" y="43419"/>
                </a:cubicBezTo>
                <a:cubicBezTo>
                  <a:pt x="66067" y="41903"/>
                  <a:pt x="66363" y="40610"/>
                  <a:pt x="66622" y="39796"/>
                </a:cubicBezTo>
                <a:cubicBezTo>
                  <a:pt x="66881" y="38983"/>
                  <a:pt x="67250" y="38243"/>
                  <a:pt x="67694" y="37541"/>
                </a:cubicBezTo>
                <a:cubicBezTo>
                  <a:pt x="67990" y="37171"/>
                  <a:pt x="68175" y="36949"/>
                  <a:pt x="68249" y="36875"/>
                </a:cubicBezTo>
                <a:cubicBezTo>
                  <a:pt x="68286" y="36839"/>
                  <a:pt x="68286" y="36839"/>
                  <a:pt x="68286" y="36839"/>
                </a:cubicBezTo>
                <a:cubicBezTo>
                  <a:pt x="68286" y="36802"/>
                  <a:pt x="68322" y="36802"/>
                  <a:pt x="68322" y="36802"/>
                </a:cubicBezTo>
                <a:cubicBezTo>
                  <a:pt x="68322" y="36765"/>
                  <a:pt x="68322" y="36765"/>
                  <a:pt x="68322" y="36728"/>
                </a:cubicBezTo>
                <a:cubicBezTo>
                  <a:pt x="68322" y="36691"/>
                  <a:pt x="68249" y="36617"/>
                  <a:pt x="68175" y="36617"/>
                </a:cubicBezTo>
                <a:cubicBezTo>
                  <a:pt x="68138" y="36617"/>
                  <a:pt x="68101" y="36654"/>
                  <a:pt x="68101" y="36691"/>
                </a:cubicBezTo>
                <a:lnTo>
                  <a:pt x="68064" y="36691"/>
                </a:lnTo>
                <a:cubicBezTo>
                  <a:pt x="67990" y="36765"/>
                  <a:pt x="67731" y="36949"/>
                  <a:pt x="67398" y="37319"/>
                </a:cubicBezTo>
                <a:cubicBezTo>
                  <a:pt x="67029" y="37763"/>
                  <a:pt x="66437" y="38502"/>
                  <a:pt x="65993" y="39574"/>
                </a:cubicBezTo>
                <a:cubicBezTo>
                  <a:pt x="65661" y="40425"/>
                  <a:pt x="65254" y="41793"/>
                  <a:pt x="65328" y="43493"/>
                </a:cubicBezTo>
                <a:cubicBezTo>
                  <a:pt x="65365" y="44344"/>
                  <a:pt x="65513" y="45120"/>
                  <a:pt x="65808" y="45822"/>
                </a:cubicBezTo>
                <a:cubicBezTo>
                  <a:pt x="65956" y="46192"/>
                  <a:pt x="66178" y="46562"/>
                  <a:pt x="66437" y="46968"/>
                </a:cubicBezTo>
                <a:cubicBezTo>
                  <a:pt x="66696" y="47338"/>
                  <a:pt x="66992" y="47671"/>
                  <a:pt x="67287" y="48004"/>
                </a:cubicBezTo>
                <a:cubicBezTo>
                  <a:pt x="67842" y="48558"/>
                  <a:pt x="68470" y="49039"/>
                  <a:pt x="69136" y="49335"/>
                </a:cubicBezTo>
                <a:cubicBezTo>
                  <a:pt x="69247" y="49372"/>
                  <a:pt x="69358" y="49409"/>
                  <a:pt x="69432" y="49446"/>
                </a:cubicBezTo>
                <a:cubicBezTo>
                  <a:pt x="70171" y="49741"/>
                  <a:pt x="70947" y="49852"/>
                  <a:pt x="71835" y="49852"/>
                </a:cubicBezTo>
                <a:lnTo>
                  <a:pt x="72315" y="49852"/>
                </a:lnTo>
                <a:cubicBezTo>
                  <a:pt x="72204" y="50333"/>
                  <a:pt x="72020" y="50887"/>
                  <a:pt x="71724" y="51516"/>
                </a:cubicBezTo>
                <a:cubicBezTo>
                  <a:pt x="71613" y="51812"/>
                  <a:pt x="71502" y="52070"/>
                  <a:pt x="71391" y="52366"/>
                </a:cubicBezTo>
                <a:cubicBezTo>
                  <a:pt x="70947" y="53327"/>
                  <a:pt x="70467" y="54400"/>
                  <a:pt x="70134" y="55546"/>
                </a:cubicBezTo>
                <a:cubicBezTo>
                  <a:pt x="69653" y="57209"/>
                  <a:pt x="69469" y="58688"/>
                  <a:pt x="69616" y="59945"/>
                </a:cubicBezTo>
                <a:cubicBezTo>
                  <a:pt x="69616" y="59989"/>
                  <a:pt x="69616" y="60033"/>
                  <a:pt x="69624" y="60077"/>
                </a:cubicBezTo>
                <a:lnTo>
                  <a:pt x="69624" y="60077"/>
                </a:lnTo>
                <a:cubicBezTo>
                  <a:pt x="69599" y="59996"/>
                  <a:pt x="69580" y="59915"/>
                  <a:pt x="69580" y="59834"/>
                </a:cubicBezTo>
                <a:cubicBezTo>
                  <a:pt x="69210" y="58134"/>
                  <a:pt x="69432" y="56618"/>
                  <a:pt x="69727" y="55435"/>
                </a:cubicBezTo>
                <a:cubicBezTo>
                  <a:pt x="70023" y="54215"/>
                  <a:pt x="70282" y="53290"/>
                  <a:pt x="70430" y="52625"/>
                </a:cubicBezTo>
                <a:cubicBezTo>
                  <a:pt x="70504" y="52329"/>
                  <a:pt x="70541" y="52070"/>
                  <a:pt x="70578" y="51923"/>
                </a:cubicBezTo>
                <a:cubicBezTo>
                  <a:pt x="70615" y="51812"/>
                  <a:pt x="70615" y="51775"/>
                  <a:pt x="70615" y="51701"/>
                </a:cubicBezTo>
                <a:lnTo>
                  <a:pt x="70615" y="51701"/>
                </a:lnTo>
                <a:cubicBezTo>
                  <a:pt x="70615" y="51775"/>
                  <a:pt x="70578" y="51812"/>
                  <a:pt x="70578" y="51886"/>
                </a:cubicBezTo>
                <a:cubicBezTo>
                  <a:pt x="70541" y="52070"/>
                  <a:pt x="70467" y="52292"/>
                  <a:pt x="70393" y="52588"/>
                </a:cubicBezTo>
                <a:cubicBezTo>
                  <a:pt x="70208" y="53217"/>
                  <a:pt x="69912" y="54141"/>
                  <a:pt x="69580" y="55324"/>
                </a:cubicBezTo>
                <a:cubicBezTo>
                  <a:pt x="69432" y="55915"/>
                  <a:pt x="69284" y="56581"/>
                  <a:pt x="69173" y="57357"/>
                </a:cubicBezTo>
                <a:cubicBezTo>
                  <a:pt x="69099" y="58097"/>
                  <a:pt x="69099" y="58947"/>
                  <a:pt x="69247" y="59834"/>
                </a:cubicBezTo>
                <a:cubicBezTo>
                  <a:pt x="69395" y="60611"/>
                  <a:pt x="69653" y="61461"/>
                  <a:pt x="70134" y="62237"/>
                </a:cubicBezTo>
                <a:cubicBezTo>
                  <a:pt x="69986" y="62053"/>
                  <a:pt x="69875" y="61868"/>
                  <a:pt x="69764" y="61720"/>
                </a:cubicBezTo>
                <a:lnTo>
                  <a:pt x="69247" y="60943"/>
                </a:lnTo>
                <a:cubicBezTo>
                  <a:pt x="69173" y="60685"/>
                  <a:pt x="69099" y="60500"/>
                  <a:pt x="69025" y="60278"/>
                </a:cubicBezTo>
                <a:cubicBezTo>
                  <a:pt x="68914" y="59982"/>
                  <a:pt x="68840" y="59686"/>
                  <a:pt x="68803" y="59502"/>
                </a:cubicBezTo>
                <a:cubicBezTo>
                  <a:pt x="68581" y="58577"/>
                  <a:pt x="68544" y="57690"/>
                  <a:pt x="68544" y="56877"/>
                </a:cubicBezTo>
                <a:cubicBezTo>
                  <a:pt x="68581" y="56063"/>
                  <a:pt x="68655" y="55287"/>
                  <a:pt x="68729" y="54621"/>
                </a:cubicBezTo>
                <a:lnTo>
                  <a:pt x="68988" y="52773"/>
                </a:lnTo>
                <a:lnTo>
                  <a:pt x="69062" y="52070"/>
                </a:lnTo>
                <a:cubicBezTo>
                  <a:pt x="69099" y="51960"/>
                  <a:pt x="69099" y="51849"/>
                  <a:pt x="69136" y="51738"/>
                </a:cubicBezTo>
                <a:cubicBezTo>
                  <a:pt x="69136" y="51627"/>
                  <a:pt x="69173" y="51553"/>
                  <a:pt x="69210" y="51442"/>
                </a:cubicBezTo>
                <a:cubicBezTo>
                  <a:pt x="69284" y="51109"/>
                  <a:pt x="69395" y="50850"/>
                  <a:pt x="69432" y="50666"/>
                </a:cubicBezTo>
                <a:lnTo>
                  <a:pt x="69432" y="50666"/>
                </a:lnTo>
                <a:cubicBezTo>
                  <a:pt x="69358" y="50813"/>
                  <a:pt x="69284" y="51072"/>
                  <a:pt x="69173" y="51405"/>
                </a:cubicBezTo>
                <a:cubicBezTo>
                  <a:pt x="69136" y="51516"/>
                  <a:pt x="69099" y="51590"/>
                  <a:pt x="69062" y="51701"/>
                </a:cubicBezTo>
                <a:cubicBezTo>
                  <a:pt x="69062" y="51812"/>
                  <a:pt x="69025" y="51886"/>
                  <a:pt x="69025" y="51996"/>
                </a:cubicBezTo>
                <a:lnTo>
                  <a:pt x="68914" y="52736"/>
                </a:lnTo>
                <a:lnTo>
                  <a:pt x="68581" y="54511"/>
                </a:lnTo>
                <a:cubicBezTo>
                  <a:pt x="68470" y="55213"/>
                  <a:pt x="68359" y="55952"/>
                  <a:pt x="68322" y="56803"/>
                </a:cubicBezTo>
                <a:cubicBezTo>
                  <a:pt x="68286" y="57653"/>
                  <a:pt x="68286" y="58577"/>
                  <a:pt x="68507" y="59539"/>
                </a:cubicBezTo>
                <a:cubicBezTo>
                  <a:pt x="68692" y="60537"/>
                  <a:pt x="68988" y="61572"/>
                  <a:pt x="69543" y="62570"/>
                </a:cubicBezTo>
                <a:cubicBezTo>
                  <a:pt x="69580" y="62644"/>
                  <a:pt x="69616" y="62681"/>
                  <a:pt x="69653" y="62755"/>
                </a:cubicBezTo>
                <a:cubicBezTo>
                  <a:pt x="69506" y="62644"/>
                  <a:pt x="69395" y="62496"/>
                  <a:pt x="69284" y="62385"/>
                </a:cubicBezTo>
                <a:cubicBezTo>
                  <a:pt x="68544" y="61535"/>
                  <a:pt x="68101" y="60537"/>
                  <a:pt x="67842" y="59575"/>
                </a:cubicBezTo>
                <a:cubicBezTo>
                  <a:pt x="67583" y="58614"/>
                  <a:pt x="67472" y="57690"/>
                  <a:pt x="67435" y="56840"/>
                </a:cubicBezTo>
                <a:cubicBezTo>
                  <a:pt x="67398" y="55989"/>
                  <a:pt x="67398" y="55176"/>
                  <a:pt x="67472" y="54474"/>
                </a:cubicBezTo>
                <a:cubicBezTo>
                  <a:pt x="67509" y="53771"/>
                  <a:pt x="67546" y="53143"/>
                  <a:pt x="67620" y="52588"/>
                </a:cubicBezTo>
                <a:cubicBezTo>
                  <a:pt x="67657" y="52033"/>
                  <a:pt x="67731" y="51590"/>
                  <a:pt x="67805" y="51220"/>
                </a:cubicBezTo>
                <a:cubicBezTo>
                  <a:pt x="67916" y="50481"/>
                  <a:pt x="68063" y="50075"/>
                  <a:pt x="68064" y="50074"/>
                </a:cubicBezTo>
                <a:lnTo>
                  <a:pt x="68064" y="50074"/>
                </a:lnTo>
                <a:cubicBezTo>
                  <a:pt x="68063" y="50075"/>
                  <a:pt x="67916" y="50444"/>
                  <a:pt x="67768" y="51183"/>
                </a:cubicBezTo>
                <a:cubicBezTo>
                  <a:pt x="67657" y="51516"/>
                  <a:pt x="67583" y="51996"/>
                  <a:pt x="67546" y="52514"/>
                </a:cubicBezTo>
                <a:cubicBezTo>
                  <a:pt x="67472" y="53069"/>
                  <a:pt x="67361" y="53697"/>
                  <a:pt x="67287" y="54400"/>
                </a:cubicBezTo>
                <a:cubicBezTo>
                  <a:pt x="67250" y="55102"/>
                  <a:pt x="67176" y="55878"/>
                  <a:pt x="67213" y="56766"/>
                </a:cubicBezTo>
                <a:cubicBezTo>
                  <a:pt x="67213" y="57616"/>
                  <a:pt x="67287" y="58577"/>
                  <a:pt x="67546" y="59575"/>
                </a:cubicBezTo>
                <a:cubicBezTo>
                  <a:pt x="67768" y="60574"/>
                  <a:pt x="68212" y="61646"/>
                  <a:pt x="68951" y="62570"/>
                </a:cubicBezTo>
                <a:cubicBezTo>
                  <a:pt x="69025" y="62644"/>
                  <a:pt x="69062" y="62718"/>
                  <a:pt x="69136" y="62792"/>
                </a:cubicBezTo>
                <a:cubicBezTo>
                  <a:pt x="68914" y="62570"/>
                  <a:pt x="68692" y="62348"/>
                  <a:pt x="68470" y="62126"/>
                </a:cubicBezTo>
                <a:cubicBezTo>
                  <a:pt x="67731" y="61239"/>
                  <a:pt x="67250" y="60204"/>
                  <a:pt x="66881" y="59243"/>
                </a:cubicBezTo>
                <a:cubicBezTo>
                  <a:pt x="66178" y="57283"/>
                  <a:pt x="65919" y="55435"/>
                  <a:pt x="65808" y="53956"/>
                </a:cubicBezTo>
                <a:cubicBezTo>
                  <a:pt x="65735" y="52477"/>
                  <a:pt x="65882" y="51331"/>
                  <a:pt x="65993" y="50555"/>
                </a:cubicBezTo>
                <a:cubicBezTo>
                  <a:pt x="66141" y="49779"/>
                  <a:pt x="66252" y="49372"/>
                  <a:pt x="66252" y="49372"/>
                </a:cubicBezTo>
                <a:lnTo>
                  <a:pt x="66252" y="49372"/>
                </a:lnTo>
                <a:cubicBezTo>
                  <a:pt x="66252" y="49372"/>
                  <a:pt x="66104" y="49779"/>
                  <a:pt x="65956" y="50518"/>
                </a:cubicBezTo>
                <a:cubicBezTo>
                  <a:pt x="65808" y="51294"/>
                  <a:pt x="65624" y="52403"/>
                  <a:pt x="65661" y="53919"/>
                </a:cubicBezTo>
                <a:cubicBezTo>
                  <a:pt x="65698" y="55398"/>
                  <a:pt x="65919" y="57209"/>
                  <a:pt x="66548" y="59280"/>
                </a:cubicBezTo>
                <a:cubicBezTo>
                  <a:pt x="66881" y="60278"/>
                  <a:pt x="67361" y="61350"/>
                  <a:pt x="68138" y="62311"/>
                </a:cubicBezTo>
                <a:cubicBezTo>
                  <a:pt x="68286" y="62496"/>
                  <a:pt x="68470" y="62681"/>
                  <a:pt x="68618" y="62866"/>
                </a:cubicBezTo>
                <a:cubicBezTo>
                  <a:pt x="68249" y="62570"/>
                  <a:pt x="67953" y="62200"/>
                  <a:pt x="67657" y="61831"/>
                </a:cubicBezTo>
                <a:cubicBezTo>
                  <a:pt x="66918" y="60796"/>
                  <a:pt x="66289" y="59797"/>
                  <a:pt x="65808" y="58799"/>
                </a:cubicBezTo>
                <a:cubicBezTo>
                  <a:pt x="65328" y="57838"/>
                  <a:pt x="65032" y="56840"/>
                  <a:pt x="64847" y="55878"/>
                </a:cubicBezTo>
                <a:cubicBezTo>
                  <a:pt x="64662" y="54954"/>
                  <a:pt x="64551" y="54104"/>
                  <a:pt x="64478" y="53290"/>
                </a:cubicBezTo>
                <a:cubicBezTo>
                  <a:pt x="64367" y="51738"/>
                  <a:pt x="64404" y="50518"/>
                  <a:pt x="64441" y="49667"/>
                </a:cubicBezTo>
                <a:cubicBezTo>
                  <a:pt x="64514" y="48854"/>
                  <a:pt x="64551" y="48411"/>
                  <a:pt x="64551" y="48410"/>
                </a:cubicBezTo>
                <a:lnTo>
                  <a:pt x="64551" y="48410"/>
                </a:lnTo>
                <a:cubicBezTo>
                  <a:pt x="64551" y="48411"/>
                  <a:pt x="64478" y="48817"/>
                  <a:pt x="64404" y="49630"/>
                </a:cubicBezTo>
                <a:cubicBezTo>
                  <a:pt x="64367" y="50444"/>
                  <a:pt x="64256" y="51664"/>
                  <a:pt x="64330" y="53254"/>
                </a:cubicBezTo>
                <a:cubicBezTo>
                  <a:pt x="64367" y="54030"/>
                  <a:pt x="64441" y="54880"/>
                  <a:pt x="64588" y="55841"/>
                </a:cubicBezTo>
                <a:cubicBezTo>
                  <a:pt x="64773" y="56803"/>
                  <a:pt x="65032" y="57838"/>
                  <a:pt x="65513" y="58873"/>
                </a:cubicBezTo>
                <a:cubicBezTo>
                  <a:pt x="65956" y="59834"/>
                  <a:pt x="66511" y="60796"/>
                  <a:pt x="67176" y="61794"/>
                </a:cubicBezTo>
                <a:cubicBezTo>
                  <a:pt x="67176" y="61794"/>
                  <a:pt x="67139" y="61757"/>
                  <a:pt x="67102" y="61720"/>
                </a:cubicBezTo>
                <a:cubicBezTo>
                  <a:pt x="66141" y="60759"/>
                  <a:pt x="65365" y="59649"/>
                  <a:pt x="64773" y="58577"/>
                </a:cubicBezTo>
                <a:cubicBezTo>
                  <a:pt x="63590" y="56396"/>
                  <a:pt x="63073" y="54289"/>
                  <a:pt x="62851" y="52551"/>
                </a:cubicBezTo>
                <a:cubicBezTo>
                  <a:pt x="62592" y="50813"/>
                  <a:pt x="62703" y="49446"/>
                  <a:pt x="62814" y="48521"/>
                </a:cubicBezTo>
                <a:cubicBezTo>
                  <a:pt x="62962" y="47597"/>
                  <a:pt x="63073" y="47154"/>
                  <a:pt x="63073" y="47116"/>
                </a:cubicBezTo>
                <a:lnTo>
                  <a:pt x="63073" y="47116"/>
                </a:lnTo>
                <a:cubicBezTo>
                  <a:pt x="63073" y="47154"/>
                  <a:pt x="62925" y="47597"/>
                  <a:pt x="62777" y="48484"/>
                </a:cubicBezTo>
                <a:cubicBezTo>
                  <a:pt x="62629" y="49409"/>
                  <a:pt x="62481" y="50739"/>
                  <a:pt x="62666" y="52514"/>
                </a:cubicBezTo>
                <a:cubicBezTo>
                  <a:pt x="62851" y="54252"/>
                  <a:pt x="63331" y="56396"/>
                  <a:pt x="64478" y="58651"/>
                </a:cubicBezTo>
                <a:cubicBezTo>
                  <a:pt x="64995" y="59612"/>
                  <a:pt x="65624" y="60611"/>
                  <a:pt x="66474" y="61572"/>
                </a:cubicBezTo>
                <a:cubicBezTo>
                  <a:pt x="65476" y="60759"/>
                  <a:pt x="64699" y="59834"/>
                  <a:pt x="64071" y="58873"/>
                </a:cubicBezTo>
                <a:cubicBezTo>
                  <a:pt x="63368" y="57912"/>
                  <a:pt x="62888" y="56877"/>
                  <a:pt x="62481" y="55915"/>
                </a:cubicBezTo>
                <a:cubicBezTo>
                  <a:pt x="62074" y="54991"/>
                  <a:pt x="61779" y="54067"/>
                  <a:pt x="61557" y="53254"/>
                </a:cubicBezTo>
                <a:cubicBezTo>
                  <a:pt x="61150" y="51590"/>
                  <a:pt x="61187" y="50222"/>
                  <a:pt x="61261" y="49335"/>
                </a:cubicBezTo>
                <a:cubicBezTo>
                  <a:pt x="61335" y="48448"/>
                  <a:pt x="61446" y="47967"/>
                  <a:pt x="61446" y="47967"/>
                </a:cubicBezTo>
                <a:lnTo>
                  <a:pt x="61446" y="47967"/>
                </a:lnTo>
                <a:cubicBezTo>
                  <a:pt x="61446" y="47967"/>
                  <a:pt x="61298" y="48411"/>
                  <a:pt x="61224" y="49298"/>
                </a:cubicBezTo>
                <a:cubicBezTo>
                  <a:pt x="61113" y="50185"/>
                  <a:pt x="61039" y="51516"/>
                  <a:pt x="61409" y="53217"/>
                </a:cubicBezTo>
                <a:cubicBezTo>
                  <a:pt x="61557" y="54030"/>
                  <a:pt x="61853" y="54954"/>
                  <a:pt x="62222" y="55915"/>
                </a:cubicBezTo>
                <a:cubicBezTo>
                  <a:pt x="62629" y="56914"/>
                  <a:pt x="63073" y="57949"/>
                  <a:pt x="63738" y="58984"/>
                </a:cubicBezTo>
                <a:cubicBezTo>
                  <a:pt x="64404" y="60019"/>
                  <a:pt x="65254" y="61054"/>
                  <a:pt x="66326" y="61979"/>
                </a:cubicBezTo>
                <a:cubicBezTo>
                  <a:pt x="66918" y="62496"/>
                  <a:pt x="67583" y="62940"/>
                  <a:pt x="68286" y="63383"/>
                </a:cubicBezTo>
                <a:cubicBezTo>
                  <a:pt x="66881" y="62570"/>
                  <a:pt x="65550" y="61720"/>
                  <a:pt x="64441" y="60722"/>
                </a:cubicBezTo>
                <a:cubicBezTo>
                  <a:pt x="63184" y="59612"/>
                  <a:pt x="62259" y="58355"/>
                  <a:pt x="61594" y="57025"/>
                </a:cubicBezTo>
                <a:cubicBezTo>
                  <a:pt x="60891" y="55731"/>
                  <a:pt x="60485" y="54400"/>
                  <a:pt x="60263" y="53143"/>
                </a:cubicBezTo>
                <a:cubicBezTo>
                  <a:pt x="60004" y="51923"/>
                  <a:pt x="59930" y="50739"/>
                  <a:pt x="59930" y="49704"/>
                </a:cubicBezTo>
                <a:cubicBezTo>
                  <a:pt x="59967" y="47597"/>
                  <a:pt x="60411" y="46007"/>
                  <a:pt x="60817" y="44972"/>
                </a:cubicBezTo>
                <a:cubicBezTo>
                  <a:pt x="61258" y="43944"/>
                  <a:pt x="61589" y="43463"/>
                  <a:pt x="61594" y="43456"/>
                </a:cubicBezTo>
                <a:lnTo>
                  <a:pt x="61594" y="43456"/>
                </a:lnTo>
                <a:cubicBezTo>
                  <a:pt x="61589" y="43463"/>
                  <a:pt x="61258" y="43944"/>
                  <a:pt x="60780" y="44935"/>
                </a:cubicBezTo>
                <a:cubicBezTo>
                  <a:pt x="60337" y="45896"/>
                  <a:pt x="59856" y="47486"/>
                  <a:pt x="59782" y="49593"/>
                </a:cubicBezTo>
                <a:cubicBezTo>
                  <a:pt x="59745" y="50629"/>
                  <a:pt x="59782" y="51812"/>
                  <a:pt x="60004" y="53069"/>
                </a:cubicBezTo>
                <a:cubicBezTo>
                  <a:pt x="60226" y="54326"/>
                  <a:pt x="60596" y="55694"/>
                  <a:pt x="61261" y="57061"/>
                </a:cubicBezTo>
                <a:cubicBezTo>
                  <a:pt x="61594" y="57727"/>
                  <a:pt x="61964" y="58429"/>
                  <a:pt x="62444" y="59058"/>
                </a:cubicBezTo>
                <a:cubicBezTo>
                  <a:pt x="62925" y="59723"/>
                  <a:pt x="63479" y="60352"/>
                  <a:pt x="64108" y="60943"/>
                </a:cubicBezTo>
                <a:cubicBezTo>
                  <a:pt x="64810" y="61572"/>
                  <a:pt x="65550" y="62163"/>
                  <a:pt x="66363" y="62681"/>
                </a:cubicBezTo>
                <a:cubicBezTo>
                  <a:pt x="64810" y="61868"/>
                  <a:pt x="63479" y="60869"/>
                  <a:pt x="62333" y="59686"/>
                </a:cubicBezTo>
                <a:cubicBezTo>
                  <a:pt x="62001" y="59354"/>
                  <a:pt x="61668" y="58947"/>
                  <a:pt x="61372" y="58577"/>
                </a:cubicBezTo>
                <a:cubicBezTo>
                  <a:pt x="60078" y="56877"/>
                  <a:pt x="59191" y="54806"/>
                  <a:pt x="58784" y="52625"/>
                </a:cubicBezTo>
                <a:cubicBezTo>
                  <a:pt x="58562" y="51294"/>
                  <a:pt x="58488" y="49889"/>
                  <a:pt x="58599" y="48484"/>
                </a:cubicBezTo>
                <a:cubicBezTo>
                  <a:pt x="58599" y="48152"/>
                  <a:pt x="58636" y="47782"/>
                  <a:pt x="58710" y="47412"/>
                </a:cubicBezTo>
                <a:cubicBezTo>
                  <a:pt x="58821" y="46451"/>
                  <a:pt x="59043" y="45527"/>
                  <a:pt x="59339" y="44639"/>
                </a:cubicBezTo>
                <a:cubicBezTo>
                  <a:pt x="60189" y="41830"/>
                  <a:pt x="61520" y="39944"/>
                  <a:pt x="62481" y="38835"/>
                </a:cubicBezTo>
                <a:cubicBezTo>
                  <a:pt x="63664" y="37467"/>
                  <a:pt x="64884" y="36654"/>
                  <a:pt x="65698" y="36210"/>
                </a:cubicBezTo>
                <a:cubicBezTo>
                  <a:pt x="66030" y="36099"/>
                  <a:pt x="66326" y="35988"/>
                  <a:pt x="66622" y="35914"/>
                </a:cubicBezTo>
                <a:lnTo>
                  <a:pt x="66622" y="35914"/>
                </a:lnTo>
                <a:cubicBezTo>
                  <a:pt x="66141" y="36395"/>
                  <a:pt x="65661" y="36839"/>
                  <a:pt x="65254" y="37245"/>
                </a:cubicBezTo>
                <a:cubicBezTo>
                  <a:pt x="64588" y="37948"/>
                  <a:pt x="64034" y="38576"/>
                  <a:pt x="63664" y="39131"/>
                </a:cubicBezTo>
                <a:cubicBezTo>
                  <a:pt x="62851" y="40240"/>
                  <a:pt x="62592" y="40979"/>
                  <a:pt x="62592" y="40979"/>
                </a:cubicBezTo>
                <a:cubicBezTo>
                  <a:pt x="62592" y="40979"/>
                  <a:pt x="62888" y="40314"/>
                  <a:pt x="63738" y="39279"/>
                </a:cubicBezTo>
                <a:cubicBezTo>
                  <a:pt x="64182" y="38761"/>
                  <a:pt x="64736" y="38132"/>
                  <a:pt x="65439" y="37504"/>
                </a:cubicBezTo>
                <a:cubicBezTo>
                  <a:pt x="66067" y="36912"/>
                  <a:pt x="66807" y="36284"/>
                  <a:pt x="67583" y="35581"/>
                </a:cubicBezTo>
                <a:cubicBezTo>
                  <a:pt x="67657" y="35545"/>
                  <a:pt x="67731" y="35508"/>
                  <a:pt x="67842" y="35508"/>
                </a:cubicBezTo>
                <a:cubicBezTo>
                  <a:pt x="67657" y="35655"/>
                  <a:pt x="67509" y="35803"/>
                  <a:pt x="67398" y="35988"/>
                </a:cubicBezTo>
                <a:cubicBezTo>
                  <a:pt x="66992" y="36432"/>
                  <a:pt x="66659" y="36912"/>
                  <a:pt x="66363" y="37393"/>
                </a:cubicBezTo>
                <a:cubicBezTo>
                  <a:pt x="65772" y="38317"/>
                  <a:pt x="65328" y="39131"/>
                  <a:pt x="65032" y="39833"/>
                </a:cubicBezTo>
                <a:cubicBezTo>
                  <a:pt x="64404" y="41275"/>
                  <a:pt x="64256" y="42125"/>
                  <a:pt x="64256" y="42125"/>
                </a:cubicBezTo>
                <a:cubicBezTo>
                  <a:pt x="64256" y="42125"/>
                  <a:pt x="64478" y="41312"/>
                  <a:pt x="65143" y="39944"/>
                </a:cubicBezTo>
                <a:cubicBezTo>
                  <a:pt x="65513" y="39279"/>
                  <a:pt x="65956" y="38465"/>
                  <a:pt x="66585" y="37578"/>
                </a:cubicBezTo>
                <a:cubicBezTo>
                  <a:pt x="66881" y="37134"/>
                  <a:pt x="67250" y="36691"/>
                  <a:pt x="67657" y="36247"/>
                </a:cubicBezTo>
                <a:cubicBezTo>
                  <a:pt x="68064" y="35803"/>
                  <a:pt x="68544" y="35360"/>
                  <a:pt x="69099" y="35027"/>
                </a:cubicBezTo>
                <a:lnTo>
                  <a:pt x="69099" y="34990"/>
                </a:lnTo>
                <a:cubicBezTo>
                  <a:pt x="69284" y="34916"/>
                  <a:pt x="69469" y="34842"/>
                  <a:pt x="69690" y="34768"/>
                </a:cubicBezTo>
                <a:lnTo>
                  <a:pt x="69690" y="34768"/>
                </a:lnTo>
                <a:cubicBezTo>
                  <a:pt x="69358" y="35138"/>
                  <a:pt x="69062" y="35545"/>
                  <a:pt x="68840" y="35914"/>
                </a:cubicBezTo>
                <a:cubicBezTo>
                  <a:pt x="68322" y="36839"/>
                  <a:pt x="68027" y="37726"/>
                  <a:pt x="67842" y="38428"/>
                </a:cubicBezTo>
                <a:cubicBezTo>
                  <a:pt x="67657" y="39168"/>
                  <a:pt x="67583" y="39722"/>
                  <a:pt x="67546" y="40129"/>
                </a:cubicBezTo>
                <a:cubicBezTo>
                  <a:pt x="67509" y="40499"/>
                  <a:pt x="67509" y="40720"/>
                  <a:pt x="67509" y="40720"/>
                </a:cubicBezTo>
                <a:cubicBezTo>
                  <a:pt x="67509" y="40720"/>
                  <a:pt x="67509" y="40499"/>
                  <a:pt x="67583" y="40129"/>
                </a:cubicBezTo>
                <a:cubicBezTo>
                  <a:pt x="67657" y="39759"/>
                  <a:pt x="67768" y="39205"/>
                  <a:pt x="67990" y="38502"/>
                </a:cubicBezTo>
                <a:cubicBezTo>
                  <a:pt x="68212" y="37837"/>
                  <a:pt x="68544" y="36986"/>
                  <a:pt x="69099" y="36099"/>
                </a:cubicBezTo>
                <a:cubicBezTo>
                  <a:pt x="69506" y="35471"/>
                  <a:pt x="70060" y="34805"/>
                  <a:pt x="70800" y="34251"/>
                </a:cubicBezTo>
                <a:cubicBezTo>
                  <a:pt x="70837" y="34214"/>
                  <a:pt x="70873" y="34214"/>
                  <a:pt x="70910" y="34177"/>
                </a:cubicBezTo>
                <a:cubicBezTo>
                  <a:pt x="70984" y="34177"/>
                  <a:pt x="71021" y="34140"/>
                  <a:pt x="71095" y="34103"/>
                </a:cubicBezTo>
                <a:lnTo>
                  <a:pt x="71095" y="34103"/>
                </a:lnTo>
                <a:cubicBezTo>
                  <a:pt x="70689" y="34620"/>
                  <a:pt x="70393" y="35175"/>
                  <a:pt x="70171" y="35692"/>
                </a:cubicBezTo>
                <a:cubicBezTo>
                  <a:pt x="69838" y="36543"/>
                  <a:pt x="69653" y="37319"/>
                  <a:pt x="69580" y="37948"/>
                </a:cubicBezTo>
                <a:cubicBezTo>
                  <a:pt x="69506" y="38576"/>
                  <a:pt x="69469" y="39057"/>
                  <a:pt x="69506" y="39389"/>
                </a:cubicBezTo>
                <a:cubicBezTo>
                  <a:pt x="69506" y="39722"/>
                  <a:pt x="69506" y="39907"/>
                  <a:pt x="69506" y="39907"/>
                </a:cubicBezTo>
                <a:cubicBezTo>
                  <a:pt x="69543" y="39907"/>
                  <a:pt x="69469" y="39205"/>
                  <a:pt x="69727" y="37985"/>
                </a:cubicBezTo>
                <a:cubicBezTo>
                  <a:pt x="69838" y="37393"/>
                  <a:pt x="70060" y="36654"/>
                  <a:pt x="70430" y="35840"/>
                </a:cubicBezTo>
                <a:cubicBezTo>
                  <a:pt x="70689" y="35360"/>
                  <a:pt x="70984" y="34842"/>
                  <a:pt x="71391" y="34361"/>
                </a:cubicBezTo>
                <a:lnTo>
                  <a:pt x="71391" y="34361"/>
                </a:lnTo>
                <a:cubicBezTo>
                  <a:pt x="70873" y="35397"/>
                  <a:pt x="70578" y="36321"/>
                  <a:pt x="70467" y="37097"/>
                </a:cubicBezTo>
                <a:cubicBezTo>
                  <a:pt x="70356" y="37652"/>
                  <a:pt x="70356" y="38132"/>
                  <a:pt x="70393" y="38428"/>
                </a:cubicBezTo>
                <a:cubicBezTo>
                  <a:pt x="70410" y="38568"/>
                  <a:pt x="70428" y="38675"/>
                  <a:pt x="70438" y="38749"/>
                </a:cubicBezTo>
                <a:lnTo>
                  <a:pt x="70438" y="38749"/>
                </a:lnTo>
                <a:cubicBezTo>
                  <a:pt x="70434" y="38510"/>
                  <a:pt x="70427" y="37939"/>
                  <a:pt x="70615" y="37134"/>
                </a:cubicBezTo>
                <a:cubicBezTo>
                  <a:pt x="70837" y="36136"/>
                  <a:pt x="71428" y="34805"/>
                  <a:pt x="72463" y="33363"/>
                </a:cubicBezTo>
                <a:cubicBezTo>
                  <a:pt x="72574" y="33326"/>
                  <a:pt x="72648" y="33289"/>
                  <a:pt x="72722" y="33252"/>
                </a:cubicBezTo>
                <a:close/>
                <a:moveTo>
                  <a:pt x="70615" y="63383"/>
                </a:moveTo>
                <a:cubicBezTo>
                  <a:pt x="70689" y="63457"/>
                  <a:pt x="70763" y="63531"/>
                  <a:pt x="70837" y="63642"/>
                </a:cubicBezTo>
                <a:cubicBezTo>
                  <a:pt x="70837" y="63642"/>
                  <a:pt x="70800" y="63605"/>
                  <a:pt x="70800" y="63605"/>
                </a:cubicBezTo>
                <a:cubicBezTo>
                  <a:pt x="70726" y="63531"/>
                  <a:pt x="70652" y="63457"/>
                  <a:pt x="70578" y="63383"/>
                </a:cubicBezTo>
                <a:close/>
                <a:moveTo>
                  <a:pt x="68766" y="63716"/>
                </a:moveTo>
                <a:cubicBezTo>
                  <a:pt x="68803" y="63716"/>
                  <a:pt x="68840" y="63753"/>
                  <a:pt x="68877" y="63753"/>
                </a:cubicBezTo>
                <a:cubicBezTo>
                  <a:pt x="68840" y="63753"/>
                  <a:pt x="68803" y="63753"/>
                  <a:pt x="68766" y="63716"/>
                </a:cubicBezTo>
                <a:close/>
                <a:moveTo>
                  <a:pt x="77444" y="65019"/>
                </a:moveTo>
                <a:lnTo>
                  <a:pt x="77444" y="65019"/>
                </a:lnTo>
                <a:cubicBezTo>
                  <a:pt x="77447" y="65023"/>
                  <a:pt x="77450" y="65027"/>
                  <a:pt x="77452" y="65033"/>
                </a:cubicBezTo>
                <a:lnTo>
                  <a:pt x="77452" y="65033"/>
                </a:lnTo>
                <a:cubicBezTo>
                  <a:pt x="77449" y="65028"/>
                  <a:pt x="77447" y="65024"/>
                  <a:pt x="77444" y="65019"/>
                </a:cubicBezTo>
                <a:close/>
                <a:moveTo>
                  <a:pt x="87954" y="70223"/>
                </a:moveTo>
                <a:cubicBezTo>
                  <a:pt x="87936" y="70223"/>
                  <a:pt x="87991" y="70242"/>
                  <a:pt x="88111" y="70278"/>
                </a:cubicBezTo>
                <a:lnTo>
                  <a:pt x="88111" y="70278"/>
                </a:lnTo>
                <a:cubicBezTo>
                  <a:pt x="87995" y="70240"/>
                  <a:pt x="87936" y="70223"/>
                  <a:pt x="87954" y="70223"/>
                </a:cubicBezTo>
                <a:close/>
                <a:moveTo>
                  <a:pt x="70800" y="60463"/>
                </a:moveTo>
                <a:lnTo>
                  <a:pt x="70800" y="60463"/>
                </a:lnTo>
                <a:cubicBezTo>
                  <a:pt x="71428" y="60906"/>
                  <a:pt x="72094" y="61350"/>
                  <a:pt x="72685" y="61757"/>
                </a:cubicBezTo>
                <a:lnTo>
                  <a:pt x="72722" y="61794"/>
                </a:lnTo>
                <a:cubicBezTo>
                  <a:pt x="73240" y="62311"/>
                  <a:pt x="73720" y="62866"/>
                  <a:pt x="74201" y="63457"/>
                </a:cubicBezTo>
                <a:cubicBezTo>
                  <a:pt x="74903" y="64382"/>
                  <a:pt x="75901" y="65861"/>
                  <a:pt x="76382" y="67709"/>
                </a:cubicBezTo>
                <a:cubicBezTo>
                  <a:pt x="76604" y="68670"/>
                  <a:pt x="76604" y="69558"/>
                  <a:pt x="76382" y="70297"/>
                </a:cubicBezTo>
                <a:cubicBezTo>
                  <a:pt x="76123" y="71110"/>
                  <a:pt x="75532" y="71813"/>
                  <a:pt x="74681" y="72256"/>
                </a:cubicBezTo>
                <a:cubicBezTo>
                  <a:pt x="73850" y="72707"/>
                  <a:pt x="72986" y="72962"/>
                  <a:pt x="72120" y="72962"/>
                </a:cubicBezTo>
                <a:cubicBezTo>
                  <a:pt x="72062" y="72962"/>
                  <a:pt x="72004" y="72961"/>
                  <a:pt x="71946" y="72959"/>
                </a:cubicBezTo>
                <a:cubicBezTo>
                  <a:pt x="71095" y="72922"/>
                  <a:pt x="70208" y="72626"/>
                  <a:pt x="69506" y="72146"/>
                </a:cubicBezTo>
                <a:cubicBezTo>
                  <a:pt x="68877" y="71702"/>
                  <a:pt x="68359" y="71073"/>
                  <a:pt x="68064" y="70371"/>
                </a:cubicBezTo>
                <a:cubicBezTo>
                  <a:pt x="67805" y="69742"/>
                  <a:pt x="67694" y="69040"/>
                  <a:pt x="67768" y="68338"/>
                </a:cubicBezTo>
                <a:cubicBezTo>
                  <a:pt x="67879" y="66896"/>
                  <a:pt x="68470" y="65787"/>
                  <a:pt x="68766" y="65269"/>
                </a:cubicBezTo>
                <a:cubicBezTo>
                  <a:pt x="68877" y="65047"/>
                  <a:pt x="68988" y="64825"/>
                  <a:pt x="69099" y="64677"/>
                </a:cubicBezTo>
                <a:cubicBezTo>
                  <a:pt x="70245" y="65010"/>
                  <a:pt x="71243" y="65195"/>
                  <a:pt x="72057" y="65306"/>
                </a:cubicBezTo>
                <a:cubicBezTo>
                  <a:pt x="72870" y="65417"/>
                  <a:pt x="73387" y="65454"/>
                  <a:pt x="73683" y="65491"/>
                </a:cubicBezTo>
                <a:lnTo>
                  <a:pt x="73831" y="65491"/>
                </a:lnTo>
                <a:cubicBezTo>
                  <a:pt x="73979" y="65454"/>
                  <a:pt x="74053" y="65343"/>
                  <a:pt x="74090" y="65232"/>
                </a:cubicBezTo>
                <a:cubicBezTo>
                  <a:pt x="74090" y="65158"/>
                  <a:pt x="74090" y="65084"/>
                  <a:pt x="74053" y="64973"/>
                </a:cubicBezTo>
                <a:lnTo>
                  <a:pt x="74016" y="64936"/>
                </a:lnTo>
                <a:cubicBezTo>
                  <a:pt x="73942" y="64825"/>
                  <a:pt x="73757" y="64714"/>
                  <a:pt x="73535" y="64604"/>
                </a:cubicBezTo>
                <a:cubicBezTo>
                  <a:pt x="73461" y="64530"/>
                  <a:pt x="73351" y="64493"/>
                  <a:pt x="73277" y="64419"/>
                </a:cubicBezTo>
                <a:cubicBezTo>
                  <a:pt x="72833" y="64049"/>
                  <a:pt x="72241" y="63568"/>
                  <a:pt x="71724" y="62829"/>
                </a:cubicBezTo>
                <a:cubicBezTo>
                  <a:pt x="71243" y="62163"/>
                  <a:pt x="70910" y="61313"/>
                  <a:pt x="70800" y="60463"/>
                </a:cubicBezTo>
                <a:close/>
                <a:moveTo>
                  <a:pt x="83740" y="72626"/>
                </a:moveTo>
                <a:lnTo>
                  <a:pt x="83740" y="72626"/>
                </a:lnTo>
                <a:cubicBezTo>
                  <a:pt x="83728" y="72792"/>
                  <a:pt x="83715" y="72940"/>
                  <a:pt x="83702" y="73070"/>
                </a:cubicBezTo>
                <a:cubicBezTo>
                  <a:pt x="83716" y="72947"/>
                  <a:pt x="83730" y="72798"/>
                  <a:pt x="83740" y="72626"/>
                </a:cubicBezTo>
                <a:close/>
                <a:moveTo>
                  <a:pt x="75014" y="63125"/>
                </a:moveTo>
                <a:lnTo>
                  <a:pt x="75014" y="63125"/>
                </a:lnTo>
                <a:cubicBezTo>
                  <a:pt x="75125" y="63162"/>
                  <a:pt x="75199" y="63236"/>
                  <a:pt x="75273" y="63273"/>
                </a:cubicBezTo>
                <a:cubicBezTo>
                  <a:pt x="75458" y="63383"/>
                  <a:pt x="75606" y="63531"/>
                  <a:pt x="75754" y="63642"/>
                </a:cubicBezTo>
                <a:cubicBezTo>
                  <a:pt x="75828" y="63679"/>
                  <a:pt x="75865" y="63716"/>
                  <a:pt x="75901" y="63716"/>
                </a:cubicBezTo>
                <a:cubicBezTo>
                  <a:pt x="76271" y="64049"/>
                  <a:pt x="76567" y="64419"/>
                  <a:pt x="76826" y="64788"/>
                </a:cubicBezTo>
                <a:cubicBezTo>
                  <a:pt x="77343" y="65528"/>
                  <a:pt x="77713" y="66304"/>
                  <a:pt x="77972" y="67044"/>
                </a:cubicBezTo>
                <a:cubicBezTo>
                  <a:pt x="78489" y="68559"/>
                  <a:pt x="78526" y="69964"/>
                  <a:pt x="78268" y="71073"/>
                </a:cubicBezTo>
                <a:cubicBezTo>
                  <a:pt x="78120" y="71591"/>
                  <a:pt x="77898" y="72035"/>
                  <a:pt x="77639" y="72404"/>
                </a:cubicBezTo>
                <a:cubicBezTo>
                  <a:pt x="77417" y="72737"/>
                  <a:pt x="77122" y="72996"/>
                  <a:pt x="76900" y="73181"/>
                </a:cubicBezTo>
                <a:cubicBezTo>
                  <a:pt x="76419" y="73513"/>
                  <a:pt x="76123" y="73624"/>
                  <a:pt x="76123" y="73624"/>
                </a:cubicBezTo>
                <a:cubicBezTo>
                  <a:pt x="76123" y="73624"/>
                  <a:pt x="76419" y="73550"/>
                  <a:pt x="76937" y="73181"/>
                </a:cubicBezTo>
                <a:cubicBezTo>
                  <a:pt x="77195" y="73033"/>
                  <a:pt x="77491" y="72774"/>
                  <a:pt x="77750" y="72404"/>
                </a:cubicBezTo>
                <a:cubicBezTo>
                  <a:pt x="78009" y="72072"/>
                  <a:pt x="78268" y="71591"/>
                  <a:pt x="78416" y="71036"/>
                </a:cubicBezTo>
                <a:cubicBezTo>
                  <a:pt x="78748" y="69927"/>
                  <a:pt x="78711" y="68448"/>
                  <a:pt x="78231" y="66896"/>
                </a:cubicBezTo>
                <a:cubicBezTo>
                  <a:pt x="78054" y="66294"/>
                  <a:pt x="77809" y="65659"/>
                  <a:pt x="77465" y="65055"/>
                </a:cubicBezTo>
                <a:lnTo>
                  <a:pt x="77465" y="65055"/>
                </a:lnTo>
                <a:cubicBezTo>
                  <a:pt x="77607" y="65163"/>
                  <a:pt x="77716" y="65272"/>
                  <a:pt x="77824" y="65380"/>
                </a:cubicBezTo>
                <a:cubicBezTo>
                  <a:pt x="78268" y="65971"/>
                  <a:pt x="78637" y="66637"/>
                  <a:pt x="78859" y="67302"/>
                </a:cubicBezTo>
                <a:cubicBezTo>
                  <a:pt x="79118" y="68116"/>
                  <a:pt x="79192" y="68929"/>
                  <a:pt x="79155" y="69668"/>
                </a:cubicBezTo>
                <a:cubicBezTo>
                  <a:pt x="79081" y="71147"/>
                  <a:pt x="78489" y="72367"/>
                  <a:pt x="77787" y="73144"/>
                </a:cubicBezTo>
                <a:cubicBezTo>
                  <a:pt x="77122" y="73920"/>
                  <a:pt x="76382" y="74364"/>
                  <a:pt x="75865" y="74586"/>
                </a:cubicBezTo>
                <a:cubicBezTo>
                  <a:pt x="75384" y="74807"/>
                  <a:pt x="75088" y="74881"/>
                  <a:pt x="75088" y="74881"/>
                </a:cubicBezTo>
                <a:cubicBezTo>
                  <a:pt x="75088" y="74881"/>
                  <a:pt x="75384" y="74807"/>
                  <a:pt x="75901" y="74623"/>
                </a:cubicBezTo>
                <a:cubicBezTo>
                  <a:pt x="76419" y="74401"/>
                  <a:pt x="77195" y="73994"/>
                  <a:pt x="77935" y="73218"/>
                </a:cubicBezTo>
                <a:cubicBezTo>
                  <a:pt x="78674" y="72404"/>
                  <a:pt x="79340" y="71184"/>
                  <a:pt x="79451" y="69632"/>
                </a:cubicBezTo>
                <a:cubicBezTo>
                  <a:pt x="79525" y="68855"/>
                  <a:pt x="79488" y="67635"/>
                  <a:pt x="79229" y="66785"/>
                </a:cubicBezTo>
                <a:lnTo>
                  <a:pt x="79229" y="66785"/>
                </a:lnTo>
                <a:cubicBezTo>
                  <a:pt x="79229" y="66785"/>
                  <a:pt x="79636" y="67339"/>
                  <a:pt x="80005" y="68042"/>
                </a:cubicBezTo>
                <a:lnTo>
                  <a:pt x="80264" y="68670"/>
                </a:lnTo>
                <a:cubicBezTo>
                  <a:pt x="80264" y="68707"/>
                  <a:pt x="80264" y="68744"/>
                  <a:pt x="80301" y="68781"/>
                </a:cubicBezTo>
                <a:cubicBezTo>
                  <a:pt x="80301" y="68781"/>
                  <a:pt x="80301" y="68781"/>
                  <a:pt x="80301" y="68818"/>
                </a:cubicBezTo>
                <a:cubicBezTo>
                  <a:pt x="80375" y="69151"/>
                  <a:pt x="80449" y="69521"/>
                  <a:pt x="80449" y="69853"/>
                </a:cubicBezTo>
                <a:cubicBezTo>
                  <a:pt x="80486" y="70704"/>
                  <a:pt x="80412" y="71554"/>
                  <a:pt x="80190" y="72256"/>
                </a:cubicBezTo>
                <a:cubicBezTo>
                  <a:pt x="80153" y="72441"/>
                  <a:pt x="80079" y="72626"/>
                  <a:pt x="80005" y="72774"/>
                </a:cubicBezTo>
                <a:cubicBezTo>
                  <a:pt x="79894" y="72922"/>
                  <a:pt x="79820" y="73107"/>
                  <a:pt x="79709" y="73255"/>
                </a:cubicBezTo>
                <a:cubicBezTo>
                  <a:pt x="79525" y="73550"/>
                  <a:pt x="79340" y="73809"/>
                  <a:pt x="79118" y="74068"/>
                </a:cubicBezTo>
                <a:cubicBezTo>
                  <a:pt x="78674" y="74549"/>
                  <a:pt x="78194" y="74918"/>
                  <a:pt x="77750" y="75214"/>
                </a:cubicBezTo>
                <a:cubicBezTo>
                  <a:pt x="76863" y="75806"/>
                  <a:pt x="76049" y="76101"/>
                  <a:pt x="75495" y="76249"/>
                </a:cubicBezTo>
                <a:cubicBezTo>
                  <a:pt x="74940" y="76397"/>
                  <a:pt x="74644" y="76397"/>
                  <a:pt x="74644" y="76434"/>
                </a:cubicBezTo>
                <a:cubicBezTo>
                  <a:pt x="74644" y="76397"/>
                  <a:pt x="74977" y="76397"/>
                  <a:pt x="75532" y="76286"/>
                </a:cubicBezTo>
                <a:cubicBezTo>
                  <a:pt x="76086" y="76138"/>
                  <a:pt x="76937" y="75917"/>
                  <a:pt x="77898" y="75325"/>
                </a:cubicBezTo>
                <a:cubicBezTo>
                  <a:pt x="78379" y="75029"/>
                  <a:pt x="78859" y="74660"/>
                  <a:pt x="79303" y="74179"/>
                </a:cubicBezTo>
                <a:cubicBezTo>
                  <a:pt x="79562" y="73920"/>
                  <a:pt x="79783" y="73661"/>
                  <a:pt x="79968" y="73329"/>
                </a:cubicBezTo>
                <a:cubicBezTo>
                  <a:pt x="80190" y="73033"/>
                  <a:pt x="80375" y="72700"/>
                  <a:pt x="80523" y="72293"/>
                </a:cubicBezTo>
                <a:cubicBezTo>
                  <a:pt x="80634" y="71961"/>
                  <a:pt x="80708" y="71591"/>
                  <a:pt x="80745" y="71184"/>
                </a:cubicBezTo>
                <a:lnTo>
                  <a:pt x="80745" y="71184"/>
                </a:lnTo>
                <a:cubicBezTo>
                  <a:pt x="80819" y="71961"/>
                  <a:pt x="80671" y="72700"/>
                  <a:pt x="80412" y="73329"/>
                </a:cubicBezTo>
                <a:cubicBezTo>
                  <a:pt x="80079" y="74068"/>
                  <a:pt x="79636" y="74733"/>
                  <a:pt x="79155" y="75251"/>
                </a:cubicBezTo>
                <a:cubicBezTo>
                  <a:pt x="78194" y="76360"/>
                  <a:pt x="77122" y="77063"/>
                  <a:pt x="76197" y="77469"/>
                </a:cubicBezTo>
                <a:cubicBezTo>
                  <a:pt x="75273" y="77913"/>
                  <a:pt x="74497" y="78098"/>
                  <a:pt x="73942" y="78172"/>
                </a:cubicBezTo>
                <a:cubicBezTo>
                  <a:pt x="73424" y="78209"/>
                  <a:pt x="73129" y="78209"/>
                  <a:pt x="73129" y="78209"/>
                </a:cubicBezTo>
                <a:cubicBezTo>
                  <a:pt x="73129" y="78209"/>
                  <a:pt x="73260" y="78225"/>
                  <a:pt x="73512" y="78225"/>
                </a:cubicBezTo>
                <a:cubicBezTo>
                  <a:pt x="73638" y="78225"/>
                  <a:pt x="73794" y="78221"/>
                  <a:pt x="73979" y="78209"/>
                </a:cubicBezTo>
                <a:cubicBezTo>
                  <a:pt x="74534" y="78172"/>
                  <a:pt x="75347" y="78024"/>
                  <a:pt x="76308" y="77617"/>
                </a:cubicBezTo>
                <a:cubicBezTo>
                  <a:pt x="77269" y="77211"/>
                  <a:pt x="78379" y="76508"/>
                  <a:pt x="79414" y="75436"/>
                </a:cubicBezTo>
                <a:cubicBezTo>
                  <a:pt x="79636" y="75214"/>
                  <a:pt x="79820" y="74955"/>
                  <a:pt x="80005" y="74697"/>
                </a:cubicBezTo>
                <a:lnTo>
                  <a:pt x="80005" y="74697"/>
                </a:lnTo>
                <a:cubicBezTo>
                  <a:pt x="79414" y="75880"/>
                  <a:pt x="78526" y="76952"/>
                  <a:pt x="77417" y="77765"/>
                </a:cubicBezTo>
                <a:cubicBezTo>
                  <a:pt x="76826" y="78246"/>
                  <a:pt x="76123" y="78615"/>
                  <a:pt x="75347" y="78911"/>
                </a:cubicBezTo>
                <a:cubicBezTo>
                  <a:pt x="74571" y="79207"/>
                  <a:pt x="73868" y="79392"/>
                  <a:pt x="73129" y="79466"/>
                </a:cubicBezTo>
                <a:cubicBezTo>
                  <a:pt x="72873" y="79493"/>
                  <a:pt x="72619" y="79506"/>
                  <a:pt x="72367" y="79506"/>
                </a:cubicBezTo>
                <a:cubicBezTo>
                  <a:pt x="71235" y="79506"/>
                  <a:pt x="70154" y="79234"/>
                  <a:pt x="69247" y="78689"/>
                </a:cubicBezTo>
                <a:cubicBezTo>
                  <a:pt x="68064" y="77950"/>
                  <a:pt x="67361" y="76915"/>
                  <a:pt x="66992" y="76212"/>
                </a:cubicBezTo>
                <a:cubicBezTo>
                  <a:pt x="66622" y="75510"/>
                  <a:pt x="66400" y="74807"/>
                  <a:pt x="66252" y="73994"/>
                </a:cubicBezTo>
                <a:lnTo>
                  <a:pt x="66252" y="73994"/>
                </a:lnTo>
                <a:cubicBezTo>
                  <a:pt x="66289" y="74068"/>
                  <a:pt x="66289" y="74142"/>
                  <a:pt x="66326" y="74216"/>
                </a:cubicBezTo>
                <a:cubicBezTo>
                  <a:pt x="66659" y="74918"/>
                  <a:pt x="67029" y="75510"/>
                  <a:pt x="67435" y="75990"/>
                </a:cubicBezTo>
                <a:cubicBezTo>
                  <a:pt x="68249" y="76989"/>
                  <a:pt x="69136" y="77469"/>
                  <a:pt x="69727" y="77728"/>
                </a:cubicBezTo>
                <a:cubicBezTo>
                  <a:pt x="70356" y="77950"/>
                  <a:pt x="70689" y="78024"/>
                  <a:pt x="70689" y="78024"/>
                </a:cubicBezTo>
                <a:cubicBezTo>
                  <a:pt x="70689" y="78024"/>
                  <a:pt x="70356" y="77950"/>
                  <a:pt x="69727" y="77654"/>
                </a:cubicBezTo>
                <a:cubicBezTo>
                  <a:pt x="69136" y="77395"/>
                  <a:pt x="68249" y="76878"/>
                  <a:pt x="67509" y="75880"/>
                </a:cubicBezTo>
                <a:cubicBezTo>
                  <a:pt x="67139" y="75362"/>
                  <a:pt x="66807" y="74733"/>
                  <a:pt x="66511" y="74031"/>
                </a:cubicBezTo>
                <a:cubicBezTo>
                  <a:pt x="66363" y="73698"/>
                  <a:pt x="66252" y="73292"/>
                  <a:pt x="66141" y="72922"/>
                </a:cubicBezTo>
                <a:cubicBezTo>
                  <a:pt x="66104" y="72552"/>
                  <a:pt x="66067" y="72109"/>
                  <a:pt x="66104" y="71665"/>
                </a:cubicBezTo>
                <a:lnTo>
                  <a:pt x="66104" y="71665"/>
                </a:lnTo>
                <a:cubicBezTo>
                  <a:pt x="66215" y="72330"/>
                  <a:pt x="66437" y="72959"/>
                  <a:pt x="66696" y="73476"/>
                </a:cubicBezTo>
                <a:cubicBezTo>
                  <a:pt x="67324" y="74623"/>
                  <a:pt x="68175" y="75362"/>
                  <a:pt x="68914" y="75806"/>
                </a:cubicBezTo>
                <a:cubicBezTo>
                  <a:pt x="69690" y="76286"/>
                  <a:pt x="70356" y="76471"/>
                  <a:pt x="70800" y="76545"/>
                </a:cubicBezTo>
                <a:cubicBezTo>
                  <a:pt x="71243" y="76619"/>
                  <a:pt x="71502" y="76619"/>
                  <a:pt x="71502" y="76619"/>
                </a:cubicBezTo>
                <a:cubicBezTo>
                  <a:pt x="71502" y="76619"/>
                  <a:pt x="71243" y="76619"/>
                  <a:pt x="70800" y="76508"/>
                </a:cubicBezTo>
                <a:cubicBezTo>
                  <a:pt x="70356" y="76360"/>
                  <a:pt x="69690" y="76175"/>
                  <a:pt x="68951" y="75658"/>
                </a:cubicBezTo>
                <a:cubicBezTo>
                  <a:pt x="68249" y="75177"/>
                  <a:pt x="67472" y="74401"/>
                  <a:pt x="66955" y="73292"/>
                </a:cubicBezTo>
                <a:cubicBezTo>
                  <a:pt x="66548" y="72404"/>
                  <a:pt x="66289" y="71258"/>
                  <a:pt x="66437" y="70075"/>
                </a:cubicBezTo>
                <a:lnTo>
                  <a:pt x="66437" y="70075"/>
                </a:lnTo>
                <a:cubicBezTo>
                  <a:pt x="66474" y="70445"/>
                  <a:pt x="66548" y="70778"/>
                  <a:pt x="66659" y="71073"/>
                </a:cubicBezTo>
                <a:cubicBezTo>
                  <a:pt x="66918" y="71961"/>
                  <a:pt x="67398" y="72700"/>
                  <a:pt x="67916" y="73255"/>
                </a:cubicBezTo>
                <a:cubicBezTo>
                  <a:pt x="68470" y="73809"/>
                  <a:pt x="69062" y="74179"/>
                  <a:pt x="69616" y="74438"/>
                </a:cubicBezTo>
                <a:cubicBezTo>
                  <a:pt x="70495" y="74863"/>
                  <a:pt x="71308" y="74984"/>
                  <a:pt x="71923" y="74984"/>
                </a:cubicBezTo>
                <a:cubicBezTo>
                  <a:pt x="72111" y="74984"/>
                  <a:pt x="72280" y="74973"/>
                  <a:pt x="72426" y="74955"/>
                </a:cubicBezTo>
                <a:cubicBezTo>
                  <a:pt x="73051" y="74882"/>
                  <a:pt x="73384" y="74735"/>
                  <a:pt x="73387" y="74733"/>
                </a:cubicBezTo>
                <a:lnTo>
                  <a:pt x="73387" y="74733"/>
                </a:lnTo>
                <a:cubicBezTo>
                  <a:pt x="73384" y="74735"/>
                  <a:pt x="73051" y="74882"/>
                  <a:pt x="72389" y="74918"/>
                </a:cubicBezTo>
                <a:cubicBezTo>
                  <a:pt x="72319" y="74922"/>
                  <a:pt x="72243" y="74925"/>
                  <a:pt x="72164" y="74925"/>
                </a:cubicBezTo>
                <a:cubicBezTo>
                  <a:pt x="71535" y="74925"/>
                  <a:pt x="70638" y="74782"/>
                  <a:pt x="69653" y="74290"/>
                </a:cubicBezTo>
                <a:cubicBezTo>
                  <a:pt x="69099" y="73994"/>
                  <a:pt x="68544" y="73587"/>
                  <a:pt x="68027" y="73033"/>
                </a:cubicBezTo>
                <a:cubicBezTo>
                  <a:pt x="67546" y="72478"/>
                  <a:pt x="67139" y="71776"/>
                  <a:pt x="66918" y="70962"/>
                </a:cubicBezTo>
                <a:cubicBezTo>
                  <a:pt x="66807" y="70519"/>
                  <a:pt x="66770" y="70075"/>
                  <a:pt x="66770" y="69632"/>
                </a:cubicBezTo>
                <a:cubicBezTo>
                  <a:pt x="66733" y="69151"/>
                  <a:pt x="66770" y="68670"/>
                  <a:pt x="66844" y="68190"/>
                </a:cubicBezTo>
                <a:cubicBezTo>
                  <a:pt x="66881" y="67894"/>
                  <a:pt x="66955" y="67598"/>
                  <a:pt x="67029" y="67302"/>
                </a:cubicBezTo>
                <a:cubicBezTo>
                  <a:pt x="67065" y="67228"/>
                  <a:pt x="67102" y="67118"/>
                  <a:pt x="67176" y="67044"/>
                </a:cubicBezTo>
                <a:lnTo>
                  <a:pt x="67176" y="67044"/>
                </a:lnTo>
                <a:cubicBezTo>
                  <a:pt x="67102" y="67265"/>
                  <a:pt x="67029" y="67524"/>
                  <a:pt x="66992" y="67783"/>
                </a:cubicBezTo>
                <a:cubicBezTo>
                  <a:pt x="66955" y="67931"/>
                  <a:pt x="66918" y="68079"/>
                  <a:pt x="66918" y="68227"/>
                </a:cubicBezTo>
                <a:cubicBezTo>
                  <a:pt x="66881" y="68338"/>
                  <a:pt x="66881" y="68485"/>
                  <a:pt x="66844" y="68633"/>
                </a:cubicBezTo>
                <a:cubicBezTo>
                  <a:pt x="66807" y="69373"/>
                  <a:pt x="66881" y="70075"/>
                  <a:pt x="67139" y="70704"/>
                </a:cubicBezTo>
                <a:cubicBezTo>
                  <a:pt x="67324" y="71295"/>
                  <a:pt x="67620" y="71850"/>
                  <a:pt x="68027" y="72293"/>
                </a:cubicBezTo>
                <a:cubicBezTo>
                  <a:pt x="68286" y="72589"/>
                  <a:pt x="68544" y="72848"/>
                  <a:pt x="68877" y="73070"/>
                </a:cubicBezTo>
                <a:cubicBezTo>
                  <a:pt x="69727" y="73698"/>
                  <a:pt x="70800" y="74105"/>
                  <a:pt x="71909" y="74142"/>
                </a:cubicBezTo>
                <a:cubicBezTo>
                  <a:pt x="72032" y="74150"/>
                  <a:pt x="72156" y="74154"/>
                  <a:pt x="72282" y="74154"/>
                </a:cubicBezTo>
                <a:cubicBezTo>
                  <a:pt x="73287" y="74154"/>
                  <a:pt x="74353" y="73891"/>
                  <a:pt x="75273" y="73366"/>
                </a:cubicBezTo>
                <a:cubicBezTo>
                  <a:pt x="75680" y="73107"/>
                  <a:pt x="76049" y="72848"/>
                  <a:pt x="76382" y="72552"/>
                </a:cubicBezTo>
                <a:cubicBezTo>
                  <a:pt x="76493" y="72441"/>
                  <a:pt x="76604" y="72330"/>
                  <a:pt x="76678" y="72219"/>
                </a:cubicBezTo>
                <a:cubicBezTo>
                  <a:pt x="76974" y="71887"/>
                  <a:pt x="77195" y="71480"/>
                  <a:pt x="77380" y="71073"/>
                </a:cubicBezTo>
                <a:cubicBezTo>
                  <a:pt x="77454" y="70926"/>
                  <a:pt x="77491" y="70815"/>
                  <a:pt x="77528" y="70667"/>
                </a:cubicBezTo>
                <a:cubicBezTo>
                  <a:pt x="77824" y="69705"/>
                  <a:pt x="77787" y="68596"/>
                  <a:pt x="77454" y="67450"/>
                </a:cubicBezTo>
                <a:cubicBezTo>
                  <a:pt x="77380" y="67191"/>
                  <a:pt x="77306" y="66933"/>
                  <a:pt x="77232" y="66711"/>
                </a:cubicBezTo>
                <a:cubicBezTo>
                  <a:pt x="76937" y="65971"/>
                  <a:pt x="76567" y="65306"/>
                  <a:pt x="76197" y="64751"/>
                </a:cubicBezTo>
                <a:cubicBezTo>
                  <a:pt x="75828" y="64123"/>
                  <a:pt x="75384" y="63568"/>
                  <a:pt x="75014" y="63125"/>
                </a:cubicBezTo>
                <a:close/>
                <a:moveTo>
                  <a:pt x="86880" y="81535"/>
                </a:moveTo>
                <a:lnTo>
                  <a:pt x="86880" y="81535"/>
                </a:lnTo>
                <a:cubicBezTo>
                  <a:pt x="86880" y="81535"/>
                  <a:pt x="86880" y="81535"/>
                  <a:pt x="86880" y="81535"/>
                </a:cubicBezTo>
                <a:lnTo>
                  <a:pt x="86880" y="81535"/>
                </a:lnTo>
                <a:cubicBezTo>
                  <a:pt x="86880" y="81535"/>
                  <a:pt x="86880" y="81535"/>
                  <a:pt x="86880" y="81535"/>
                </a:cubicBezTo>
                <a:cubicBezTo>
                  <a:pt x="86881" y="81535"/>
                  <a:pt x="86881" y="81536"/>
                  <a:pt x="86882" y="81536"/>
                </a:cubicBezTo>
                <a:cubicBezTo>
                  <a:pt x="86881" y="81536"/>
                  <a:pt x="86881" y="81535"/>
                  <a:pt x="86880" y="81535"/>
                </a:cubicBezTo>
                <a:close/>
                <a:moveTo>
                  <a:pt x="72739" y="82666"/>
                </a:moveTo>
                <a:cubicBezTo>
                  <a:pt x="72801" y="82678"/>
                  <a:pt x="72833" y="82682"/>
                  <a:pt x="72833" y="82682"/>
                </a:cubicBezTo>
                <a:cubicBezTo>
                  <a:pt x="72833" y="82682"/>
                  <a:pt x="72801" y="82678"/>
                  <a:pt x="72739" y="82666"/>
                </a:cubicBezTo>
                <a:close/>
                <a:moveTo>
                  <a:pt x="72981" y="84086"/>
                </a:moveTo>
                <a:lnTo>
                  <a:pt x="72981" y="84086"/>
                </a:lnTo>
                <a:cubicBezTo>
                  <a:pt x="72981" y="84086"/>
                  <a:pt x="72981" y="84087"/>
                  <a:pt x="72981" y="84087"/>
                </a:cubicBezTo>
                <a:cubicBezTo>
                  <a:pt x="72981" y="84087"/>
                  <a:pt x="72981" y="84086"/>
                  <a:pt x="72981" y="84086"/>
                </a:cubicBezTo>
                <a:close/>
                <a:moveTo>
                  <a:pt x="71465" y="55546"/>
                </a:moveTo>
                <a:cubicBezTo>
                  <a:pt x="72759" y="56766"/>
                  <a:pt x="74164" y="57690"/>
                  <a:pt x="75421" y="58355"/>
                </a:cubicBezTo>
                <a:cubicBezTo>
                  <a:pt x="76789" y="59095"/>
                  <a:pt x="78009" y="59612"/>
                  <a:pt x="79044" y="60019"/>
                </a:cubicBezTo>
                <a:cubicBezTo>
                  <a:pt x="81077" y="60796"/>
                  <a:pt x="82223" y="61091"/>
                  <a:pt x="82223" y="61091"/>
                </a:cubicBezTo>
                <a:cubicBezTo>
                  <a:pt x="82223" y="61091"/>
                  <a:pt x="81040" y="60722"/>
                  <a:pt x="79044" y="59834"/>
                </a:cubicBezTo>
                <a:cubicBezTo>
                  <a:pt x="78046" y="59428"/>
                  <a:pt x="76826" y="58836"/>
                  <a:pt x="75495" y="58060"/>
                </a:cubicBezTo>
                <a:cubicBezTo>
                  <a:pt x="74608" y="57542"/>
                  <a:pt x="73683" y="56914"/>
                  <a:pt x="72722" y="56137"/>
                </a:cubicBezTo>
                <a:lnTo>
                  <a:pt x="72722" y="56137"/>
                </a:lnTo>
                <a:cubicBezTo>
                  <a:pt x="72907" y="56211"/>
                  <a:pt x="73055" y="56285"/>
                  <a:pt x="73203" y="56359"/>
                </a:cubicBezTo>
                <a:cubicBezTo>
                  <a:pt x="73572" y="56507"/>
                  <a:pt x="73905" y="56655"/>
                  <a:pt x="74275" y="56803"/>
                </a:cubicBezTo>
                <a:cubicBezTo>
                  <a:pt x="75347" y="57394"/>
                  <a:pt x="76345" y="57875"/>
                  <a:pt x="77232" y="58245"/>
                </a:cubicBezTo>
                <a:cubicBezTo>
                  <a:pt x="78231" y="58651"/>
                  <a:pt x="79081" y="58947"/>
                  <a:pt x="79746" y="59169"/>
                </a:cubicBezTo>
                <a:cubicBezTo>
                  <a:pt x="81151" y="59612"/>
                  <a:pt x="81928" y="59797"/>
                  <a:pt x="81928" y="59797"/>
                </a:cubicBezTo>
                <a:cubicBezTo>
                  <a:pt x="81928" y="59797"/>
                  <a:pt x="81151" y="59539"/>
                  <a:pt x="79783" y="58984"/>
                </a:cubicBezTo>
                <a:cubicBezTo>
                  <a:pt x="79081" y="58725"/>
                  <a:pt x="78268" y="58392"/>
                  <a:pt x="77343" y="57949"/>
                </a:cubicBezTo>
                <a:cubicBezTo>
                  <a:pt x="77048" y="57801"/>
                  <a:pt x="76715" y="57653"/>
                  <a:pt x="76382" y="57468"/>
                </a:cubicBezTo>
                <a:lnTo>
                  <a:pt x="76382" y="57468"/>
                </a:lnTo>
                <a:cubicBezTo>
                  <a:pt x="76900" y="57616"/>
                  <a:pt x="77417" y="57690"/>
                  <a:pt x="77898" y="57764"/>
                </a:cubicBezTo>
                <a:cubicBezTo>
                  <a:pt x="77972" y="57764"/>
                  <a:pt x="78083" y="57801"/>
                  <a:pt x="78157" y="57838"/>
                </a:cubicBezTo>
                <a:lnTo>
                  <a:pt x="80005" y="58318"/>
                </a:lnTo>
                <a:cubicBezTo>
                  <a:pt x="81040" y="58614"/>
                  <a:pt x="81632" y="58725"/>
                  <a:pt x="81632" y="58725"/>
                </a:cubicBezTo>
                <a:cubicBezTo>
                  <a:pt x="81632" y="58725"/>
                  <a:pt x="81040" y="58540"/>
                  <a:pt x="80042" y="58171"/>
                </a:cubicBezTo>
                <a:cubicBezTo>
                  <a:pt x="79783" y="58097"/>
                  <a:pt x="79488" y="57986"/>
                  <a:pt x="79192" y="57875"/>
                </a:cubicBezTo>
                <a:lnTo>
                  <a:pt x="79746" y="57875"/>
                </a:lnTo>
                <a:cubicBezTo>
                  <a:pt x="79894" y="57875"/>
                  <a:pt x="80042" y="57875"/>
                  <a:pt x="80190" y="57838"/>
                </a:cubicBezTo>
                <a:lnTo>
                  <a:pt x="80301" y="57838"/>
                </a:lnTo>
                <a:cubicBezTo>
                  <a:pt x="81077" y="58134"/>
                  <a:pt x="81854" y="58392"/>
                  <a:pt x="82667" y="58688"/>
                </a:cubicBezTo>
                <a:lnTo>
                  <a:pt x="83074" y="58836"/>
                </a:lnTo>
                <a:cubicBezTo>
                  <a:pt x="85070" y="59539"/>
                  <a:pt x="86660" y="60167"/>
                  <a:pt x="88028" y="60943"/>
                </a:cubicBezTo>
                <a:cubicBezTo>
                  <a:pt x="88398" y="61165"/>
                  <a:pt x="88767" y="61387"/>
                  <a:pt x="89100" y="61609"/>
                </a:cubicBezTo>
                <a:cubicBezTo>
                  <a:pt x="88693" y="61387"/>
                  <a:pt x="88287" y="61239"/>
                  <a:pt x="87917" y="61128"/>
                </a:cubicBezTo>
                <a:cubicBezTo>
                  <a:pt x="87252" y="60869"/>
                  <a:pt x="86660" y="60722"/>
                  <a:pt x="86105" y="60537"/>
                </a:cubicBezTo>
                <a:cubicBezTo>
                  <a:pt x="84996" y="60241"/>
                  <a:pt x="84183" y="59945"/>
                  <a:pt x="83628" y="59723"/>
                </a:cubicBezTo>
                <a:cubicBezTo>
                  <a:pt x="83111" y="59465"/>
                  <a:pt x="82852" y="59317"/>
                  <a:pt x="82852" y="59317"/>
                </a:cubicBezTo>
                <a:lnTo>
                  <a:pt x="82852" y="59317"/>
                </a:lnTo>
                <a:cubicBezTo>
                  <a:pt x="82852" y="59317"/>
                  <a:pt x="83111" y="59502"/>
                  <a:pt x="83628" y="59760"/>
                </a:cubicBezTo>
                <a:cubicBezTo>
                  <a:pt x="84183" y="60019"/>
                  <a:pt x="85033" y="60352"/>
                  <a:pt x="86105" y="60722"/>
                </a:cubicBezTo>
                <a:cubicBezTo>
                  <a:pt x="86660" y="60906"/>
                  <a:pt x="87252" y="61091"/>
                  <a:pt x="87880" y="61350"/>
                </a:cubicBezTo>
                <a:cubicBezTo>
                  <a:pt x="88509" y="61609"/>
                  <a:pt x="89211" y="61905"/>
                  <a:pt x="89839" y="62385"/>
                </a:cubicBezTo>
                <a:cubicBezTo>
                  <a:pt x="90283" y="62681"/>
                  <a:pt x="90727" y="63088"/>
                  <a:pt x="91059" y="63605"/>
                </a:cubicBezTo>
                <a:cubicBezTo>
                  <a:pt x="90727" y="63347"/>
                  <a:pt x="90394" y="63125"/>
                  <a:pt x="90061" y="62940"/>
                </a:cubicBezTo>
                <a:cubicBezTo>
                  <a:pt x="88952" y="62348"/>
                  <a:pt x="87880" y="62016"/>
                  <a:pt x="87030" y="61757"/>
                </a:cubicBezTo>
                <a:cubicBezTo>
                  <a:pt x="86142" y="61498"/>
                  <a:pt x="85477" y="61313"/>
                  <a:pt x="85033" y="61202"/>
                </a:cubicBezTo>
                <a:cubicBezTo>
                  <a:pt x="84590" y="61054"/>
                  <a:pt x="84368" y="60980"/>
                  <a:pt x="84368" y="60980"/>
                </a:cubicBezTo>
                <a:lnTo>
                  <a:pt x="84368" y="60980"/>
                </a:lnTo>
                <a:cubicBezTo>
                  <a:pt x="84368" y="60980"/>
                  <a:pt x="84590" y="61091"/>
                  <a:pt x="85033" y="61239"/>
                </a:cubicBezTo>
                <a:lnTo>
                  <a:pt x="86993" y="61905"/>
                </a:lnTo>
                <a:cubicBezTo>
                  <a:pt x="87843" y="62200"/>
                  <a:pt x="88878" y="62607"/>
                  <a:pt x="89987" y="63236"/>
                </a:cubicBezTo>
                <a:cubicBezTo>
                  <a:pt x="90505" y="63568"/>
                  <a:pt x="91023" y="63975"/>
                  <a:pt x="91466" y="64493"/>
                </a:cubicBezTo>
                <a:cubicBezTo>
                  <a:pt x="91577" y="64604"/>
                  <a:pt x="91651" y="64751"/>
                  <a:pt x="91725" y="64862"/>
                </a:cubicBezTo>
                <a:cubicBezTo>
                  <a:pt x="91799" y="64973"/>
                  <a:pt x="91836" y="65121"/>
                  <a:pt x="91873" y="65269"/>
                </a:cubicBezTo>
                <a:cubicBezTo>
                  <a:pt x="91725" y="65121"/>
                  <a:pt x="91540" y="64973"/>
                  <a:pt x="91392" y="64825"/>
                </a:cubicBezTo>
                <a:cubicBezTo>
                  <a:pt x="90838" y="64419"/>
                  <a:pt x="90320" y="64123"/>
                  <a:pt x="89802" y="63827"/>
                </a:cubicBezTo>
                <a:cubicBezTo>
                  <a:pt x="88767" y="63310"/>
                  <a:pt x="87806" y="63088"/>
                  <a:pt x="87030" y="62866"/>
                </a:cubicBezTo>
                <a:cubicBezTo>
                  <a:pt x="85477" y="62459"/>
                  <a:pt x="84664" y="62164"/>
                  <a:pt x="84664" y="62163"/>
                </a:cubicBezTo>
                <a:lnTo>
                  <a:pt x="84664" y="62163"/>
                </a:lnTo>
                <a:cubicBezTo>
                  <a:pt x="84664" y="62164"/>
                  <a:pt x="84849" y="62238"/>
                  <a:pt x="85255" y="62422"/>
                </a:cubicBezTo>
                <a:cubicBezTo>
                  <a:pt x="85662" y="62570"/>
                  <a:pt x="86253" y="62755"/>
                  <a:pt x="87030" y="63014"/>
                </a:cubicBezTo>
                <a:cubicBezTo>
                  <a:pt x="87399" y="63162"/>
                  <a:pt x="87843" y="63273"/>
                  <a:pt x="88287" y="63457"/>
                </a:cubicBezTo>
                <a:cubicBezTo>
                  <a:pt x="88730" y="63642"/>
                  <a:pt x="89248" y="63827"/>
                  <a:pt x="89692" y="64123"/>
                </a:cubicBezTo>
                <a:cubicBezTo>
                  <a:pt x="90172" y="64419"/>
                  <a:pt x="90690" y="64751"/>
                  <a:pt x="91170" y="65158"/>
                </a:cubicBezTo>
                <a:cubicBezTo>
                  <a:pt x="91318" y="65269"/>
                  <a:pt x="91429" y="65417"/>
                  <a:pt x="91577" y="65528"/>
                </a:cubicBezTo>
                <a:cubicBezTo>
                  <a:pt x="91392" y="65417"/>
                  <a:pt x="91170" y="65306"/>
                  <a:pt x="90949" y="65195"/>
                </a:cubicBezTo>
                <a:cubicBezTo>
                  <a:pt x="90394" y="64936"/>
                  <a:pt x="89876" y="64714"/>
                  <a:pt x="89359" y="64530"/>
                </a:cubicBezTo>
                <a:cubicBezTo>
                  <a:pt x="88361" y="64160"/>
                  <a:pt x="87473" y="63901"/>
                  <a:pt x="86771" y="63679"/>
                </a:cubicBezTo>
                <a:cubicBezTo>
                  <a:pt x="86068" y="63494"/>
                  <a:pt x="85514" y="63310"/>
                  <a:pt x="85144" y="63199"/>
                </a:cubicBezTo>
                <a:cubicBezTo>
                  <a:pt x="84775" y="63051"/>
                  <a:pt x="84590" y="62977"/>
                  <a:pt x="84590" y="62977"/>
                </a:cubicBezTo>
                <a:lnTo>
                  <a:pt x="84590" y="62977"/>
                </a:lnTo>
                <a:cubicBezTo>
                  <a:pt x="84590" y="62977"/>
                  <a:pt x="84775" y="63088"/>
                  <a:pt x="85144" y="63236"/>
                </a:cubicBezTo>
                <a:cubicBezTo>
                  <a:pt x="85514" y="63383"/>
                  <a:pt x="86068" y="63605"/>
                  <a:pt x="86771" y="63864"/>
                </a:cubicBezTo>
                <a:cubicBezTo>
                  <a:pt x="87473" y="64123"/>
                  <a:pt x="88324" y="64419"/>
                  <a:pt x="89285" y="64825"/>
                </a:cubicBezTo>
                <a:cubicBezTo>
                  <a:pt x="89766" y="65047"/>
                  <a:pt x="90283" y="65269"/>
                  <a:pt x="90801" y="65565"/>
                </a:cubicBezTo>
                <a:cubicBezTo>
                  <a:pt x="91059" y="65676"/>
                  <a:pt x="91318" y="65861"/>
                  <a:pt x="91577" y="66008"/>
                </a:cubicBezTo>
                <a:cubicBezTo>
                  <a:pt x="91614" y="66082"/>
                  <a:pt x="91688" y="66119"/>
                  <a:pt x="91725" y="66156"/>
                </a:cubicBezTo>
                <a:lnTo>
                  <a:pt x="91392" y="66156"/>
                </a:lnTo>
                <a:cubicBezTo>
                  <a:pt x="91207" y="66119"/>
                  <a:pt x="91023" y="66119"/>
                  <a:pt x="90838" y="66082"/>
                </a:cubicBezTo>
                <a:cubicBezTo>
                  <a:pt x="90653" y="66045"/>
                  <a:pt x="90431" y="66008"/>
                  <a:pt x="90246" y="65971"/>
                </a:cubicBezTo>
                <a:cubicBezTo>
                  <a:pt x="89729" y="65861"/>
                  <a:pt x="89248" y="65750"/>
                  <a:pt x="88804" y="65602"/>
                </a:cubicBezTo>
                <a:cubicBezTo>
                  <a:pt x="87917" y="65306"/>
                  <a:pt x="87178" y="65010"/>
                  <a:pt x="86586" y="64714"/>
                </a:cubicBezTo>
                <a:cubicBezTo>
                  <a:pt x="85403" y="64160"/>
                  <a:pt x="84849" y="63680"/>
                  <a:pt x="84848" y="63679"/>
                </a:cubicBezTo>
                <a:lnTo>
                  <a:pt x="84848" y="63679"/>
                </a:lnTo>
                <a:cubicBezTo>
                  <a:pt x="84849" y="63680"/>
                  <a:pt x="85403" y="64234"/>
                  <a:pt x="86549" y="64862"/>
                </a:cubicBezTo>
                <a:cubicBezTo>
                  <a:pt x="87141" y="65195"/>
                  <a:pt x="87843" y="65565"/>
                  <a:pt x="88730" y="65897"/>
                </a:cubicBezTo>
                <a:cubicBezTo>
                  <a:pt x="88878" y="65934"/>
                  <a:pt x="88989" y="66008"/>
                  <a:pt x="89100" y="66045"/>
                </a:cubicBezTo>
                <a:cubicBezTo>
                  <a:pt x="88324" y="65971"/>
                  <a:pt x="87584" y="65824"/>
                  <a:pt x="86956" y="65639"/>
                </a:cubicBezTo>
                <a:cubicBezTo>
                  <a:pt x="86142" y="65343"/>
                  <a:pt x="85477" y="64973"/>
                  <a:pt x="84959" y="64640"/>
                </a:cubicBezTo>
                <a:cubicBezTo>
                  <a:pt x="84479" y="64308"/>
                  <a:pt x="84109" y="63975"/>
                  <a:pt x="83850" y="63790"/>
                </a:cubicBezTo>
                <a:lnTo>
                  <a:pt x="83480" y="63457"/>
                </a:lnTo>
                <a:lnTo>
                  <a:pt x="83480" y="63457"/>
                </a:lnTo>
                <a:cubicBezTo>
                  <a:pt x="83481" y="63458"/>
                  <a:pt x="83591" y="63605"/>
                  <a:pt x="83850" y="63827"/>
                </a:cubicBezTo>
                <a:cubicBezTo>
                  <a:pt x="84072" y="64049"/>
                  <a:pt x="84405" y="64382"/>
                  <a:pt x="84922" y="64788"/>
                </a:cubicBezTo>
                <a:cubicBezTo>
                  <a:pt x="85403" y="65158"/>
                  <a:pt x="86031" y="65602"/>
                  <a:pt x="86882" y="65934"/>
                </a:cubicBezTo>
                <a:cubicBezTo>
                  <a:pt x="87252" y="66082"/>
                  <a:pt x="87695" y="66193"/>
                  <a:pt x="88139" y="66267"/>
                </a:cubicBezTo>
                <a:cubicBezTo>
                  <a:pt x="88102" y="66304"/>
                  <a:pt x="88065" y="66304"/>
                  <a:pt x="88065" y="66304"/>
                </a:cubicBezTo>
                <a:cubicBezTo>
                  <a:pt x="87880" y="66304"/>
                  <a:pt x="87695" y="66341"/>
                  <a:pt x="87510" y="66378"/>
                </a:cubicBezTo>
                <a:cubicBezTo>
                  <a:pt x="86623" y="66267"/>
                  <a:pt x="85810" y="65971"/>
                  <a:pt x="85144" y="65602"/>
                </a:cubicBezTo>
                <a:cubicBezTo>
                  <a:pt x="84368" y="65158"/>
                  <a:pt x="83813" y="64604"/>
                  <a:pt x="83370" y="64160"/>
                </a:cubicBezTo>
                <a:cubicBezTo>
                  <a:pt x="82483" y="63236"/>
                  <a:pt x="82039" y="62718"/>
                  <a:pt x="82039" y="62718"/>
                </a:cubicBezTo>
                <a:lnTo>
                  <a:pt x="82039" y="62718"/>
                </a:lnTo>
                <a:cubicBezTo>
                  <a:pt x="82039" y="62718"/>
                  <a:pt x="82446" y="63310"/>
                  <a:pt x="83259" y="64271"/>
                </a:cubicBezTo>
                <a:cubicBezTo>
                  <a:pt x="83702" y="64751"/>
                  <a:pt x="84257" y="65343"/>
                  <a:pt x="85033" y="65861"/>
                </a:cubicBezTo>
                <a:cubicBezTo>
                  <a:pt x="85366" y="66119"/>
                  <a:pt x="85773" y="66304"/>
                  <a:pt x="86253" y="66489"/>
                </a:cubicBezTo>
                <a:lnTo>
                  <a:pt x="85551" y="66489"/>
                </a:lnTo>
                <a:cubicBezTo>
                  <a:pt x="85440" y="66489"/>
                  <a:pt x="85366" y="66452"/>
                  <a:pt x="85292" y="66452"/>
                </a:cubicBezTo>
                <a:cubicBezTo>
                  <a:pt x="84664" y="66378"/>
                  <a:pt x="84146" y="66230"/>
                  <a:pt x="83702" y="65934"/>
                </a:cubicBezTo>
                <a:cubicBezTo>
                  <a:pt x="83296" y="65639"/>
                  <a:pt x="83037" y="65343"/>
                  <a:pt x="82852" y="65121"/>
                </a:cubicBezTo>
                <a:cubicBezTo>
                  <a:pt x="82815" y="65047"/>
                  <a:pt x="82778" y="65010"/>
                  <a:pt x="82778" y="64973"/>
                </a:cubicBezTo>
                <a:cubicBezTo>
                  <a:pt x="82704" y="64899"/>
                  <a:pt x="82667" y="64825"/>
                  <a:pt x="82630" y="64788"/>
                </a:cubicBezTo>
                <a:cubicBezTo>
                  <a:pt x="82630" y="64788"/>
                  <a:pt x="82630" y="64788"/>
                  <a:pt x="82630" y="64751"/>
                </a:cubicBezTo>
                <a:lnTo>
                  <a:pt x="82593" y="64751"/>
                </a:lnTo>
                <a:cubicBezTo>
                  <a:pt x="82593" y="64714"/>
                  <a:pt x="82593" y="64714"/>
                  <a:pt x="82556" y="64714"/>
                </a:cubicBezTo>
                <a:cubicBezTo>
                  <a:pt x="82556" y="64677"/>
                  <a:pt x="82556" y="64677"/>
                  <a:pt x="82519" y="64677"/>
                </a:cubicBezTo>
                <a:cubicBezTo>
                  <a:pt x="82445" y="64677"/>
                  <a:pt x="82408" y="64714"/>
                  <a:pt x="82371" y="64751"/>
                </a:cubicBezTo>
                <a:cubicBezTo>
                  <a:pt x="82371" y="64788"/>
                  <a:pt x="82371" y="64788"/>
                  <a:pt x="82371" y="64825"/>
                </a:cubicBezTo>
                <a:cubicBezTo>
                  <a:pt x="82371" y="64825"/>
                  <a:pt x="82371" y="64825"/>
                  <a:pt x="82371" y="64862"/>
                </a:cubicBezTo>
                <a:cubicBezTo>
                  <a:pt x="82371" y="64862"/>
                  <a:pt x="82371" y="64899"/>
                  <a:pt x="82408" y="64899"/>
                </a:cubicBezTo>
                <a:cubicBezTo>
                  <a:pt x="82408" y="64936"/>
                  <a:pt x="82408" y="64973"/>
                  <a:pt x="82445" y="65047"/>
                </a:cubicBezTo>
                <a:cubicBezTo>
                  <a:pt x="82445" y="65121"/>
                  <a:pt x="82482" y="65195"/>
                  <a:pt x="82519" y="65306"/>
                </a:cubicBezTo>
                <a:cubicBezTo>
                  <a:pt x="82667" y="65565"/>
                  <a:pt x="82889" y="66008"/>
                  <a:pt x="83296" y="66415"/>
                </a:cubicBezTo>
                <a:cubicBezTo>
                  <a:pt x="83591" y="66711"/>
                  <a:pt x="83998" y="66970"/>
                  <a:pt x="84442" y="67154"/>
                </a:cubicBezTo>
                <a:cubicBezTo>
                  <a:pt x="84405" y="67154"/>
                  <a:pt x="84405" y="67154"/>
                  <a:pt x="84368" y="67191"/>
                </a:cubicBezTo>
                <a:cubicBezTo>
                  <a:pt x="84331" y="67228"/>
                  <a:pt x="84331" y="67302"/>
                  <a:pt x="84368" y="67376"/>
                </a:cubicBezTo>
                <a:cubicBezTo>
                  <a:pt x="84368" y="67376"/>
                  <a:pt x="84405" y="67376"/>
                  <a:pt x="84405" y="67413"/>
                </a:cubicBezTo>
                <a:lnTo>
                  <a:pt x="84516" y="67413"/>
                </a:lnTo>
                <a:cubicBezTo>
                  <a:pt x="84627" y="67413"/>
                  <a:pt x="84885" y="67413"/>
                  <a:pt x="85255" y="67450"/>
                </a:cubicBezTo>
                <a:cubicBezTo>
                  <a:pt x="85403" y="67450"/>
                  <a:pt x="85551" y="67450"/>
                  <a:pt x="85699" y="67487"/>
                </a:cubicBezTo>
                <a:cubicBezTo>
                  <a:pt x="86438" y="67524"/>
                  <a:pt x="87621" y="67709"/>
                  <a:pt x="88915" y="68227"/>
                </a:cubicBezTo>
                <a:cubicBezTo>
                  <a:pt x="90024" y="68633"/>
                  <a:pt x="91540" y="69447"/>
                  <a:pt x="92760" y="71073"/>
                </a:cubicBezTo>
                <a:cubicBezTo>
                  <a:pt x="93204" y="71591"/>
                  <a:pt x="93573" y="72219"/>
                  <a:pt x="93869" y="72885"/>
                </a:cubicBezTo>
                <a:cubicBezTo>
                  <a:pt x="92945" y="71628"/>
                  <a:pt x="91910" y="70741"/>
                  <a:pt x="90949" y="70112"/>
                </a:cubicBezTo>
                <a:cubicBezTo>
                  <a:pt x="89802" y="69410"/>
                  <a:pt x="88804" y="69077"/>
                  <a:pt x="88139" y="68892"/>
                </a:cubicBezTo>
                <a:cubicBezTo>
                  <a:pt x="87475" y="68745"/>
                  <a:pt x="87106" y="68707"/>
                  <a:pt x="87104" y="68707"/>
                </a:cubicBezTo>
                <a:lnTo>
                  <a:pt x="87104" y="68707"/>
                </a:lnTo>
                <a:cubicBezTo>
                  <a:pt x="87106" y="68707"/>
                  <a:pt x="87475" y="68745"/>
                  <a:pt x="88139" y="68966"/>
                </a:cubicBezTo>
                <a:cubicBezTo>
                  <a:pt x="88841" y="69151"/>
                  <a:pt x="89839" y="69521"/>
                  <a:pt x="90912" y="70297"/>
                </a:cubicBezTo>
                <a:cubicBezTo>
                  <a:pt x="91466" y="70667"/>
                  <a:pt x="92021" y="71147"/>
                  <a:pt x="92575" y="71739"/>
                </a:cubicBezTo>
                <a:cubicBezTo>
                  <a:pt x="93130" y="72330"/>
                  <a:pt x="93684" y="73033"/>
                  <a:pt x="94128" y="73846"/>
                </a:cubicBezTo>
                <a:cubicBezTo>
                  <a:pt x="94276" y="74068"/>
                  <a:pt x="94387" y="74327"/>
                  <a:pt x="94498" y="74623"/>
                </a:cubicBezTo>
                <a:cubicBezTo>
                  <a:pt x="94609" y="75029"/>
                  <a:pt x="94720" y="75436"/>
                  <a:pt x="94794" y="75843"/>
                </a:cubicBezTo>
                <a:cubicBezTo>
                  <a:pt x="94757" y="75732"/>
                  <a:pt x="94720" y="75658"/>
                  <a:pt x="94683" y="75547"/>
                </a:cubicBezTo>
                <a:cubicBezTo>
                  <a:pt x="94350" y="74807"/>
                  <a:pt x="93906" y="74179"/>
                  <a:pt x="93426" y="73661"/>
                </a:cubicBezTo>
                <a:cubicBezTo>
                  <a:pt x="92427" y="72663"/>
                  <a:pt x="91503" y="71924"/>
                  <a:pt x="90690" y="71406"/>
                </a:cubicBezTo>
                <a:cubicBezTo>
                  <a:pt x="89839" y="70889"/>
                  <a:pt x="89137" y="70593"/>
                  <a:pt x="88656" y="70445"/>
                </a:cubicBezTo>
                <a:cubicBezTo>
                  <a:pt x="88416" y="70371"/>
                  <a:pt x="88231" y="70315"/>
                  <a:pt x="88111" y="70278"/>
                </a:cubicBezTo>
                <a:lnTo>
                  <a:pt x="88111" y="70278"/>
                </a:lnTo>
                <a:cubicBezTo>
                  <a:pt x="88235" y="70320"/>
                  <a:pt x="88426" y="70386"/>
                  <a:pt x="88656" y="70482"/>
                </a:cubicBezTo>
                <a:cubicBezTo>
                  <a:pt x="89137" y="70667"/>
                  <a:pt x="89839" y="70999"/>
                  <a:pt x="90616" y="71554"/>
                </a:cubicBezTo>
                <a:cubicBezTo>
                  <a:pt x="91429" y="72109"/>
                  <a:pt x="92316" y="72885"/>
                  <a:pt x="93204" y="73920"/>
                </a:cubicBezTo>
                <a:cubicBezTo>
                  <a:pt x="93647" y="74401"/>
                  <a:pt x="94054" y="75029"/>
                  <a:pt x="94350" y="75732"/>
                </a:cubicBezTo>
                <a:cubicBezTo>
                  <a:pt x="94572" y="76360"/>
                  <a:pt x="94794" y="77063"/>
                  <a:pt x="95052" y="77802"/>
                </a:cubicBezTo>
                <a:cubicBezTo>
                  <a:pt x="95052" y="77839"/>
                  <a:pt x="95052" y="77876"/>
                  <a:pt x="95052" y="77950"/>
                </a:cubicBezTo>
                <a:cubicBezTo>
                  <a:pt x="94683" y="77100"/>
                  <a:pt x="94239" y="76323"/>
                  <a:pt x="93758" y="75695"/>
                </a:cubicBezTo>
                <a:cubicBezTo>
                  <a:pt x="92945" y="74512"/>
                  <a:pt x="92021" y="73698"/>
                  <a:pt x="91244" y="73107"/>
                </a:cubicBezTo>
                <a:cubicBezTo>
                  <a:pt x="90468" y="72515"/>
                  <a:pt x="89802" y="72109"/>
                  <a:pt x="89359" y="71850"/>
                </a:cubicBezTo>
                <a:cubicBezTo>
                  <a:pt x="88915" y="71591"/>
                  <a:pt x="88657" y="71480"/>
                  <a:pt x="88656" y="71480"/>
                </a:cubicBezTo>
                <a:lnTo>
                  <a:pt x="88656" y="71480"/>
                </a:lnTo>
                <a:cubicBezTo>
                  <a:pt x="88657" y="71480"/>
                  <a:pt x="88915" y="71628"/>
                  <a:pt x="89359" y="71887"/>
                </a:cubicBezTo>
                <a:cubicBezTo>
                  <a:pt x="89766" y="72183"/>
                  <a:pt x="90431" y="72626"/>
                  <a:pt x="91170" y="73255"/>
                </a:cubicBezTo>
                <a:cubicBezTo>
                  <a:pt x="91910" y="73883"/>
                  <a:pt x="92797" y="74733"/>
                  <a:pt x="93537" y="75880"/>
                </a:cubicBezTo>
                <a:cubicBezTo>
                  <a:pt x="94165" y="76804"/>
                  <a:pt x="94683" y="77950"/>
                  <a:pt x="95089" y="79207"/>
                </a:cubicBezTo>
                <a:cubicBezTo>
                  <a:pt x="95089" y="79281"/>
                  <a:pt x="95089" y="79355"/>
                  <a:pt x="95089" y="79429"/>
                </a:cubicBezTo>
                <a:cubicBezTo>
                  <a:pt x="94461" y="78615"/>
                  <a:pt x="93906" y="77839"/>
                  <a:pt x="93426" y="77174"/>
                </a:cubicBezTo>
                <a:cubicBezTo>
                  <a:pt x="92723" y="76212"/>
                  <a:pt x="91947" y="75510"/>
                  <a:pt x="91355" y="74955"/>
                </a:cubicBezTo>
                <a:cubicBezTo>
                  <a:pt x="90209" y="73957"/>
                  <a:pt x="89581" y="73329"/>
                  <a:pt x="89507" y="73255"/>
                </a:cubicBezTo>
                <a:lnTo>
                  <a:pt x="89507" y="73255"/>
                </a:lnTo>
                <a:cubicBezTo>
                  <a:pt x="89544" y="73292"/>
                  <a:pt x="89692" y="73477"/>
                  <a:pt x="89950" y="73735"/>
                </a:cubicBezTo>
                <a:cubicBezTo>
                  <a:pt x="90246" y="74068"/>
                  <a:pt x="90690" y="74512"/>
                  <a:pt x="91281" y="75103"/>
                </a:cubicBezTo>
                <a:cubicBezTo>
                  <a:pt x="91873" y="75695"/>
                  <a:pt x="92538" y="76397"/>
                  <a:pt x="93204" y="77358"/>
                </a:cubicBezTo>
                <a:cubicBezTo>
                  <a:pt x="93684" y="78098"/>
                  <a:pt x="94202" y="78911"/>
                  <a:pt x="94794" y="79762"/>
                </a:cubicBezTo>
                <a:cubicBezTo>
                  <a:pt x="94757" y="79762"/>
                  <a:pt x="94720" y="79725"/>
                  <a:pt x="94683" y="79688"/>
                </a:cubicBezTo>
                <a:cubicBezTo>
                  <a:pt x="94572" y="79651"/>
                  <a:pt x="94498" y="79614"/>
                  <a:pt x="94387" y="79577"/>
                </a:cubicBezTo>
                <a:cubicBezTo>
                  <a:pt x="93647" y="78763"/>
                  <a:pt x="92908" y="78098"/>
                  <a:pt x="92280" y="77506"/>
                </a:cubicBezTo>
                <a:cubicBezTo>
                  <a:pt x="91503" y="76804"/>
                  <a:pt x="90838" y="76175"/>
                  <a:pt x="90357" y="75658"/>
                </a:cubicBezTo>
                <a:cubicBezTo>
                  <a:pt x="89322" y="74623"/>
                  <a:pt x="88879" y="73958"/>
                  <a:pt x="88878" y="73957"/>
                </a:cubicBezTo>
                <a:lnTo>
                  <a:pt x="88878" y="73957"/>
                </a:lnTo>
                <a:cubicBezTo>
                  <a:pt x="88879" y="73958"/>
                  <a:pt x="89285" y="74660"/>
                  <a:pt x="90246" y="75806"/>
                </a:cubicBezTo>
                <a:cubicBezTo>
                  <a:pt x="90727" y="76360"/>
                  <a:pt x="91355" y="76989"/>
                  <a:pt x="92095" y="77728"/>
                </a:cubicBezTo>
                <a:cubicBezTo>
                  <a:pt x="92538" y="78209"/>
                  <a:pt x="93019" y="78689"/>
                  <a:pt x="93537" y="79244"/>
                </a:cubicBezTo>
                <a:lnTo>
                  <a:pt x="93500" y="79244"/>
                </a:lnTo>
                <a:cubicBezTo>
                  <a:pt x="93241" y="79170"/>
                  <a:pt x="92945" y="79096"/>
                  <a:pt x="92686" y="79022"/>
                </a:cubicBezTo>
                <a:cubicBezTo>
                  <a:pt x="92427" y="78874"/>
                  <a:pt x="92169" y="78726"/>
                  <a:pt x="91910" y="78578"/>
                </a:cubicBezTo>
                <a:cubicBezTo>
                  <a:pt x="91466" y="78246"/>
                  <a:pt x="91059" y="77913"/>
                  <a:pt x="90690" y="77543"/>
                </a:cubicBezTo>
                <a:cubicBezTo>
                  <a:pt x="89987" y="76841"/>
                  <a:pt x="89433" y="76175"/>
                  <a:pt x="88989" y="75621"/>
                </a:cubicBezTo>
                <a:cubicBezTo>
                  <a:pt x="88139" y="74475"/>
                  <a:pt x="87732" y="73810"/>
                  <a:pt x="87732" y="73809"/>
                </a:cubicBezTo>
                <a:lnTo>
                  <a:pt x="87732" y="73809"/>
                </a:lnTo>
                <a:cubicBezTo>
                  <a:pt x="87732" y="73810"/>
                  <a:pt x="88102" y="74512"/>
                  <a:pt x="88878" y="75732"/>
                </a:cubicBezTo>
                <a:cubicBezTo>
                  <a:pt x="89285" y="76323"/>
                  <a:pt x="89802" y="77063"/>
                  <a:pt x="90505" y="77802"/>
                </a:cubicBezTo>
                <a:cubicBezTo>
                  <a:pt x="90801" y="78098"/>
                  <a:pt x="91096" y="78394"/>
                  <a:pt x="91466" y="78689"/>
                </a:cubicBezTo>
                <a:cubicBezTo>
                  <a:pt x="91429" y="78689"/>
                  <a:pt x="91392" y="78689"/>
                  <a:pt x="91355" y="78652"/>
                </a:cubicBezTo>
                <a:cubicBezTo>
                  <a:pt x="91244" y="78615"/>
                  <a:pt x="91133" y="78578"/>
                  <a:pt x="91023" y="78541"/>
                </a:cubicBezTo>
                <a:lnTo>
                  <a:pt x="91023" y="78504"/>
                </a:lnTo>
                <a:cubicBezTo>
                  <a:pt x="89913" y="77950"/>
                  <a:pt x="89026" y="77211"/>
                  <a:pt x="88324" y="76471"/>
                </a:cubicBezTo>
                <a:cubicBezTo>
                  <a:pt x="87621" y="75732"/>
                  <a:pt x="87104" y="75029"/>
                  <a:pt x="86734" y="74401"/>
                </a:cubicBezTo>
                <a:cubicBezTo>
                  <a:pt x="86401" y="73809"/>
                  <a:pt x="86142" y="73292"/>
                  <a:pt x="86031" y="72959"/>
                </a:cubicBezTo>
                <a:cubicBezTo>
                  <a:pt x="85884" y="72589"/>
                  <a:pt x="85810" y="72404"/>
                  <a:pt x="85810" y="72404"/>
                </a:cubicBezTo>
                <a:lnTo>
                  <a:pt x="85810" y="72404"/>
                </a:lnTo>
                <a:cubicBezTo>
                  <a:pt x="85810" y="72405"/>
                  <a:pt x="85847" y="72626"/>
                  <a:pt x="85994" y="72959"/>
                </a:cubicBezTo>
                <a:cubicBezTo>
                  <a:pt x="86105" y="73329"/>
                  <a:pt x="86290" y="73883"/>
                  <a:pt x="86623" y="74512"/>
                </a:cubicBezTo>
                <a:cubicBezTo>
                  <a:pt x="86956" y="75177"/>
                  <a:pt x="87436" y="75917"/>
                  <a:pt x="88102" y="76693"/>
                </a:cubicBezTo>
                <a:cubicBezTo>
                  <a:pt x="88176" y="76767"/>
                  <a:pt x="88250" y="76841"/>
                  <a:pt x="88287" y="76915"/>
                </a:cubicBezTo>
                <a:cubicBezTo>
                  <a:pt x="87991" y="76619"/>
                  <a:pt x="87695" y="76323"/>
                  <a:pt x="87399" y="75990"/>
                </a:cubicBezTo>
                <a:cubicBezTo>
                  <a:pt x="87252" y="75806"/>
                  <a:pt x="87141" y="75695"/>
                  <a:pt x="87030" y="75584"/>
                </a:cubicBezTo>
                <a:lnTo>
                  <a:pt x="86993" y="75510"/>
                </a:lnTo>
                <a:cubicBezTo>
                  <a:pt x="86919" y="75436"/>
                  <a:pt x="86845" y="75362"/>
                  <a:pt x="86771" y="75288"/>
                </a:cubicBezTo>
                <a:cubicBezTo>
                  <a:pt x="86771" y="75251"/>
                  <a:pt x="86734" y="75251"/>
                  <a:pt x="86734" y="75214"/>
                </a:cubicBezTo>
                <a:lnTo>
                  <a:pt x="86697" y="75177"/>
                </a:lnTo>
                <a:lnTo>
                  <a:pt x="86179" y="74512"/>
                </a:lnTo>
                <a:lnTo>
                  <a:pt x="86142" y="74512"/>
                </a:lnTo>
                <a:cubicBezTo>
                  <a:pt x="86142" y="74475"/>
                  <a:pt x="86105" y="74475"/>
                  <a:pt x="86105" y="74475"/>
                </a:cubicBezTo>
                <a:cubicBezTo>
                  <a:pt x="86031" y="74475"/>
                  <a:pt x="85994" y="74475"/>
                  <a:pt x="85958" y="74512"/>
                </a:cubicBezTo>
                <a:cubicBezTo>
                  <a:pt x="85958" y="74549"/>
                  <a:pt x="85958" y="74586"/>
                  <a:pt x="85958" y="74586"/>
                </a:cubicBezTo>
                <a:cubicBezTo>
                  <a:pt x="85958" y="74623"/>
                  <a:pt x="85958" y="74623"/>
                  <a:pt x="85958" y="74623"/>
                </a:cubicBezTo>
                <a:cubicBezTo>
                  <a:pt x="85958" y="74623"/>
                  <a:pt x="85958" y="74660"/>
                  <a:pt x="85958" y="74660"/>
                </a:cubicBezTo>
                <a:lnTo>
                  <a:pt x="85994" y="74697"/>
                </a:lnTo>
                <a:lnTo>
                  <a:pt x="85958" y="74697"/>
                </a:lnTo>
                <a:cubicBezTo>
                  <a:pt x="85921" y="74660"/>
                  <a:pt x="85921" y="74660"/>
                  <a:pt x="85884" y="74660"/>
                </a:cubicBezTo>
                <a:cubicBezTo>
                  <a:pt x="85870" y="74653"/>
                  <a:pt x="85856" y="74650"/>
                  <a:pt x="85843" y="74650"/>
                </a:cubicBezTo>
                <a:cubicBezTo>
                  <a:pt x="85785" y="74650"/>
                  <a:pt x="85736" y="74710"/>
                  <a:pt x="85736" y="74770"/>
                </a:cubicBezTo>
                <a:cubicBezTo>
                  <a:pt x="85736" y="74807"/>
                  <a:pt x="85736" y="74844"/>
                  <a:pt x="85773" y="74844"/>
                </a:cubicBezTo>
                <a:cubicBezTo>
                  <a:pt x="85773" y="74881"/>
                  <a:pt x="85810" y="74881"/>
                  <a:pt x="85847" y="74918"/>
                </a:cubicBezTo>
                <a:cubicBezTo>
                  <a:pt x="85958" y="74992"/>
                  <a:pt x="86253" y="75251"/>
                  <a:pt x="86623" y="75695"/>
                </a:cubicBezTo>
                <a:cubicBezTo>
                  <a:pt x="86808" y="75917"/>
                  <a:pt x="86993" y="76175"/>
                  <a:pt x="87178" y="76397"/>
                </a:cubicBezTo>
                <a:cubicBezTo>
                  <a:pt x="87510" y="76989"/>
                  <a:pt x="87954" y="77913"/>
                  <a:pt x="88065" y="79244"/>
                </a:cubicBezTo>
                <a:cubicBezTo>
                  <a:pt x="88139" y="79835"/>
                  <a:pt x="88139" y="80464"/>
                  <a:pt x="88065" y="81166"/>
                </a:cubicBezTo>
                <a:cubicBezTo>
                  <a:pt x="87954" y="82276"/>
                  <a:pt x="87658" y="83459"/>
                  <a:pt x="87215" y="84642"/>
                </a:cubicBezTo>
                <a:cubicBezTo>
                  <a:pt x="86623" y="86157"/>
                  <a:pt x="85514" y="88413"/>
                  <a:pt x="83554" y="90224"/>
                </a:cubicBezTo>
                <a:cubicBezTo>
                  <a:pt x="83185" y="90557"/>
                  <a:pt x="82778" y="90853"/>
                  <a:pt x="82408" y="91112"/>
                </a:cubicBezTo>
                <a:cubicBezTo>
                  <a:pt x="82630" y="90890"/>
                  <a:pt x="82852" y="90705"/>
                  <a:pt x="83074" y="90483"/>
                </a:cubicBezTo>
                <a:cubicBezTo>
                  <a:pt x="83665" y="89818"/>
                  <a:pt x="84183" y="89115"/>
                  <a:pt x="84590" y="88450"/>
                </a:cubicBezTo>
                <a:cubicBezTo>
                  <a:pt x="85440" y="87119"/>
                  <a:pt x="85958" y="85862"/>
                  <a:pt x="86290" y="84826"/>
                </a:cubicBezTo>
                <a:cubicBezTo>
                  <a:pt x="86942" y="82799"/>
                  <a:pt x="86849" y="81552"/>
                  <a:pt x="86880" y="81535"/>
                </a:cubicBezTo>
                <a:lnTo>
                  <a:pt x="86880" y="81535"/>
                </a:lnTo>
                <a:cubicBezTo>
                  <a:pt x="86846" y="81551"/>
                  <a:pt x="86867" y="82834"/>
                  <a:pt x="86142" y="84826"/>
                </a:cubicBezTo>
                <a:cubicBezTo>
                  <a:pt x="85736" y="85862"/>
                  <a:pt x="85181" y="87082"/>
                  <a:pt x="84294" y="88339"/>
                </a:cubicBezTo>
                <a:cubicBezTo>
                  <a:pt x="83887" y="88967"/>
                  <a:pt x="83370" y="89633"/>
                  <a:pt x="82741" y="90224"/>
                </a:cubicBezTo>
                <a:cubicBezTo>
                  <a:pt x="82371" y="90631"/>
                  <a:pt x="81965" y="91001"/>
                  <a:pt x="81484" y="91296"/>
                </a:cubicBezTo>
                <a:cubicBezTo>
                  <a:pt x="81558" y="91222"/>
                  <a:pt x="81632" y="91148"/>
                  <a:pt x="81706" y="91038"/>
                </a:cubicBezTo>
                <a:cubicBezTo>
                  <a:pt x="81817" y="90927"/>
                  <a:pt x="81928" y="90779"/>
                  <a:pt x="82039" y="90631"/>
                </a:cubicBezTo>
                <a:cubicBezTo>
                  <a:pt x="82519" y="90039"/>
                  <a:pt x="82889" y="89485"/>
                  <a:pt x="83185" y="88893"/>
                </a:cubicBezTo>
                <a:cubicBezTo>
                  <a:pt x="83739" y="87784"/>
                  <a:pt x="84257" y="86860"/>
                  <a:pt x="84627" y="86047"/>
                </a:cubicBezTo>
                <a:cubicBezTo>
                  <a:pt x="85314" y="84455"/>
                  <a:pt x="85399" y="83465"/>
                  <a:pt x="85403" y="83458"/>
                </a:cubicBezTo>
                <a:lnTo>
                  <a:pt x="85403" y="83458"/>
                </a:lnTo>
                <a:cubicBezTo>
                  <a:pt x="85403" y="83458"/>
                  <a:pt x="85403" y="83458"/>
                  <a:pt x="85403" y="83459"/>
                </a:cubicBezTo>
                <a:cubicBezTo>
                  <a:pt x="85403" y="83458"/>
                  <a:pt x="85403" y="83458"/>
                  <a:pt x="85403" y="83458"/>
                </a:cubicBezTo>
                <a:cubicBezTo>
                  <a:pt x="85403" y="83458"/>
                  <a:pt x="85403" y="83458"/>
                  <a:pt x="85403" y="83458"/>
                </a:cubicBezTo>
                <a:lnTo>
                  <a:pt x="85403" y="83458"/>
                </a:lnTo>
                <a:cubicBezTo>
                  <a:pt x="85403" y="83458"/>
                  <a:pt x="85403" y="83458"/>
                  <a:pt x="85403" y="83458"/>
                </a:cubicBezTo>
                <a:cubicBezTo>
                  <a:pt x="85398" y="83458"/>
                  <a:pt x="85241" y="84484"/>
                  <a:pt x="84442" y="86010"/>
                </a:cubicBezTo>
                <a:cubicBezTo>
                  <a:pt x="84072" y="86786"/>
                  <a:pt x="83480" y="87710"/>
                  <a:pt x="82889" y="88819"/>
                </a:cubicBezTo>
                <a:cubicBezTo>
                  <a:pt x="82556" y="89337"/>
                  <a:pt x="82187" y="89891"/>
                  <a:pt x="81743" y="90409"/>
                </a:cubicBezTo>
                <a:cubicBezTo>
                  <a:pt x="81632" y="90520"/>
                  <a:pt x="81521" y="90668"/>
                  <a:pt x="81410" y="90779"/>
                </a:cubicBezTo>
                <a:cubicBezTo>
                  <a:pt x="81484" y="90631"/>
                  <a:pt x="81558" y="90520"/>
                  <a:pt x="81595" y="90372"/>
                </a:cubicBezTo>
                <a:cubicBezTo>
                  <a:pt x="81743" y="90113"/>
                  <a:pt x="81891" y="89855"/>
                  <a:pt x="82002" y="89596"/>
                </a:cubicBezTo>
                <a:cubicBezTo>
                  <a:pt x="82113" y="89337"/>
                  <a:pt x="82187" y="89041"/>
                  <a:pt x="82260" y="88819"/>
                </a:cubicBezTo>
                <a:cubicBezTo>
                  <a:pt x="82556" y="87784"/>
                  <a:pt x="82741" y="86897"/>
                  <a:pt x="82889" y="86194"/>
                </a:cubicBezTo>
                <a:cubicBezTo>
                  <a:pt x="83185" y="84753"/>
                  <a:pt x="83480" y="84014"/>
                  <a:pt x="83480" y="84013"/>
                </a:cubicBezTo>
                <a:lnTo>
                  <a:pt x="83480" y="84013"/>
                </a:lnTo>
                <a:cubicBezTo>
                  <a:pt x="83480" y="84014"/>
                  <a:pt x="83111" y="84753"/>
                  <a:pt x="82741" y="86194"/>
                </a:cubicBezTo>
                <a:cubicBezTo>
                  <a:pt x="82519" y="86897"/>
                  <a:pt x="82297" y="87784"/>
                  <a:pt x="81965" y="88745"/>
                </a:cubicBezTo>
                <a:cubicBezTo>
                  <a:pt x="81817" y="89226"/>
                  <a:pt x="81558" y="89707"/>
                  <a:pt x="81262" y="90224"/>
                </a:cubicBezTo>
                <a:cubicBezTo>
                  <a:pt x="81151" y="90409"/>
                  <a:pt x="81040" y="90594"/>
                  <a:pt x="80930" y="90816"/>
                </a:cubicBezTo>
                <a:cubicBezTo>
                  <a:pt x="80930" y="90779"/>
                  <a:pt x="80930" y="90779"/>
                  <a:pt x="80930" y="90779"/>
                </a:cubicBezTo>
                <a:cubicBezTo>
                  <a:pt x="81040" y="90150"/>
                  <a:pt x="81188" y="89559"/>
                  <a:pt x="81299" y="89004"/>
                </a:cubicBezTo>
                <a:cubicBezTo>
                  <a:pt x="81373" y="88524"/>
                  <a:pt x="81410" y="88080"/>
                  <a:pt x="81447" y="87673"/>
                </a:cubicBezTo>
                <a:lnTo>
                  <a:pt x="81484" y="86527"/>
                </a:lnTo>
                <a:cubicBezTo>
                  <a:pt x="81484" y="85862"/>
                  <a:pt x="81558" y="85381"/>
                  <a:pt x="81632" y="85011"/>
                </a:cubicBezTo>
                <a:cubicBezTo>
                  <a:pt x="81705" y="84681"/>
                  <a:pt x="81779" y="84533"/>
                  <a:pt x="81780" y="84495"/>
                </a:cubicBezTo>
                <a:lnTo>
                  <a:pt x="81780" y="84495"/>
                </a:lnTo>
                <a:cubicBezTo>
                  <a:pt x="81779" y="84533"/>
                  <a:pt x="81705" y="84681"/>
                  <a:pt x="81595" y="85011"/>
                </a:cubicBezTo>
                <a:cubicBezTo>
                  <a:pt x="81484" y="85381"/>
                  <a:pt x="81373" y="85899"/>
                  <a:pt x="81299" y="86564"/>
                </a:cubicBezTo>
                <a:lnTo>
                  <a:pt x="81188" y="87673"/>
                </a:lnTo>
                <a:cubicBezTo>
                  <a:pt x="81151" y="88080"/>
                  <a:pt x="81114" y="88524"/>
                  <a:pt x="81003" y="88967"/>
                </a:cubicBezTo>
                <a:cubicBezTo>
                  <a:pt x="80893" y="89263"/>
                  <a:pt x="80819" y="89559"/>
                  <a:pt x="80745" y="89855"/>
                </a:cubicBezTo>
                <a:cubicBezTo>
                  <a:pt x="80745" y="89744"/>
                  <a:pt x="80708" y="89670"/>
                  <a:pt x="80671" y="89596"/>
                </a:cubicBezTo>
                <a:cubicBezTo>
                  <a:pt x="80671" y="89559"/>
                  <a:pt x="80671" y="89559"/>
                  <a:pt x="80671" y="89522"/>
                </a:cubicBezTo>
                <a:cubicBezTo>
                  <a:pt x="80708" y="88819"/>
                  <a:pt x="80745" y="88154"/>
                  <a:pt x="80708" y="87525"/>
                </a:cubicBezTo>
                <a:cubicBezTo>
                  <a:pt x="80597" y="86194"/>
                  <a:pt x="80375" y="85122"/>
                  <a:pt x="80338" y="84198"/>
                </a:cubicBezTo>
                <a:cubicBezTo>
                  <a:pt x="80301" y="83311"/>
                  <a:pt x="80412" y="82608"/>
                  <a:pt x="80523" y="82165"/>
                </a:cubicBezTo>
                <a:cubicBezTo>
                  <a:pt x="80633" y="81688"/>
                  <a:pt x="80743" y="81466"/>
                  <a:pt x="80745" y="81462"/>
                </a:cubicBezTo>
                <a:lnTo>
                  <a:pt x="80745" y="81462"/>
                </a:lnTo>
                <a:cubicBezTo>
                  <a:pt x="80743" y="81466"/>
                  <a:pt x="80632" y="81688"/>
                  <a:pt x="80486" y="82165"/>
                </a:cubicBezTo>
                <a:cubicBezTo>
                  <a:pt x="80338" y="82608"/>
                  <a:pt x="80190" y="83311"/>
                  <a:pt x="80190" y="84272"/>
                </a:cubicBezTo>
                <a:cubicBezTo>
                  <a:pt x="80190" y="85159"/>
                  <a:pt x="80338" y="86305"/>
                  <a:pt x="80412" y="87562"/>
                </a:cubicBezTo>
                <a:cubicBezTo>
                  <a:pt x="80412" y="87895"/>
                  <a:pt x="80375" y="88191"/>
                  <a:pt x="80375" y="88524"/>
                </a:cubicBezTo>
                <a:cubicBezTo>
                  <a:pt x="80338" y="88413"/>
                  <a:pt x="80301" y="88265"/>
                  <a:pt x="80227" y="88117"/>
                </a:cubicBezTo>
                <a:cubicBezTo>
                  <a:pt x="80153" y="87821"/>
                  <a:pt x="80042" y="87488"/>
                  <a:pt x="79968" y="87156"/>
                </a:cubicBezTo>
                <a:cubicBezTo>
                  <a:pt x="79599" y="86010"/>
                  <a:pt x="79377" y="84937"/>
                  <a:pt x="79266" y="84050"/>
                </a:cubicBezTo>
                <a:cubicBezTo>
                  <a:pt x="79266" y="83939"/>
                  <a:pt x="79266" y="83828"/>
                  <a:pt x="79229" y="83717"/>
                </a:cubicBezTo>
                <a:cubicBezTo>
                  <a:pt x="79229" y="83533"/>
                  <a:pt x="79229" y="83348"/>
                  <a:pt x="79229" y="83200"/>
                </a:cubicBezTo>
                <a:cubicBezTo>
                  <a:pt x="79192" y="82276"/>
                  <a:pt x="79303" y="81351"/>
                  <a:pt x="79599" y="80575"/>
                </a:cubicBezTo>
                <a:cubicBezTo>
                  <a:pt x="79709" y="80168"/>
                  <a:pt x="79820" y="79909"/>
                  <a:pt x="79894" y="79762"/>
                </a:cubicBezTo>
                <a:cubicBezTo>
                  <a:pt x="79894" y="79762"/>
                  <a:pt x="79931" y="79725"/>
                  <a:pt x="79931" y="79725"/>
                </a:cubicBezTo>
                <a:cubicBezTo>
                  <a:pt x="79931" y="79688"/>
                  <a:pt x="79931" y="79651"/>
                  <a:pt x="79931" y="79651"/>
                </a:cubicBezTo>
                <a:lnTo>
                  <a:pt x="79968" y="79651"/>
                </a:lnTo>
                <a:cubicBezTo>
                  <a:pt x="79968" y="79614"/>
                  <a:pt x="79968" y="79614"/>
                  <a:pt x="79968" y="79614"/>
                </a:cubicBezTo>
                <a:cubicBezTo>
                  <a:pt x="79968" y="79577"/>
                  <a:pt x="79931" y="79577"/>
                  <a:pt x="79931" y="79540"/>
                </a:cubicBezTo>
                <a:cubicBezTo>
                  <a:pt x="79931" y="79540"/>
                  <a:pt x="79894" y="79503"/>
                  <a:pt x="79857" y="79503"/>
                </a:cubicBezTo>
                <a:lnTo>
                  <a:pt x="79746" y="79503"/>
                </a:lnTo>
                <a:cubicBezTo>
                  <a:pt x="79746" y="79503"/>
                  <a:pt x="79746" y="79540"/>
                  <a:pt x="79746" y="79540"/>
                </a:cubicBezTo>
                <a:cubicBezTo>
                  <a:pt x="79746" y="79540"/>
                  <a:pt x="79709" y="79540"/>
                  <a:pt x="79709" y="79577"/>
                </a:cubicBezTo>
                <a:cubicBezTo>
                  <a:pt x="79673" y="79651"/>
                  <a:pt x="79599" y="79725"/>
                  <a:pt x="79525" y="79872"/>
                </a:cubicBezTo>
                <a:lnTo>
                  <a:pt x="79377" y="79725"/>
                </a:lnTo>
                <a:cubicBezTo>
                  <a:pt x="79081" y="80094"/>
                  <a:pt x="78674" y="80279"/>
                  <a:pt x="78268" y="80390"/>
                </a:cubicBezTo>
                <a:cubicBezTo>
                  <a:pt x="77898" y="80501"/>
                  <a:pt x="77528" y="80575"/>
                  <a:pt x="77269" y="80612"/>
                </a:cubicBezTo>
                <a:cubicBezTo>
                  <a:pt x="76678" y="80723"/>
                  <a:pt x="76382" y="80760"/>
                  <a:pt x="76382" y="80760"/>
                </a:cubicBezTo>
                <a:lnTo>
                  <a:pt x="77306" y="80760"/>
                </a:lnTo>
                <a:cubicBezTo>
                  <a:pt x="77565" y="80760"/>
                  <a:pt x="77935" y="80760"/>
                  <a:pt x="78379" y="80686"/>
                </a:cubicBezTo>
                <a:cubicBezTo>
                  <a:pt x="78637" y="80612"/>
                  <a:pt x="79007" y="80538"/>
                  <a:pt x="79303" y="80353"/>
                </a:cubicBezTo>
                <a:lnTo>
                  <a:pt x="79303" y="80353"/>
                </a:lnTo>
                <a:cubicBezTo>
                  <a:pt x="79303" y="80390"/>
                  <a:pt x="79266" y="80427"/>
                  <a:pt x="79266" y="80427"/>
                </a:cubicBezTo>
                <a:cubicBezTo>
                  <a:pt x="79229" y="80501"/>
                  <a:pt x="79192" y="80575"/>
                  <a:pt x="79192" y="80649"/>
                </a:cubicBezTo>
                <a:lnTo>
                  <a:pt x="79118" y="80575"/>
                </a:lnTo>
                <a:cubicBezTo>
                  <a:pt x="78933" y="80834"/>
                  <a:pt x="78637" y="81019"/>
                  <a:pt x="78342" y="81166"/>
                </a:cubicBezTo>
                <a:cubicBezTo>
                  <a:pt x="78046" y="81277"/>
                  <a:pt x="77750" y="81388"/>
                  <a:pt x="77491" y="81462"/>
                </a:cubicBezTo>
                <a:cubicBezTo>
                  <a:pt x="76900" y="81610"/>
                  <a:pt x="76419" y="81647"/>
                  <a:pt x="76012" y="81684"/>
                </a:cubicBezTo>
                <a:cubicBezTo>
                  <a:pt x="75587" y="81721"/>
                  <a:pt x="75264" y="81730"/>
                  <a:pt x="75047" y="81730"/>
                </a:cubicBezTo>
                <a:cubicBezTo>
                  <a:pt x="74829" y="81730"/>
                  <a:pt x="74719" y="81721"/>
                  <a:pt x="74718" y="81721"/>
                </a:cubicBezTo>
                <a:lnTo>
                  <a:pt x="74718" y="81721"/>
                </a:lnTo>
                <a:cubicBezTo>
                  <a:pt x="74719" y="81721"/>
                  <a:pt x="75199" y="81832"/>
                  <a:pt x="76012" y="81869"/>
                </a:cubicBezTo>
                <a:cubicBezTo>
                  <a:pt x="76456" y="81869"/>
                  <a:pt x="76974" y="81832"/>
                  <a:pt x="77565" y="81758"/>
                </a:cubicBezTo>
                <a:cubicBezTo>
                  <a:pt x="77861" y="81684"/>
                  <a:pt x="78157" y="81647"/>
                  <a:pt x="78489" y="81499"/>
                </a:cubicBezTo>
                <a:cubicBezTo>
                  <a:pt x="78637" y="81462"/>
                  <a:pt x="78822" y="81388"/>
                  <a:pt x="78970" y="81277"/>
                </a:cubicBezTo>
                <a:lnTo>
                  <a:pt x="78970" y="81277"/>
                </a:lnTo>
                <a:cubicBezTo>
                  <a:pt x="78933" y="81425"/>
                  <a:pt x="78896" y="81573"/>
                  <a:pt x="78859" y="81721"/>
                </a:cubicBezTo>
                <a:cubicBezTo>
                  <a:pt x="78305" y="82128"/>
                  <a:pt x="77676" y="82349"/>
                  <a:pt x="77085" y="82497"/>
                </a:cubicBezTo>
                <a:cubicBezTo>
                  <a:pt x="76493" y="82645"/>
                  <a:pt x="75975" y="82682"/>
                  <a:pt x="75532" y="82719"/>
                </a:cubicBezTo>
                <a:cubicBezTo>
                  <a:pt x="75107" y="82756"/>
                  <a:pt x="74774" y="82765"/>
                  <a:pt x="74547" y="82765"/>
                </a:cubicBezTo>
                <a:cubicBezTo>
                  <a:pt x="74321" y="82765"/>
                  <a:pt x="74201" y="82756"/>
                  <a:pt x="74201" y="82756"/>
                </a:cubicBezTo>
                <a:lnTo>
                  <a:pt x="74201" y="82756"/>
                </a:lnTo>
                <a:cubicBezTo>
                  <a:pt x="74201" y="82756"/>
                  <a:pt x="74682" y="82867"/>
                  <a:pt x="75569" y="82867"/>
                </a:cubicBezTo>
                <a:cubicBezTo>
                  <a:pt x="75731" y="82881"/>
                  <a:pt x="75908" y="82889"/>
                  <a:pt x="76099" y="82889"/>
                </a:cubicBezTo>
                <a:cubicBezTo>
                  <a:pt x="76428" y="82889"/>
                  <a:pt x="76797" y="82863"/>
                  <a:pt x="77195" y="82793"/>
                </a:cubicBezTo>
                <a:cubicBezTo>
                  <a:pt x="77676" y="82719"/>
                  <a:pt x="78194" y="82571"/>
                  <a:pt x="78748" y="82312"/>
                </a:cubicBezTo>
                <a:lnTo>
                  <a:pt x="78748" y="82312"/>
                </a:lnTo>
                <a:cubicBezTo>
                  <a:pt x="78711" y="82497"/>
                  <a:pt x="78711" y="82719"/>
                  <a:pt x="78674" y="82941"/>
                </a:cubicBezTo>
                <a:cubicBezTo>
                  <a:pt x="78379" y="83163"/>
                  <a:pt x="78046" y="83348"/>
                  <a:pt x="77713" y="83496"/>
                </a:cubicBezTo>
                <a:cubicBezTo>
                  <a:pt x="77306" y="83643"/>
                  <a:pt x="76937" y="83791"/>
                  <a:pt x="76567" y="83865"/>
                </a:cubicBezTo>
                <a:cubicBezTo>
                  <a:pt x="75828" y="84087"/>
                  <a:pt x="75162" y="84161"/>
                  <a:pt x="74644" y="84198"/>
                </a:cubicBezTo>
                <a:cubicBezTo>
                  <a:pt x="74546" y="84201"/>
                  <a:pt x="74452" y="84203"/>
                  <a:pt x="74362" y="84203"/>
                </a:cubicBezTo>
                <a:cubicBezTo>
                  <a:pt x="73559" y="84203"/>
                  <a:pt x="73084" y="84082"/>
                  <a:pt x="72996" y="84082"/>
                </a:cubicBezTo>
                <a:cubicBezTo>
                  <a:pt x="72987" y="84082"/>
                  <a:pt x="72982" y="84083"/>
                  <a:pt x="72981" y="84086"/>
                </a:cubicBezTo>
                <a:lnTo>
                  <a:pt x="72981" y="84086"/>
                </a:lnTo>
                <a:cubicBezTo>
                  <a:pt x="72982" y="84084"/>
                  <a:pt x="72984" y="84083"/>
                  <a:pt x="72988" y="84083"/>
                </a:cubicBezTo>
                <a:cubicBezTo>
                  <a:pt x="73057" y="84083"/>
                  <a:pt x="73609" y="84311"/>
                  <a:pt x="74644" y="84346"/>
                </a:cubicBezTo>
                <a:cubicBezTo>
                  <a:pt x="75199" y="84346"/>
                  <a:pt x="75901" y="84309"/>
                  <a:pt x="76641" y="84161"/>
                </a:cubicBezTo>
                <a:cubicBezTo>
                  <a:pt x="77048" y="84087"/>
                  <a:pt x="77454" y="83976"/>
                  <a:pt x="77861" y="83828"/>
                </a:cubicBezTo>
                <a:cubicBezTo>
                  <a:pt x="78120" y="83717"/>
                  <a:pt x="78379" y="83606"/>
                  <a:pt x="78674" y="83459"/>
                </a:cubicBezTo>
                <a:cubicBezTo>
                  <a:pt x="78674" y="83569"/>
                  <a:pt x="78674" y="83717"/>
                  <a:pt x="78674" y="83828"/>
                </a:cubicBezTo>
                <a:cubicBezTo>
                  <a:pt x="78342" y="84013"/>
                  <a:pt x="78046" y="84161"/>
                  <a:pt x="77750" y="84309"/>
                </a:cubicBezTo>
                <a:cubicBezTo>
                  <a:pt x="76975" y="84680"/>
                  <a:pt x="75584" y="85174"/>
                  <a:pt x="73915" y="85174"/>
                </a:cubicBezTo>
                <a:cubicBezTo>
                  <a:pt x="73754" y="85174"/>
                  <a:pt x="73591" y="85169"/>
                  <a:pt x="73424" y="85159"/>
                </a:cubicBezTo>
                <a:cubicBezTo>
                  <a:pt x="72981" y="85122"/>
                  <a:pt x="72537" y="85085"/>
                  <a:pt x="72057" y="84974"/>
                </a:cubicBezTo>
                <a:cubicBezTo>
                  <a:pt x="69875" y="84457"/>
                  <a:pt x="67842" y="82978"/>
                  <a:pt x="66437" y="80908"/>
                </a:cubicBezTo>
                <a:cubicBezTo>
                  <a:pt x="65069" y="78911"/>
                  <a:pt x="64330" y="76508"/>
                  <a:pt x="64330" y="74142"/>
                </a:cubicBezTo>
                <a:cubicBezTo>
                  <a:pt x="64330" y="73846"/>
                  <a:pt x="64330" y="73550"/>
                  <a:pt x="64367" y="73255"/>
                </a:cubicBezTo>
                <a:cubicBezTo>
                  <a:pt x="64441" y="72478"/>
                  <a:pt x="64551" y="71739"/>
                  <a:pt x="64736" y="71073"/>
                </a:cubicBezTo>
                <a:cubicBezTo>
                  <a:pt x="64884" y="70445"/>
                  <a:pt x="65106" y="69890"/>
                  <a:pt x="65291" y="69410"/>
                </a:cubicBezTo>
                <a:lnTo>
                  <a:pt x="65291" y="69410"/>
                </a:lnTo>
                <a:cubicBezTo>
                  <a:pt x="65180" y="69742"/>
                  <a:pt x="65106" y="70112"/>
                  <a:pt x="65032" y="70445"/>
                </a:cubicBezTo>
                <a:cubicBezTo>
                  <a:pt x="64699" y="71961"/>
                  <a:pt x="64551" y="73403"/>
                  <a:pt x="64625" y="74770"/>
                </a:cubicBezTo>
                <a:cubicBezTo>
                  <a:pt x="64699" y="76101"/>
                  <a:pt x="65032" y="77358"/>
                  <a:pt x="65513" y="78394"/>
                </a:cubicBezTo>
                <a:cubicBezTo>
                  <a:pt x="65993" y="79429"/>
                  <a:pt x="66622" y="80279"/>
                  <a:pt x="67250" y="80982"/>
                </a:cubicBezTo>
                <a:cubicBezTo>
                  <a:pt x="68544" y="82349"/>
                  <a:pt x="69838" y="83052"/>
                  <a:pt x="70763" y="83422"/>
                </a:cubicBezTo>
                <a:cubicBezTo>
                  <a:pt x="71650" y="83754"/>
                  <a:pt x="72167" y="83828"/>
                  <a:pt x="72167" y="83828"/>
                </a:cubicBezTo>
                <a:cubicBezTo>
                  <a:pt x="72167" y="83828"/>
                  <a:pt x="71650" y="83754"/>
                  <a:pt x="70726" y="83348"/>
                </a:cubicBezTo>
                <a:cubicBezTo>
                  <a:pt x="69838" y="82978"/>
                  <a:pt x="68544" y="82202"/>
                  <a:pt x="67287" y="80797"/>
                </a:cubicBezTo>
                <a:cubicBezTo>
                  <a:pt x="66696" y="80094"/>
                  <a:pt x="66104" y="79244"/>
                  <a:pt x="65661" y="78209"/>
                </a:cubicBezTo>
                <a:cubicBezTo>
                  <a:pt x="65217" y="77174"/>
                  <a:pt x="64958" y="75954"/>
                  <a:pt x="64958" y="74623"/>
                </a:cubicBezTo>
                <a:cubicBezTo>
                  <a:pt x="64921" y="73329"/>
                  <a:pt x="65069" y="71924"/>
                  <a:pt x="65402" y="70482"/>
                </a:cubicBezTo>
                <a:cubicBezTo>
                  <a:pt x="65476" y="70223"/>
                  <a:pt x="65550" y="69927"/>
                  <a:pt x="65624" y="69668"/>
                </a:cubicBezTo>
                <a:lnTo>
                  <a:pt x="65624" y="69668"/>
                </a:lnTo>
                <a:cubicBezTo>
                  <a:pt x="65254" y="71073"/>
                  <a:pt x="65069" y="72478"/>
                  <a:pt x="65106" y="73772"/>
                </a:cubicBezTo>
                <a:cubicBezTo>
                  <a:pt x="65143" y="74438"/>
                  <a:pt x="65254" y="75103"/>
                  <a:pt x="65365" y="75732"/>
                </a:cubicBezTo>
                <a:cubicBezTo>
                  <a:pt x="65513" y="76323"/>
                  <a:pt x="65661" y="76915"/>
                  <a:pt x="65919" y="77469"/>
                </a:cubicBezTo>
                <a:cubicBezTo>
                  <a:pt x="66363" y="78541"/>
                  <a:pt x="67065" y="79355"/>
                  <a:pt x="67694" y="80057"/>
                </a:cubicBezTo>
                <a:cubicBezTo>
                  <a:pt x="67879" y="80205"/>
                  <a:pt x="68027" y="80353"/>
                  <a:pt x="68212" y="80538"/>
                </a:cubicBezTo>
                <a:cubicBezTo>
                  <a:pt x="68359" y="80686"/>
                  <a:pt x="68544" y="80797"/>
                  <a:pt x="68729" y="80908"/>
                </a:cubicBezTo>
                <a:cubicBezTo>
                  <a:pt x="69062" y="81166"/>
                  <a:pt x="69395" y="81351"/>
                  <a:pt x="69727" y="81499"/>
                </a:cubicBezTo>
                <a:cubicBezTo>
                  <a:pt x="70356" y="81832"/>
                  <a:pt x="70910" y="82091"/>
                  <a:pt x="71391" y="82276"/>
                </a:cubicBezTo>
                <a:cubicBezTo>
                  <a:pt x="72086" y="82526"/>
                  <a:pt x="72551" y="82629"/>
                  <a:pt x="72739" y="82666"/>
                </a:cubicBezTo>
                <a:lnTo>
                  <a:pt x="72739" y="82666"/>
                </a:lnTo>
                <a:cubicBezTo>
                  <a:pt x="72544" y="82627"/>
                  <a:pt x="72055" y="82510"/>
                  <a:pt x="71354" y="82202"/>
                </a:cubicBezTo>
                <a:cubicBezTo>
                  <a:pt x="70910" y="82017"/>
                  <a:pt x="70356" y="81758"/>
                  <a:pt x="69727" y="81388"/>
                </a:cubicBezTo>
                <a:cubicBezTo>
                  <a:pt x="69395" y="81203"/>
                  <a:pt x="69062" y="81019"/>
                  <a:pt x="68729" y="80760"/>
                </a:cubicBezTo>
                <a:cubicBezTo>
                  <a:pt x="68618" y="80723"/>
                  <a:pt x="68544" y="80649"/>
                  <a:pt x="68470" y="80575"/>
                </a:cubicBezTo>
                <a:cubicBezTo>
                  <a:pt x="68396" y="80538"/>
                  <a:pt x="68322" y="80427"/>
                  <a:pt x="68249" y="80353"/>
                </a:cubicBezTo>
                <a:cubicBezTo>
                  <a:pt x="68064" y="80205"/>
                  <a:pt x="67916" y="80057"/>
                  <a:pt x="67768" y="79872"/>
                </a:cubicBezTo>
                <a:cubicBezTo>
                  <a:pt x="67139" y="79170"/>
                  <a:pt x="66474" y="78320"/>
                  <a:pt x="66067" y="77247"/>
                </a:cubicBezTo>
                <a:cubicBezTo>
                  <a:pt x="65882" y="76730"/>
                  <a:pt x="65735" y="76175"/>
                  <a:pt x="65624" y="75547"/>
                </a:cubicBezTo>
                <a:cubicBezTo>
                  <a:pt x="65513" y="74955"/>
                  <a:pt x="65402" y="74327"/>
                  <a:pt x="65439" y="73661"/>
                </a:cubicBezTo>
                <a:cubicBezTo>
                  <a:pt x="65439" y="72552"/>
                  <a:pt x="65587" y="71369"/>
                  <a:pt x="65882" y="70186"/>
                </a:cubicBezTo>
                <a:lnTo>
                  <a:pt x="65882" y="70186"/>
                </a:lnTo>
                <a:cubicBezTo>
                  <a:pt x="65845" y="70630"/>
                  <a:pt x="65808" y="71073"/>
                  <a:pt x="65808" y="71517"/>
                </a:cubicBezTo>
                <a:cubicBezTo>
                  <a:pt x="65772" y="72293"/>
                  <a:pt x="65772" y="73144"/>
                  <a:pt x="65845" y="73624"/>
                </a:cubicBezTo>
                <a:cubicBezTo>
                  <a:pt x="65993" y="74623"/>
                  <a:pt x="66252" y="75547"/>
                  <a:pt x="66659" y="76360"/>
                </a:cubicBezTo>
                <a:cubicBezTo>
                  <a:pt x="67029" y="77137"/>
                  <a:pt x="67768" y="78246"/>
                  <a:pt x="69025" y="79059"/>
                </a:cubicBezTo>
                <a:cubicBezTo>
                  <a:pt x="70024" y="79683"/>
                  <a:pt x="71233" y="80018"/>
                  <a:pt x="72498" y="80018"/>
                </a:cubicBezTo>
                <a:cubicBezTo>
                  <a:pt x="72731" y="80018"/>
                  <a:pt x="72967" y="80006"/>
                  <a:pt x="73203" y="79983"/>
                </a:cubicBezTo>
                <a:cubicBezTo>
                  <a:pt x="73942" y="79909"/>
                  <a:pt x="74718" y="79725"/>
                  <a:pt x="75532" y="79429"/>
                </a:cubicBezTo>
                <a:cubicBezTo>
                  <a:pt x="76345" y="79133"/>
                  <a:pt x="77122" y="78726"/>
                  <a:pt x="77787" y="78246"/>
                </a:cubicBezTo>
                <a:cubicBezTo>
                  <a:pt x="79266" y="77137"/>
                  <a:pt x="80449" y="75584"/>
                  <a:pt x="81114" y="73846"/>
                </a:cubicBezTo>
                <a:cubicBezTo>
                  <a:pt x="81484" y="72848"/>
                  <a:pt x="81632" y="71850"/>
                  <a:pt x="81595" y="70889"/>
                </a:cubicBezTo>
                <a:cubicBezTo>
                  <a:pt x="81558" y="70334"/>
                  <a:pt x="81447" y="69816"/>
                  <a:pt x="81299" y="69299"/>
                </a:cubicBezTo>
                <a:cubicBezTo>
                  <a:pt x="81225" y="69040"/>
                  <a:pt x="81114" y="68818"/>
                  <a:pt x="81003" y="68559"/>
                </a:cubicBezTo>
                <a:lnTo>
                  <a:pt x="80634" y="67857"/>
                </a:lnTo>
                <a:cubicBezTo>
                  <a:pt x="79857" y="66378"/>
                  <a:pt x="78674" y="64973"/>
                  <a:pt x="77011" y="63605"/>
                </a:cubicBezTo>
                <a:cubicBezTo>
                  <a:pt x="76752" y="63383"/>
                  <a:pt x="76530" y="63199"/>
                  <a:pt x="76271" y="63014"/>
                </a:cubicBezTo>
                <a:cubicBezTo>
                  <a:pt x="75384" y="62311"/>
                  <a:pt x="74423" y="61683"/>
                  <a:pt x="73498" y="61054"/>
                </a:cubicBezTo>
                <a:cubicBezTo>
                  <a:pt x="72574" y="60426"/>
                  <a:pt x="71613" y="59760"/>
                  <a:pt x="70726" y="59095"/>
                </a:cubicBezTo>
                <a:cubicBezTo>
                  <a:pt x="70726" y="58799"/>
                  <a:pt x="70763" y="58466"/>
                  <a:pt x="70837" y="58134"/>
                </a:cubicBezTo>
                <a:cubicBezTo>
                  <a:pt x="71058" y="58355"/>
                  <a:pt x="71317" y="58540"/>
                  <a:pt x="71576" y="58762"/>
                </a:cubicBezTo>
                <a:cubicBezTo>
                  <a:pt x="73166" y="60019"/>
                  <a:pt x="74792" y="61128"/>
                  <a:pt x="76234" y="62274"/>
                </a:cubicBezTo>
                <a:cubicBezTo>
                  <a:pt x="76974" y="62829"/>
                  <a:pt x="77676" y="63420"/>
                  <a:pt x="78342" y="64012"/>
                </a:cubicBezTo>
                <a:cubicBezTo>
                  <a:pt x="79007" y="64567"/>
                  <a:pt x="79599" y="65195"/>
                  <a:pt x="80116" y="65824"/>
                </a:cubicBezTo>
                <a:cubicBezTo>
                  <a:pt x="81114" y="67154"/>
                  <a:pt x="81706" y="68596"/>
                  <a:pt x="82039" y="69927"/>
                </a:cubicBezTo>
                <a:cubicBezTo>
                  <a:pt x="82408" y="71295"/>
                  <a:pt x="82445" y="72589"/>
                  <a:pt x="82408" y="73698"/>
                </a:cubicBezTo>
                <a:cubicBezTo>
                  <a:pt x="82371" y="74807"/>
                  <a:pt x="82187" y="75769"/>
                  <a:pt x="82002" y="76545"/>
                </a:cubicBezTo>
                <a:cubicBezTo>
                  <a:pt x="81632" y="78098"/>
                  <a:pt x="81262" y="78874"/>
                  <a:pt x="81299" y="78911"/>
                </a:cubicBezTo>
                <a:cubicBezTo>
                  <a:pt x="81262" y="78874"/>
                  <a:pt x="81669" y="78098"/>
                  <a:pt x="82076" y="76582"/>
                </a:cubicBezTo>
                <a:cubicBezTo>
                  <a:pt x="82297" y="75806"/>
                  <a:pt x="82482" y="74844"/>
                  <a:pt x="82556" y="73698"/>
                </a:cubicBezTo>
                <a:cubicBezTo>
                  <a:pt x="82630" y="72589"/>
                  <a:pt x="82593" y="71295"/>
                  <a:pt x="82297" y="69890"/>
                </a:cubicBezTo>
                <a:cubicBezTo>
                  <a:pt x="81965" y="68485"/>
                  <a:pt x="81373" y="67007"/>
                  <a:pt x="80375" y="65639"/>
                </a:cubicBezTo>
                <a:cubicBezTo>
                  <a:pt x="79857" y="64973"/>
                  <a:pt x="79266" y="64308"/>
                  <a:pt x="78600" y="63753"/>
                </a:cubicBezTo>
                <a:cubicBezTo>
                  <a:pt x="77935" y="63125"/>
                  <a:pt x="77232" y="62533"/>
                  <a:pt x="76493" y="61979"/>
                </a:cubicBezTo>
                <a:cubicBezTo>
                  <a:pt x="75014" y="60796"/>
                  <a:pt x="73424" y="59649"/>
                  <a:pt x="71835" y="58392"/>
                </a:cubicBezTo>
                <a:cubicBezTo>
                  <a:pt x="71539" y="58134"/>
                  <a:pt x="71206" y="57875"/>
                  <a:pt x="70910" y="57616"/>
                </a:cubicBezTo>
                <a:cubicBezTo>
                  <a:pt x="70947" y="57394"/>
                  <a:pt x="71021" y="57135"/>
                  <a:pt x="71058" y="56877"/>
                </a:cubicBezTo>
                <a:cubicBezTo>
                  <a:pt x="72352" y="58097"/>
                  <a:pt x="73683" y="59095"/>
                  <a:pt x="74977" y="59982"/>
                </a:cubicBezTo>
                <a:cubicBezTo>
                  <a:pt x="76493" y="60980"/>
                  <a:pt x="77972" y="61868"/>
                  <a:pt x="79192" y="62829"/>
                </a:cubicBezTo>
                <a:cubicBezTo>
                  <a:pt x="79783" y="63310"/>
                  <a:pt x="80301" y="63864"/>
                  <a:pt x="80745" y="64419"/>
                </a:cubicBezTo>
                <a:cubicBezTo>
                  <a:pt x="81225" y="64936"/>
                  <a:pt x="81595" y="65491"/>
                  <a:pt x="81928" y="66045"/>
                </a:cubicBezTo>
                <a:cubicBezTo>
                  <a:pt x="82630" y="67118"/>
                  <a:pt x="83074" y="68190"/>
                  <a:pt x="83333" y="69114"/>
                </a:cubicBezTo>
                <a:cubicBezTo>
                  <a:pt x="83591" y="70075"/>
                  <a:pt x="83702" y="70889"/>
                  <a:pt x="83739" y="71554"/>
                </a:cubicBezTo>
                <a:cubicBezTo>
                  <a:pt x="83763" y="71973"/>
                  <a:pt x="83757" y="72334"/>
                  <a:pt x="83740" y="72626"/>
                </a:cubicBezTo>
                <a:lnTo>
                  <a:pt x="83740" y="72626"/>
                </a:lnTo>
                <a:cubicBezTo>
                  <a:pt x="83761" y="72319"/>
                  <a:pt x="83776" y="71949"/>
                  <a:pt x="83776" y="71517"/>
                </a:cubicBezTo>
                <a:cubicBezTo>
                  <a:pt x="83739" y="70815"/>
                  <a:pt x="83665" y="69964"/>
                  <a:pt x="83407" y="69003"/>
                </a:cubicBezTo>
                <a:cubicBezTo>
                  <a:pt x="83148" y="68042"/>
                  <a:pt x="82704" y="66970"/>
                  <a:pt x="82002" y="65861"/>
                </a:cubicBezTo>
                <a:cubicBezTo>
                  <a:pt x="81669" y="65306"/>
                  <a:pt x="81262" y="64714"/>
                  <a:pt x="80819" y="64160"/>
                </a:cubicBezTo>
                <a:cubicBezTo>
                  <a:pt x="80375" y="63605"/>
                  <a:pt x="79820" y="63051"/>
                  <a:pt x="79229" y="62570"/>
                </a:cubicBezTo>
                <a:cubicBezTo>
                  <a:pt x="77972" y="61572"/>
                  <a:pt x="76530" y="60685"/>
                  <a:pt x="75051" y="59649"/>
                </a:cubicBezTo>
                <a:cubicBezTo>
                  <a:pt x="73720" y="58725"/>
                  <a:pt x="72389" y="57727"/>
                  <a:pt x="71169" y="56470"/>
                </a:cubicBezTo>
                <a:cubicBezTo>
                  <a:pt x="71206" y="56359"/>
                  <a:pt x="71243" y="56211"/>
                  <a:pt x="71280" y="56100"/>
                </a:cubicBezTo>
                <a:cubicBezTo>
                  <a:pt x="71687" y="56507"/>
                  <a:pt x="72094" y="56840"/>
                  <a:pt x="72537" y="57172"/>
                </a:cubicBezTo>
                <a:cubicBezTo>
                  <a:pt x="73979" y="58282"/>
                  <a:pt x="75347" y="59021"/>
                  <a:pt x="76493" y="59575"/>
                </a:cubicBezTo>
                <a:cubicBezTo>
                  <a:pt x="77602" y="60167"/>
                  <a:pt x="78489" y="60574"/>
                  <a:pt x="79081" y="60869"/>
                </a:cubicBezTo>
                <a:lnTo>
                  <a:pt x="79968" y="61313"/>
                </a:lnTo>
                <a:lnTo>
                  <a:pt x="79081" y="60832"/>
                </a:lnTo>
                <a:cubicBezTo>
                  <a:pt x="78489" y="60500"/>
                  <a:pt x="77602" y="60056"/>
                  <a:pt x="76493" y="59428"/>
                </a:cubicBezTo>
                <a:cubicBezTo>
                  <a:pt x="75384" y="58799"/>
                  <a:pt x="74053" y="58023"/>
                  <a:pt x="72648" y="56877"/>
                </a:cubicBezTo>
                <a:cubicBezTo>
                  <a:pt x="72241" y="56544"/>
                  <a:pt x="71798" y="56137"/>
                  <a:pt x="71391" y="55731"/>
                </a:cubicBezTo>
                <a:cubicBezTo>
                  <a:pt x="71428" y="55657"/>
                  <a:pt x="71428" y="55620"/>
                  <a:pt x="71465" y="55546"/>
                </a:cubicBezTo>
                <a:close/>
                <a:moveTo>
                  <a:pt x="72962" y="0"/>
                </a:moveTo>
                <a:cubicBezTo>
                  <a:pt x="72650" y="0"/>
                  <a:pt x="72344" y="26"/>
                  <a:pt x="72057" y="53"/>
                </a:cubicBezTo>
                <a:cubicBezTo>
                  <a:pt x="71909" y="53"/>
                  <a:pt x="71798" y="53"/>
                  <a:pt x="71650" y="90"/>
                </a:cubicBezTo>
                <a:cubicBezTo>
                  <a:pt x="70541" y="201"/>
                  <a:pt x="69432" y="459"/>
                  <a:pt x="68322" y="866"/>
                </a:cubicBezTo>
                <a:cubicBezTo>
                  <a:pt x="67176" y="1273"/>
                  <a:pt x="66215" y="1790"/>
                  <a:pt x="65402" y="2382"/>
                </a:cubicBezTo>
                <a:cubicBezTo>
                  <a:pt x="63553" y="3713"/>
                  <a:pt x="62333" y="5598"/>
                  <a:pt x="62001" y="7595"/>
                </a:cubicBezTo>
                <a:cubicBezTo>
                  <a:pt x="61853" y="8556"/>
                  <a:pt x="61890" y="9554"/>
                  <a:pt x="62148" y="10552"/>
                </a:cubicBezTo>
                <a:cubicBezTo>
                  <a:pt x="62259" y="11033"/>
                  <a:pt x="62444" y="11477"/>
                  <a:pt x="62629" y="11883"/>
                </a:cubicBezTo>
                <a:cubicBezTo>
                  <a:pt x="62851" y="12364"/>
                  <a:pt x="63110" y="12734"/>
                  <a:pt x="63405" y="13103"/>
                </a:cubicBezTo>
                <a:cubicBezTo>
                  <a:pt x="63775" y="13473"/>
                  <a:pt x="64182" y="13769"/>
                  <a:pt x="64662" y="14028"/>
                </a:cubicBezTo>
                <a:cubicBezTo>
                  <a:pt x="64551" y="14028"/>
                  <a:pt x="64478" y="14028"/>
                  <a:pt x="64367" y="13991"/>
                </a:cubicBezTo>
                <a:cubicBezTo>
                  <a:pt x="63258" y="13843"/>
                  <a:pt x="62185" y="13399"/>
                  <a:pt x="61113" y="12734"/>
                </a:cubicBezTo>
                <a:cubicBezTo>
                  <a:pt x="60374" y="12253"/>
                  <a:pt x="59597" y="11624"/>
                  <a:pt x="58858" y="10811"/>
                </a:cubicBezTo>
                <a:cubicBezTo>
                  <a:pt x="57897" y="9850"/>
                  <a:pt x="57305" y="9110"/>
                  <a:pt x="57083" y="8815"/>
                </a:cubicBezTo>
                <a:cubicBezTo>
                  <a:pt x="56972" y="8630"/>
                  <a:pt x="56899" y="8556"/>
                  <a:pt x="56751" y="8556"/>
                </a:cubicBezTo>
                <a:cubicBezTo>
                  <a:pt x="56566" y="8556"/>
                  <a:pt x="56418" y="8667"/>
                  <a:pt x="56418" y="8852"/>
                </a:cubicBezTo>
                <a:cubicBezTo>
                  <a:pt x="56418" y="8963"/>
                  <a:pt x="56455" y="9037"/>
                  <a:pt x="56455" y="9073"/>
                </a:cubicBezTo>
                <a:cubicBezTo>
                  <a:pt x="56492" y="9147"/>
                  <a:pt x="56603" y="9332"/>
                  <a:pt x="56714" y="9665"/>
                </a:cubicBezTo>
                <a:cubicBezTo>
                  <a:pt x="56714" y="9702"/>
                  <a:pt x="56751" y="9776"/>
                  <a:pt x="56788" y="9850"/>
                </a:cubicBezTo>
                <a:cubicBezTo>
                  <a:pt x="56566" y="9554"/>
                  <a:pt x="56307" y="9295"/>
                  <a:pt x="56085" y="9037"/>
                </a:cubicBezTo>
                <a:cubicBezTo>
                  <a:pt x="55346" y="8334"/>
                  <a:pt x="54569" y="7780"/>
                  <a:pt x="53719" y="7484"/>
                </a:cubicBezTo>
                <a:lnTo>
                  <a:pt x="53571" y="7447"/>
                </a:lnTo>
                <a:lnTo>
                  <a:pt x="53608" y="7299"/>
                </a:lnTo>
                <a:cubicBezTo>
                  <a:pt x="53719" y="6966"/>
                  <a:pt x="53793" y="6633"/>
                  <a:pt x="53867" y="6301"/>
                </a:cubicBezTo>
                <a:cubicBezTo>
                  <a:pt x="54052" y="5413"/>
                  <a:pt x="54237" y="4637"/>
                  <a:pt x="54495" y="4045"/>
                </a:cubicBezTo>
                <a:cubicBezTo>
                  <a:pt x="54717" y="3491"/>
                  <a:pt x="55013" y="3195"/>
                  <a:pt x="55124" y="3084"/>
                </a:cubicBezTo>
                <a:cubicBezTo>
                  <a:pt x="55272" y="2936"/>
                  <a:pt x="55383" y="2862"/>
                  <a:pt x="55420" y="2825"/>
                </a:cubicBezTo>
                <a:cubicBezTo>
                  <a:pt x="55531" y="2788"/>
                  <a:pt x="55605" y="2715"/>
                  <a:pt x="55605" y="2604"/>
                </a:cubicBezTo>
                <a:cubicBezTo>
                  <a:pt x="55642" y="2493"/>
                  <a:pt x="55605" y="2419"/>
                  <a:pt x="55531" y="2345"/>
                </a:cubicBezTo>
                <a:cubicBezTo>
                  <a:pt x="55494" y="2271"/>
                  <a:pt x="55383" y="2197"/>
                  <a:pt x="55309" y="2197"/>
                </a:cubicBezTo>
                <a:lnTo>
                  <a:pt x="53941" y="2160"/>
                </a:lnTo>
                <a:lnTo>
                  <a:pt x="53756" y="2160"/>
                </a:lnTo>
                <a:cubicBezTo>
                  <a:pt x="53423" y="2160"/>
                  <a:pt x="52980" y="2123"/>
                  <a:pt x="52462" y="2123"/>
                </a:cubicBezTo>
                <a:cubicBezTo>
                  <a:pt x="51723" y="2160"/>
                  <a:pt x="51020" y="2160"/>
                  <a:pt x="50355" y="2234"/>
                </a:cubicBezTo>
                <a:lnTo>
                  <a:pt x="50281" y="2234"/>
                </a:lnTo>
                <a:cubicBezTo>
                  <a:pt x="49652" y="2271"/>
                  <a:pt x="48728" y="2382"/>
                  <a:pt x="47730" y="2678"/>
                </a:cubicBezTo>
                <a:cubicBezTo>
                  <a:pt x="47323" y="2788"/>
                  <a:pt x="46916" y="2936"/>
                  <a:pt x="46547" y="3121"/>
                </a:cubicBezTo>
                <a:lnTo>
                  <a:pt x="46436" y="3158"/>
                </a:lnTo>
                <a:lnTo>
                  <a:pt x="46325" y="3084"/>
                </a:lnTo>
                <a:cubicBezTo>
                  <a:pt x="45881" y="2641"/>
                  <a:pt x="45364" y="2234"/>
                  <a:pt x="44809" y="1864"/>
                </a:cubicBezTo>
                <a:cubicBezTo>
                  <a:pt x="43441" y="1014"/>
                  <a:pt x="41778" y="459"/>
                  <a:pt x="40151" y="348"/>
                </a:cubicBezTo>
                <a:cubicBezTo>
                  <a:pt x="39911" y="330"/>
                  <a:pt x="39670" y="321"/>
                  <a:pt x="39435" y="321"/>
                </a:cubicBezTo>
                <a:cubicBezTo>
                  <a:pt x="39199" y="321"/>
                  <a:pt x="38968" y="330"/>
                  <a:pt x="38746" y="348"/>
                </a:cubicBezTo>
                <a:cubicBezTo>
                  <a:pt x="37415" y="459"/>
                  <a:pt x="36232" y="866"/>
                  <a:pt x="35271" y="1494"/>
                </a:cubicBezTo>
                <a:cubicBezTo>
                  <a:pt x="34605" y="1938"/>
                  <a:pt x="34088" y="2493"/>
                  <a:pt x="33718" y="3158"/>
                </a:cubicBezTo>
                <a:cubicBezTo>
                  <a:pt x="33385" y="3713"/>
                  <a:pt x="33163" y="4341"/>
                  <a:pt x="33052" y="5007"/>
                </a:cubicBezTo>
                <a:cubicBezTo>
                  <a:pt x="32868" y="6116"/>
                  <a:pt x="33015" y="7003"/>
                  <a:pt x="33200" y="7706"/>
                </a:cubicBezTo>
                <a:lnTo>
                  <a:pt x="33422" y="8704"/>
                </a:lnTo>
                <a:lnTo>
                  <a:pt x="32905" y="8001"/>
                </a:lnTo>
                <a:cubicBezTo>
                  <a:pt x="32091" y="6855"/>
                  <a:pt x="31130" y="5968"/>
                  <a:pt x="30169" y="5376"/>
                </a:cubicBezTo>
                <a:cubicBezTo>
                  <a:pt x="29244" y="4785"/>
                  <a:pt x="28283" y="4415"/>
                  <a:pt x="27211" y="4230"/>
                </a:cubicBezTo>
                <a:cubicBezTo>
                  <a:pt x="26804" y="4156"/>
                  <a:pt x="26361" y="4082"/>
                  <a:pt x="25917" y="4082"/>
                </a:cubicBezTo>
                <a:lnTo>
                  <a:pt x="25806" y="4082"/>
                </a:lnTo>
                <a:cubicBezTo>
                  <a:pt x="25658" y="4119"/>
                  <a:pt x="25584" y="4193"/>
                  <a:pt x="25547" y="4304"/>
                </a:cubicBezTo>
                <a:cubicBezTo>
                  <a:pt x="25473" y="4526"/>
                  <a:pt x="25584" y="4637"/>
                  <a:pt x="25843" y="4822"/>
                </a:cubicBezTo>
                <a:cubicBezTo>
                  <a:pt x="25880" y="4859"/>
                  <a:pt x="25917" y="4896"/>
                  <a:pt x="25954" y="4933"/>
                </a:cubicBezTo>
                <a:cubicBezTo>
                  <a:pt x="26028" y="5007"/>
                  <a:pt x="26250" y="5302"/>
                  <a:pt x="26287" y="5820"/>
                </a:cubicBezTo>
                <a:cubicBezTo>
                  <a:pt x="26361" y="6301"/>
                  <a:pt x="26287" y="6892"/>
                  <a:pt x="26139" y="7669"/>
                </a:cubicBezTo>
                <a:lnTo>
                  <a:pt x="26028" y="8297"/>
                </a:lnTo>
                <a:lnTo>
                  <a:pt x="25806" y="7706"/>
                </a:lnTo>
                <a:cubicBezTo>
                  <a:pt x="25399" y="6633"/>
                  <a:pt x="24549" y="5081"/>
                  <a:pt x="22996" y="3787"/>
                </a:cubicBezTo>
                <a:cubicBezTo>
                  <a:pt x="21444" y="2530"/>
                  <a:pt x="19299" y="1642"/>
                  <a:pt x="16970" y="1347"/>
                </a:cubicBezTo>
                <a:cubicBezTo>
                  <a:pt x="16231" y="1236"/>
                  <a:pt x="15491" y="1199"/>
                  <a:pt x="14678" y="1199"/>
                </a:cubicBezTo>
                <a:lnTo>
                  <a:pt x="13569" y="1199"/>
                </a:lnTo>
                <a:lnTo>
                  <a:pt x="11905" y="1347"/>
                </a:lnTo>
                <a:cubicBezTo>
                  <a:pt x="11720" y="1347"/>
                  <a:pt x="11609" y="1531"/>
                  <a:pt x="11609" y="1679"/>
                </a:cubicBezTo>
                <a:cubicBezTo>
                  <a:pt x="11609" y="1753"/>
                  <a:pt x="11646" y="1827"/>
                  <a:pt x="11720" y="1901"/>
                </a:cubicBezTo>
                <a:lnTo>
                  <a:pt x="11831" y="2086"/>
                </a:lnTo>
                <a:cubicBezTo>
                  <a:pt x="11979" y="2345"/>
                  <a:pt x="12164" y="2604"/>
                  <a:pt x="12312" y="2862"/>
                </a:cubicBezTo>
                <a:cubicBezTo>
                  <a:pt x="12423" y="3010"/>
                  <a:pt x="12497" y="3158"/>
                  <a:pt x="12608" y="3380"/>
                </a:cubicBezTo>
                <a:cubicBezTo>
                  <a:pt x="12756" y="3676"/>
                  <a:pt x="12903" y="4045"/>
                  <a:pt x="13051" y="4378"/>
                </a:cubicBezTo>
                <a:cubicBezTo>
                  <a:pt x="13199" y="4748"/>
                  <a:pt x="13310" y="5155"/>
                  <a:pt x="13421" y="5524"/>
                </a:cubicBezTo>
                <a:lnTo>
                  <a:pt x="13458" y="5561"/>
                </a:lnTo>
                <a:cubicBezTo>
                  <a:pt x="13532" y="5857"/>
                  <a:pt x="13643" y="6153"/>
                  <a:pt x="13754" y="6449"/>
                </a:cubicBezTo>
                <a:cubicBezTo>
                  <a:pt x="14013" y="7151"/>
                  <a:pt x="14345" y="7816"/>
                  <a:pt x="14715" y="8371"/>
                </a:cubicBezTo>
                <a:lnTo>
                  <a:pt x="15011" y="8704"/>
                </a:lnTo>
                <a:lnTo>
                  <a:pt x="14567" y="8630"/>
                </a:lnTo>
                <a:cubicBezTo>
                  <a:pt x="14456" y="8630"/>
                  <a:pt x="14382" y="8593"/>
                  <a:pt x="14271" y="8593"/>
                </a:cubicBezTo>
                <a:cubicBezTo>
                  <a:pt x="13794" y="8521"/>
                  <a:pt x="13286" y="8480"/>
                  <a:pt x="12756" y="8480"/>
                </a:cubicBezTo>
                <a:cubicBezTo>
                  <a:pt x="12466" y="8480"/>
                  <a:pt x="12169" y="8493"/>
                  <a:pt x="11868" y="8519"/>
                </a:cubicBezTo>
                <a:cubicBezTo>
                  <a:pt x="10722" y="8593"/>
                  <a:pt x="9539" y="8852"/>
                  <a:pt x="8356" y="9295"/>
                </a:cubicBezTo>
                <a:cubicBezTo>
                  <a:pt x="5953" y="10146"/>
                  <a:pt x="3846" y="11514"/>
                  <a:pt x="2293" y="13251"/>
                </a:cubicBezTo>
                <a:cubicBezTo>
                  <a:pt x="1664" y="13917"/>
                  <a:pt x="1147" y="14656"/>
                  <a:pt x="777" y="15432"/>
                </a:cubicBezTo>
                <a:cubicBezTo>
                  <a:pt x="703" y="15617"/>
                  <a:pt x="592" y="15839"/>
                  <a:pt x="518" y="16024"/>
                </a:cubicBezTo>
                <a:lnTo>
                  <a:pt x="481" y="16135"/>
                </a:lnTo>
                <a:cubicBezTo>
                  <a:pt x="407" y="16283"/>
                  <a:pt x="370" y="16431"/>
                  <a:pt x="259" y="16837"/>
                </a:cubicBezTo>
                <a:cubicBezTo>
                  <a:pt x="185" y="17096"/>
                  <a:pt x="149" y="17355"/>
                  <a:pt x="112" y="17614"/>
                </a:cubicBezTo>
                <a:cubicBezTo>
                  <a:pt x="112" y="17725"/>
                  <a:pt x="75" y="17799"/>
                  <a:pt x="75" y="17909"/>
                </a:cubicBezTo>
                <a:lnTo>
                  <a:pt x="38" y="18020"/>
                </a:lnTo>
                <a:cubicBezTo>
                  <a:pt x="1" y="18390"/>
                  <a:pt x="1" y="18427"/>
                  <a:pt x="112" y="18575"/>
                </a:cubicBezTo>
                <a:cubicBezTo>
                  <a:pt x="163" y="18626"/>
                  <a:pt x="254" y="18654"/>
                  <a:pt x="345" y="18654"/>
                </a:cubicBezTo>
                <a:cubicBezTo>
                  <a:pt x="449" y="18654"/>
                  <a:pt x="553" y="18617"/>
                  <a:pt x="592" y="18538"/>
                </a:cubicBezTo>
                <a:cubicBezTo>
                  <a:pt x="1073" y="17983"/>
                  <a:pt x="1479" y="17873"/>
                  <a:pt x="1590" y="17873"/>
                </a:cubicBezTo>
                <a:lnTo>
                  <a:pt x="1664" y="17873"/>
                </a:lnTo>
                <a:lnTo>
                  <a:pt x="1849" y="17799"/>
                </a:lnTo>
                <a:lnTo>
                  <a:pt x="2404" y="17799"/>
                </a:lnTo>
                <a:cubicBezTo>
                  <a:pt x="2810" y="17836"/>
                  <a:pt x="3217" y="17909"/>
                  <a:pt x="3624" y="18020"/>
                </a:cubicBezTo>
                <a:lnTo>
                  <a:pt x="6027" y="18612"/>
                </a:lnTo>
                <a:cubicBezTo>
                  <a:pt x="6840" y="18797"/>
                  <a:pt x="7617" y="18945"/>
                  <a:pt x="8356" y="19019"/>
                </a:cubicBezTo>
                <a:lnTo>
                  <a:pt x="8615" y="19056"/>
                </a:lnTo>
                <a:lnTo>
                  <a:pt x="8393" y="19425"/>
                </a:lnTo>
                <a:cubicBezTo>
                  <a:pt x="7949" y="20350"/>
                  <a:pt x="7617" y="21311"/>
                  <a:pt x="7432" y="22272"/>
                </a:cubicBezTo>
                <a:cubicBezTo>
                  <a:pt x="7210" y="23418"/>
                  <a:pt x="7247" y="24601"/>
                  <a:pt x="7469" y="25747"/>
                </a:cubicBezTo>
                <a:cubicBezTo>
                  <a:pt x="7986" y="28224"/>
                  <a:pt x="9687" y="30590"/>
                  <a:pt x="12016" y="32143"/>
                </a:cubicBezTo>
                <a:cubicBezTo>
                  <a:pt x="13939" y="33437"/>
                  <a:pt x="16305" y="34214"/>
                  <a:pt x="18671" y="34251"/>
                </a:cubicBezTo>
                <a:cubicBezTo>
                  <a:pt x="18800" y="34269"/>
                  <a:pt x="18939" y="34278"/>
                  <a:pt x="19082" y="34278"/>
                </a:cubicBezTo>
                <a:cubicBezTo>
                  <a:pt x="19225" y="34278"/>
                  <a:pt x="19373" y="34269"/>
                  <a:pt x="19521" y="34251"/>
                </a:cubicBezTo>
                <a:cubicBezTo>
                  <a:pt x="19669" y="34251"/>
                  <a:pt x="19854" y="34251"/>
                  <a:pt x="20002" y="34214"/>
                </a:cubicBezTo>
                <a:cubicBezTo>
                  <a:pt x="22479" y="34029"/>
                  <a:pt x="24401" y="33104"/>
                  <a:pt x="25584" y="32402"/>
                </a:cubicBezTo>
                <a:cubicBezTo>
                  <a:pt x="27174" y="31441"/>
                  <a:pt x="28172" y="30369"/>
                  <a:pt x="28838" y="29666"/>
                </a:cubicBezTo>
                <a:cubicBezTo>
                  <a:pt x="29023" y="29444"/>
                  <a:pt x="29171" y="29223"/>
                  <a:pt x="29355" y="29001"/>
                </a:cubicBezTo>
                <a:cubicBezTo>
                  <a:pt x="29577" y="28816"/>
                  <a:pt x="29725" y="28594"/>
                  <a:pt x="29799" y="28409"/>
                </a:cubicBezTo>
                <a:cubicBezTo>
                  <a:pt x="29836" y="28372"/>
                  <a:pt x="29873" y="28298"/>
                  <a:pt x="29836" y="28224"/>
                </a:cubicBezTo>
                <a:cubicBezTo>
                  <a:pt x="29836" y="28039"/>
                  <a:pt x="29688" y="27929"/>
                  <a:pt x="29503" y="27929"/>
                </a:cubicBezTo>
                <a:cubicBezTo>
                  <a:pt x="29392" y="27929"/>
                  <a:pt x="29355" y="27966"/>
                  <a:pt x="29281" y="28003"/>
                </a:cubicBezTo>
                <a:cubicBezTo>
                  <a:pt x="29134" y="28113"/>
                  <a:pt x="28838" y="28335"/>
                  <a:pt x="28320" y="28631"/>
                </a:cubicBezTo>
                <a:cubicBezTo>
                  <a:pt x="27766" y="28927"/>
                  <a:pt x="26693" y="29518"/>
                  <a:pt x="25252" y="29666"/>
                </a:cubicBezTo>
                <a:cubicBezTo>
                  <a:pt x="25135" y="29672"/>
                  <a:pt x="25018" y="29675"/>
                  <a:pt x="24904" y="29675"/>
                </a:cubicBezTo>
                <a:cubicBezTo>
                  <a:pt x="24293" y="29675"/>
                  <a:pt x="23716" y="29588"/>
                  <a:pt x="23218" y="29370"/>
                </a:cubicBezTo>
                <a:cubicBezTo>
                  <a:pt x="22516" y="29075"/>
                  <a:pt x="21850" y="28594"/>
                  <a:pt x="21407" y="27929"/>
                </a:cubicBezTo>
                <a:cubicBezTo>
                  <a:pt x="20926" y="27226"/>
                  <a:pt x="20630" y="26376"/>
                  <a:pt x="20593" y="25488"/>
                </a:cubicBezTo>
                <a:cubicBezTo>
                  <a:pt x="20556" y="24601"/>
                  <a:pt x="20778" y="23640"/>
                  <a:pt x="21259" y="22790"/>
                </a:cubicBezTo>
                <a:cubicBezTo>
                  <a:pt x="21702" y="21939"/>
                  <a:pt x="22405" y="21311"/>
                  <a:pt x="23181" y="21052"/>
                </a:cubicBezTo>
                <a:cubicBezTo>
                  <a:pt x="23551" y="20941"/>
                  <a:pt x="23958" y="20886"/>
                  <a:pt x="24392" y="20886"/>
                </a:cubicBezTo>
                <a:cubicBezTo>
                  <a:pt x="24826" y="20886"/>
                  <a:pt x="25289" y="20941"/>
                  <a:pt x="25769" y="21052"/>
                </a:cubicBezTo>
                <a:cubicBezTo>
                  <a:pt x="27618" y="21496"/>
                  <a:pt x="29097" y="22494"/>
                  <a:pt x="30058" y="23196"/>
                </a:cubicBezTo>
                <a:cubicBezTo>
                  <a:pt x="30649" y="23640"/>
                  <a:pt x="31204" y="24121"/>
                  <a:pt x="31758" y="24638"/>
                </a:cubicBezTo>
                <a:lnTo>
                  <a:pt x="31758" y="24675"/>
                </a:lnTo>
                <a:cubicBezTo>
                  <a:pt x="32091" y="25119"/>
                  <a:pt x="32387" y="25562"/>
                  <a:pt x="32720" y="26043"/>
                </a:cubicBezTo>
                <a:cubicBezTo>
                  <a:pt x="32757" y="26154"/>
                  <a:pt x="32794" y="26265"/>
                  <a:pt x="32868" y="26376"/>
                </a:cubicBezTo>
                <a:cubicBezTo>
                  <a:pt x="33718" y="28742"/>
                  <a:pt x="34975" y="30701"/>
                  <a:pt x="36602" y="32328"/>
                </a:cubicBezTo>
                <a:cubicBezTo>
                  <a:pt x="37600" y="33326"/>
                  <a:pt x="38746" y="34140"/>
                  <a:pt x="40003" y="34805"/>
                </a:cubicBezTo>
                <a:cubicBezTo>
                  <a:pt x="41334" y="35471"/>
                  <a:pt x="42776" y="35988"/>
                  <a:pt x="44292" y="36247"/>
                </a:cubicBezTo>
                <a:cubicBezTo>
                  <a:pt x="45105" y="36358"/>
                  <a:pt x="45955" y="36432"/>
                  <a:pt x="46806" y="36469"/>
                </a:cubicBezTo>
                <a:lnTo>
                  <a:pt x="47175" y="36469"/>
                </a:lnTo>
                <a:lnTo>
                  <a:pt x="47064" y="36617"/>
                </a:lnTo>
                <a:cubicBezTo>
                  <a:pt x="46621" y="36691"/>
                  <a:pt x="46214" y="36765"/>
                  <a:pt x="45770" y="36875"/>
                </a:cubicBezTo>
                <a:lnTo>
                  <a:pt x="45733" y="36875"/>
                </a:lnTo>
                <a:cubicBezTo>
                  <a:pt x="44809" y="37060"/>
                  <a:pt x="43848" y="37245"/>
                  <a:pt x="42813" y="37393"/>
                </a:cubicBezTo>
                <a:cubicBezTo>
                  <a:pt x="42406" y="37467"/>
                  <a:pt x="42036" y="37504"/>
                  <a:pt x="41741" y="37541"/>
                </a:cubicBezTo>
                <a:cubicBezTo>
                  <a:pt x="41450" y="37556"/>
                  <a:pt x="41171" y="37565"/>
                  <a:pt x="40906" y="37565"/>
                </a:cubicBezTo>
                <a:cubicBezTo>
                  <a:pt x="40530" y="37565"/>
                  <a:pt x="40180" y="37547"/>
                  <a:pt x="39855" y="37504"/>
                </a:cubicBezTo>
                <a:cubicBezTo>
                  <a:pt x="39337" y="37393"/>
                  <a:pt x="38894" y="37245"/>
                  <a:pt x="38561" y="37023"/>
                </a:cubicBezTo>
                <a:cubicBezTo>
                  <a:pt x="38450" y="36949"/>
                  <a:pt x="38376" y="36875"/>
                  <a:pt x="38265" y="36802"/>
                </a:cubicBezTo>
                <a:lnTo>
                  <a:pt x="38043" y="36543"/>
                </a:lnTo>
                <a:lnTo>
                  <a:pt x="36750" y="34472"/>
                </a:lnTo>
                <a:lnTo>
                  <a:pt x="36750" y="34435"/>
                </a:lnTo>
                <a:cubicBezTo>
                  <a:pt x="36750" y="34251"/>
                  <a:pt x="36602" y="34140"/>
                  <a:pt x="36417" y="34140"/>
                </a:cubicBezTo>
                <a:cubicBezTo>
                  <a:pt x="36269" y="34140"/>
                  <a:pt x="36121" y="34251"/>
                  <a:pt x="36084" y="34435"/>
                </a:cubicBezTo>
                <a:lnTo>
                  <a:pt x="36084" y="34472"/>
                </a:lnTo>
                <a:lnTo>
                  <a:pt x="36084" y="34953"/>
                </a:lnTo>
                <a:cubicBezTo>
                  <a:pt x="36084" y="35101"/>
                  <a:pt x="36084" y="35286"/>
                  <a:pt x="36084" y="35471"/>
                </a:cubicBezTo>
                <a:cubicBezTo>
                  <a:pt x="36084" y="35803"/>
                  <a:pt x="36084" y="36099"/>
                  <a:pt x="36121" y="36469"/>
                </a:cubicBezTo>
                <a:lnTo>
                  <a:pt x="36121" y="36839"/>
                </a:lnTo>
                <a:lnTo>
                  <a:pt x="36232" y="37800"/>
                </a:lnTo>
                <a:cubicBezTo>
                  <a:pt x="36269" y="38096"/>
                  <a:pt x="36306" y="38391"/>
                  <a:pt x="36380" y="38724"/>
                </a:cubicBezTo>
                <a:cubicBezTo>
                  <a:pt x="36639" y="40055"/>
                  <a:pt x="37156" y="41238"/>
                  <a:pt x="37859" y="42273"/>
                </a:cubicBezTo>
                <a:cubicBezTo>
                  <a:pt x="38783" y="43678"/>
                  <a:pt x="40151" y="44787"/>
                  <a:pt x="41741" y="45527"/>
                </a:cubicBezTo>
                <a:cubicBezTo>
                  <a:pt x="43071" y="46155"/>
                  <a:pt x="44587" y="46562"/>
                  <a:pt x="46251" y="46710"/>
                </a:cubicBezTo>
                <a:cubicBezTo>
                  <a:pt x="46732" y="46747"/>
                  <a:pt x="47249" y="46784"/>
                  <a:pt x="47730" y="46784"/>
                </a:cubicBezTo>
                <a:lnTo>
                  <a:pt x="47915" y="46784"/>
                </a:lnTo>
                <a:lnTo>
                  <a:pt x="47915" y="46968"/>
                </a:lnTo>
                <a:cubicBezTo>
                  <a:pt x="47841" y="47597"/>
                  <a:pt x="47804" y="48225"/>
                  <a:pt x="47841" y="48817"/>
                </a:cubicBezTo>
                <a:cubicBezTo>
                  <a:pt x="47952" y="50924"/>
                  <a:pt x="48543" y="52736"/>
                  <a:pt x="49098" y="54030"/>
                </a:cubicBezTo>
                <a:cubicBezTo>
                  <a:pt x="49689" y="55509"/>
                  <a:pt x="50281" y="56692"/>
                  <a:pt x="50614" y="57246"/>
                </a:cubicBezTo>
                <a:cubicBezTo>
                  <a:pt x="50835" y="57653"/>
                  <a:pt x="50983" y="57949"/>
                  <a:pt x="51094" y="58134"/>
                </a:cubicBezTo>
                <a:lnTo>
                  <a:pt x="51131" y="58134"/>
                </a:lnTo>
                <a:lnTo>
                  <a:pt x="51205" y="58318"/>
                </a:lnTo>
                <a:cubicBezTo>
                  <a:pt x="51242" y="58429"/>
                  <a:pt x="51390" y="58540"/>
                  <a:pt x="51501" y="58540"/>
                </a:cubicBezTo>
                <a:lnTo>
                  <a:pt x="51538" y="58725"/>
                </a:lnTo>
                <a:lnTo>
                  <a:pt x="51575" y="58540"/>
                </a:lnTo>
                <a:lnTo>
                  <a:pt x="51612" y="58503"/>
                </a:lnTo>
                <a:cubicBezTo>
                  <a:pt x="51649" y="58503"/>
                  <a:pt x="51686" y="58503"/>
                  <a:pt x="51723" y="58466"/>
                </a:cubicBezTo>
                <a:cubicBezTo>
                  <a:pt x="51760" y="58429"/>
                  <a:pt x="51760" y="58429"/>
                  <a:pt x="51797" y="58392"/>
                </a:cubicBezTo>
                <a:cubicBezTo>
                  <a:pt x="51797" y="58355"/>
                  <a:pt x="51834" y="58355"/>
                  <a:pt x="51834" y="58355"/>
                </a:cubicBezTo>
                <a:cubicBezTo>
                  <a:pt x="51834" y="58318"/>
                  <a:pt x="51834" y="58318"/>
                  <a:pt x="51834" y="58282"/>
                </a:cubicBezTo>
                <a:cubicBezTo>
                  <a:pt x="51834" y="58245"/>
                  <a:pt x="51871" y="58171"/>
                  <a:pt x="51871" y="58097"/>
                </a:cubicBezTo>
                <a:cubicBezTo>
                  <a:pt x="51907" y="57801"/>
                  <a:pt x="52055" y="56803"/>
                  <a:pt x="52573" y="55509"/>
                </a:cubicBezTo>
                <a:cubicBezTo>
                  <a:pt x="52721" y="55065"/>
                  <a:pt x="52943" y="54621"/>
                  <a:pt x="53201" y="54215"/>
                </a:cubicBezTo>
                <a:cubicBezTo>
                  <a:pt x="53719" y="54843"/>
                  <a:pt x="54348" y="55398"/>
                  <a:pt x="55013" y="55841"/>
                </a:cubicBezTo>
                <a:cubicBezTo>
                  <a:pt x="56048" y="56544"/>
                  <a:pt x="57268" y="57025"/>
                  <a:pt x="58599" y="57283"/>
                </a:cubicBezTo>
                <a:cubicBezTo>
                  <a:pt x="58821" y="57320"/>
                  <a:pt x="59006" y="57357"/>
                  <a:pt x="59191" y="57394"/>
                </a:cubicBezTo>
                <a:cubicBezTo>
                  <a:pt x="59819" y="58503"/>
                  <a:pt x="60596" y="59575"/>
                  <a:pt x="61557" y="60500"/>
                </a:cubicBezTo>
                <a:cubicBezTo>
                  <a:pt x="63147" y="62090"/>
                  <a:pt x="65143" y="63310"/>
                  <a:pt x="67509" y="64197"/>
                </a:cubicBezTo>
                <a:cubicBezTo>
                  <a:pt x="67731" y="64271"/>
                  <a:pt x="67916" y="64345"/>
                  <a:pt x="68138" y="64419"/>
                </a:cubicBezTo>
                <a:cubicBezTo>
                  <a:pt x="67990" y="64530"/>
                  <a:pt x="67879" y="64640"/>
                  <a:pt x="67731" y="64751"/>
                </a:cubicBezTo>
                <a:cubicBezTo>
                  <a:pt x="67029" y="65380"/>
                  <a:pt x="65956" y="66415"/>
                  <a:pt x="65032" y="68005"/>
                </a:cubicBezTo>
                <a:cubicBezTo>
                  <a:pt x="64293" y="69188"/>
                  <a:pt x="63405" y="71110"/>
                  <a:pt x="63221" y="73587"/>
                </a:cubicBezTo>
                <a:cubicBezTo>
                  <a:pt x="63221" y="73772"/>
                  <a:pt x="63221" y="73957"/>
                  <a:pt x="63221" y="74105"/>
                </a:cubicBezTo>
                <a:cubicBezTo>
                  <a:pt x="63184" y="74401"/>
                  <a:pt x="63184" y="74697"/>
                  <a:pt x="63221" y="74955"/>
                </a:cubicBezTo>
                <a:cubicBezTo>
                  <a:pt x="63294" y="77321"/>
                  <a:pt x="64071" y="79651"/>
                  <a:pt x="65402" y="81610"/>
                </a:cubicBezTo>
                <a:cubicBezTo>
                  <a:pt x="66955" y="83902"/>
                  <a:pt x="69358" y="85566"/>
                  <a:pt x="71835" y="86047"/>
                </a:cubicBezTo>
                <a:cubicBezTo>
                  <a:pt x="72411" y="86181"/>
                  <a:pt x="73016" y="86246"/>
                  <a:pt x="73626" y="86246"/>
                </a:cubicBezTo>
                <a:cubicBezTo>
                  <a:pt x="74191" y="86246"/>
                  <a:pt x="74759" y="86190"/>
                  <a:pt x="75310" y="86083"/>
                </a:cubicBezTo>
                <a:cubicBezTo>
                  <a:pt x="76271" y="85899"/>
                  <a:pt x="77232" y="85566"/>
                  <a:pt x="78157" y="85085"/>
                </a:cubicBezTo>
                <a:lnTo>
                  <a:pt x="78526" y="84863"/>
                </a:lnTo>
                <a:lnTo>
                  <a:pt x="78563" y="85122"/>
                </a:lnTo>
                <a:cubicBezTo>
                  <a:pt x="78637" y="85862"/>
                  <a:pt x="78785" y="86638"/>
                  <a:pt x="78970" y="87414"/>
                </a:cubicBezTo>
                <a:lnTo>
                  <a:pt x="79599" y="89855"/>
                </a:lnTo>
                <a:cubicBezTo>
                  <a:pt x="79709" y="90261"/>
                  <a:pt x="79783" y="90668"/>
                  <a:pt x="79820" y="91075"/>
                </a:cubicBezTo>
                <a:cubicBezTo>
                  <a:pt x="79820" y="91259"/>
                  <a:pt x="79820" y="91444"/>
                  <a:pt x="79820" y="91629"/>
                </a:cubicBezTo>
                <a:lnTo>
                  <a:pt x="79783" y="91777"/>
                </a:lnTo>
                <a:cubicBezTo>
                  <a:pt x="79783" y="91814"/>
                  <a:pt x="79746" y="91851"/>
                  <a:pt x="79746" y="91851"/>
                </a:cubicBezTo>
                <a:cubicBezTo>
                  <a:pt x="79746" y="91999"/>
                  <a:pt x="79636" y="92405"/>
                  <a:pt x="79081" y="92886"/>
                </a:cubicBezTo>
                <a:cubicBezTo>
                  <a:pt x="78970" y="92960"/>
                  <a:pt x="78970" y="93256"/>
                  <a:pt x="79081" y="93367"/>
                </a:cubicBezTo>
                <a:cubicBezTo>
                  <a:pt x="79142" y="93428"/>
                  <a:pt x="79192" y="93455"/>
                  <a:pt x="79280" y="93455"/>
                </a:cubicBezTo>
                <a:cubicBezTo>
                  <a:pt x="79352" y="93455"/>
                  <a:pt x="79449" y="93437"/>
                  <a:pt x="79599" y="93404"/>
                </a:cubicBezTo>
                <a:lnTo>
                  <a:pt x="79746" y="93404"/>
                </a:lnTo>
                <a:cubicBezTo>
                  <a:pt x="79857" y="93367"/>
                  <a:pt x="79931" y="93367"/>
                  <a:pt x="80042" y="93367"/>
                </a:cubicBezTo>
                <a:cubicBezTo>
                  <a:pt x="80301" y="93293"/>
                  <a:pt x="80523" y="93256"/>
                  <a:pt x="80819" y="93182"/>
                </a:cubicBezTo>
                <a:cubicBezTo>
                  <a:pt x="81188" y="93071"/>
                  <a:pt x="81336" y="93034"/>
                  <a:pt x="81521" y="92960"/>
                </a:cubicBezTo>
                <a:lnTo>
                  <a:pt x="81595" y="92923"/>
                </a:lnTo>
                <a:cubicBezTo>
                  <a:pt x="81817" y="92849"/>
                  <a:pt x="82002" y="92775"/>
                  <a:pt x="82223" y="92664"/>
                </a:cubicBezTo>
                <a:cubicBezTo>
                  <a:pt x="82963" y="92295"/>
                  <a:pt x="83702" y="91777"/>
                  <a:pt x="84368" y="91148"/>
                </a:cubicBezTo>
                <a:cubicBezTo>
                  <a:pt x="86105" y="89559"/>
                  <a:pt x="87436" y="87451"/>
                  <a:pt x="88287" y="85011"/>
                </a:cubicBezTo>
                <a:cubicBezTo>
                  <a:pt x="88693" y="83828"/>
                  <a:pt x="88952" y="82682"/>
                  <a:pt x="89026" y="81499"/>
                </a:cubicBezTo>
                <a:cubicBezTo>
                  <a:pt x="89063" y="80686"/>
                  <a:pt x="89063" y="79835"/>
                  <a:pt x="88915" y="79133"/>
                </a:cubicBezTo>
                <a:cubicBezTo>
                  <a:pt x="88915" y="79022"/>
                  <a:pt x="88878" y="78911"/>
                  <a:pt x="88878" y="78837"/>
                </a:cubicBezTo>
                <a:lnTo>
                  <a:pt x="88767" y="78394"/>
                </a:lnTo>
                <a:lnTo>
                  <a:pt x="88767" y="78394"/>
                </a:lnTo>
                <a:lnTo>
                  <a:pt x="89137" y="78652"/>
                </a:lnTo>
                <a:cubicBezTo>
                  <a:pt x="89692" y="79022"/>
                  <a:pt x="90357" y="79355"/>
                  <a:pt x="91059" y="79614"/>
                </a:cubicBezTo>
                <a:cubicBezTo>
                  <a:pt x="91355" y="79725"/>
                  <a:pt x="91651" y="79798"/>
                  <a:pt x="91984" y="79909"/>
                </a:cubicBezTo>
                <a:lnTo>
                  <a:pt x="92021" y="79909"/>
                </a:lnTo>
                <a:cubicBezTo>
                  <a:pt x="92390" y="80020"/>
                  <a:pt x="92760" y="80168"/>
                  <a:pt x="93130" y="80279"/>
                </a:cubicBezTo>
                <a:cubicBezTo>
                  <a:pt x="93500" y="80427"/>
                  <a:pt x="93832" y="80575"/>
                  <a:pt x="94165" y="80723"/>
                </a:cubicBezTo>
                <a:cubicBezTo>
                  <a:pt x="94350" y="80834"/>
                  <a:pt x="94498" y="80908"/>
                  <a:pt x="94683" y="81019"/>
                </a:cubicBezTo>
                <a:cubicBezTo>
                  <a:pt x="94904" y="81166"/>
                  <a:pt x="95200" y="81351"/>
                  <a:pt x="95459" y="81499"/>
                </a:cubicBezTo>
                <a:lnTo>
                  <a:pt x="95644" y="81610"/>
                </a:lnTo>
                <a:cubicBezTo>
                  <a:pt x="95718" y="81684"/>
                  <a:pt x="95792" y="81721"/>
                  <a:pt x="95866" y="81721"/>
                </a:cubicBezTo>
                <a:cubicBezTo>
                  <a:pt x="96014" y="81721"/>
                  <a:pt x="96161" y="81610"/>
                  <a:pt x="96198" y="81425"/>
                </a:cubicBezTo>
                <a:lnTo>
                  <a:pt x="96309" y="79762"/>
                </a:lnTo>
                <a:cubicBezTo>
                  <a:pt x="96309" y="79466"/>
                  <a:pt x="96309" y="79170"/>
                  <a:pt x="96309" y="78800"/>
                </a:cubicBezTo>
                <a:lnTo>
                  <a:pt x="96309" y="78652"/>
                </a:lnTo>
                <a:cubicBezTo>
                  <a:pt x="96309" y="77839"/>
                  <a:pt x="96235" y="77063"/>
                  <a:pt x="96161" y="76360"/>
                </a:cubicBezTo>
                <a:cubicBezTo>
                  <a:pt x="95829" y="73994"/>
                  <a:pt x="94941" y="71887"/>
                  <a:pt x="93647" y="70371"/>
                </a:cubicBezTo>
                <a:cubicBezTo>
                  <a:pt x="92353" y="68818"/>
                  <a:pt x="90801" y="68005"/>
                  <a:pt x="89729" y="67598"/>
                </a:cubicBezTo>
                <a:lnTo>
                  <a:pt x="89137" y="67376"/>
                </a:lnTo>
                <a:lnTo>
                  <a:pt x="89729" y="67265"/>
                </a:lnTo>
                <a:cubicBezTo>
                  <a:pt x="90335" y="67150"/>
                  <a:pt x="90828" y="67057"/>
                  <a:pt x="91244" y="67057"/>
                </a:cubicBezTo>
                <a:cubicBezTo>
                  <a:pt x="91361" y="67057"/>
                  <a:pt x="91472" y="67064"/>
                  <a:pt x="91577" y="67081"/>
                </a:cubicBezTo>
                <a:cubicBezTo>
                  <a:pt x="92095" y="67118"/>
                  <a:pt x="92390" y="67339"/>
                  <a:pt x="92464" y="67413"/>
                </a:cubicBezTo>
                <a:cubicBezTo>
                  <a:pt x="92501" y="67450"/>
                  <a:pt x="92538" y="67487"/>
                  <a:pt x="92575" y="67524"/>
                </a:cubicBezTo>
                <a:cubicBezTo>
                  <a:pt x="92722" y="67730"/>
                  <a:pt x="92823" y="67842"/>
                  <a:pt x="92969" y="67842"/>
                </a:cubicBezTo>
                <a:cubicBezTo>
                  <a:pt x="93007" y="67842"/>
                  <a:pt x="93048" y="67835"/>
                  <a:pt x="93093" y="67820"/>
                </a:cubicBezTo>
                <a:cubicBezTo>
                  <a:pt x="93204" y="67783"/>
                  <a:pt x="93315" y="67672"/>
                  <a:pt x="93315" y="67561"/>
                </a:cubicBezTo>
                <a:cubicBezTo>
                  <a:pt x="93315" y="67524"/>
                  <a:pt x="93315" y="67524"/>
                  <a:pt x="93315" y="67487"/>
                </a:cubicBezTo>
                <a:lnTo>
                  <a:pt x="93315" y="67413"/>
                </a:lnTo>
                <a:cubicBezTo>
                  <a:pt x="93315" y="66970"/>
                  <a:pt x="93278" y="66563"/>
                  <a:pt x="93167" y="66156"/>
                </a:cubicBezTo>
                <a:cubicBezTo>
                  <a:pt x="92945" y="65084"/>
                  <a:pt x="92575" y="64123"/>
                  <a:pt x="92021" y="63199"/>
                </a:cubicBezTo>
                <a:cubicBezTo>
                  <a:pt x="91392" y="62237"/>
                  <a:pt x="90468" y="61276"/>
                  <a:pt x="89359" y="60463"/>
                </a:cubicBezTo>
                <a:lnTo>
                  <a:pt x="88619" y="59945"/>
                </a:lnTo>
                <a:lnTo>
                  <a:pt x="89618" y="60204"/>
                </a:lnTo>
                <a:cubicBezTo>
                  <a:pt x="90111" y="60303"/>
                  <a:pt x="90669" y="60401"/>
                  <a:pt x="91316" y="60401"/>
                </a:cubicBezTo>
                <a:cubicBezTo>
                  <a:pt x="91639" y="60401"/>
                  <a:pt x="91984" y="60377"/>
                  <a:pt x="92353" y="60315"/>
                </a:cubicBezTo>
                <a:cubicBezTo>
                  <a:pt x="93019" y="60204"/>
                  <a:pt x="93647" y="59982"/>
                  <a:pt x="94202" y="59649"/>
                </a:cubicBezTo>
                <a:cubicBezTo>
                  <a:pt x="94830" y="59243"/>
                  <a:pt x="95385" y="58688"/>
                  <a:pt x="95829" y="58060"/>
                </a:cubicBezTo>
                <a:cubicBezTo>
                  <a:pt x="96457" y="57098"/>
                  <a:pt x="96864" y="55878"/>
                  <a:pt x="96938" y="54547"/>
                </a:cubicBezTo>
                <a:cubicBezTo>
                  <a:pt x="96975" y="54104"/>
                  <a:pt x="96975" y="53623"/>
                  <a:pt x="96938" y="53180"/>
                </a:cubicBezTo>
                <a:cubicBezTo>
                  <a:pt x="96827" y="51516"/>
                  <a:pt x="96235" y="49852"/>
                  <a:pt x="95385" y="48521"/>
                </a:cubicBezTo>
                <a:cubicBezTo>
                  <a:pt x="95015" y="47967"/>
                  <a:pt x="94609" y="47449"/>
                  <a:pt x="94128" y="47005"/>
                </a:cubicBezTo>
                <a:lnTo>
                  <a:pt x="94054" y="46932"/>
                </a:lnTo>
                <a:lnTo>
                  <a:pt x="94091" y="46821"/>
                </a:lnTo>
                <a:cubicBezTo>
                  <a:pt x="94276" y="46414"/>
                  <a:pt x="94424" y="46007"/>
                  <a:pt x="94535" y="45638"/>
                </a:cubicBezTo>
                <a:cubicBezTo>
                  <a:pt x="94794" y="44602"/>
                  <a:pt x="94904" y="43678"/>
                  <a:pt x="94941" y="43050"/>
                </a:cubicBezTo>
                <a:lnTo>
                  <a:pt x="94978" y="42976"/>
                </a:lnTo>
                <a:cubicBezTo>
                  <a:pt x="95015" y="42310"/>
                  <a:pt x="95015" y="41608"/>
                  <a:pt x="95015" y="40868"/>
                </a:cubicBezTo>
                <a:cubicBezTo>
                  <a:pt x="95015" y="40351"/>
                  <a:pt x="95015" y="39907"/>
                  <a:pt x="95015" y="39574"/>
                </a:cubicBezTo>
                <a:lnTo>
                  <a:pt x="95015" y="39389"/>
                </a:lnTo>
                <a:lnTo>
                  <a:pt x="94941" y="38022"/>
                </a:lnTo>
                <a:cubicBezTo>
                  <a:pt x="94941" y="37948"/>
                  <a:pt x="94867" y="37837"/>
                  <a:pt x="94794" y="37800"/>
                </a:cubicBezTo>
                <a:cubicBezTo>
                  <a:pt x="94757" y="37726"/>
                  <a:pt x="94646" y="37726"/>
                  <a:pt x="94535" y="37726"/>
                </a:cubicBezTo>
                <a:cubicBezTo>
                  <a:pt x="94424" y="37726"/>
                  <a:pt x="94350" y="37800"/>
                  <a:pt x="94313" y="37911"/>
                </a:cubicBezTo>
                <a:cubicBezTo>
                  <a:pt x="94276" y="37985"/>
                  <a:pt x="94202" y="38096"/>
                  <a:pt x="94054" y="38206"/>
                </a:cubicBezTo>
                <a:cubicBezTo>
                  <a:pt x="93943" y="38354"/>
                  <a:pt x="93647" y="38613"/>
                  <a:pt x="93093" y="38835"/>
                </a:cubicBezTo>
                <a:cubicBezTo>
                  <a:pt x="92538" y="39094"/>
                  <a:pt x="91762" y="39279"/>
                  <a:pt x="90838" y="39500"/>
                </a:cubicBezTo>
                <a:cubicBezTo>
                  <a:pt x="90542" y="39574"/>
                  <a:pt x="90209" y="39685"/>
                  <a:pt x="89876" y="39759"/>
                </a:cubicBezTo>
                <a:lnTo>
                  <a:pt x="89692" y="39796"/>
                </a:lnTo>
                <a:lnTo>
                  <a:pt x="89655" y="39648"/>
                </a:lnTo>
                <a:cubicBezTo>
                  <a:pt x="89359" y="38835"/>
                  <a:pt x="88804" y="38022"/>
                  <a:pt x="88102" y="37319"/>
                </a:cubicBezTo>
                <a:cubicBezTo>
                  <a:pt x="87362" y="36580"/>
                  <a:pt x="86475" y="36025"/>
                  <a:pt x="85477" y="35581"/>
                </a:cubicBezTo>
                <a:cubicBezTo>
                  <a:pt x="84528" y="35209"/>
                  <a:pt x="83610" y="35022"/>
                  <a:pt x="82752" y="35022"/>
                </a:cubicBezTo>
                <a:cubicBezTo>
                  <a:pt x="82674" y="35022"/>
                  <a:pt x="82596" y="35024"/>
                  <a:pt x="82519" y="35027"/>
                </a:cubicBezTo>
                <a:cubicBezTo>
                  <a:pt x="81854" y="35101"/>
                  <a:pt x="81262" y="35286"/>
                  <a:pt x="80708" y="35508"/>
                </a:cubicBezTo>
                <a:cubicBezTo>
                  <a:pt x="80375" y="34953"/>
                  <a:pt x="80116" y="34361"/>
                  <a:pt x="79894" y="33770"/>
                </a:cubicBezTo>
                <a:cubicBezTo>
                  <a:pt x="80005" y="33437"/>
                  <a:pt x="80042" y="33067"/>
                  <a:pt x="80079" y="32735"/>
                </a:cubicBezTo>
                <a:cubicBezTo>
                  <a:pt x="80116" y="32328"/>
                  <a:pt x="80116" y="31958"/>
                  <a:pt x="80042" y="31589"/>
                </a:cubicBezTo>
                <a:cubicBezTo>
                  <a:pt x="80042" y="31552"/>
                  <a:pt x="80042" y="31515"/>
                  <a:pt x="80042" y="31478"/>
                </a:cubicBezTo>
                <a:lnTo>
                  <a:pt x="80005" y="31404"/>
                </a:lnTo>
                <a:lnTo>
                  <a:pt x="80153" y="31256"/>
                </a:lnTo>
                <a:cubicBezTo>
                  <a:pt x="80745" y="30664"/>
                  <a:pt x="81225" y="29925"/>
                  <a:pt x="81558" y="29038"/>
                </a:cubicBezTo>
                <a:cubicBezTo>
                  <a:pt x="81780" y="28409"/>
                  <a:pt x="81928" y="27707"/>
                  <a:pt x="82002" y="26930"/>
                </a:cubicBezTo>
                <a:lnTo>
                  <a:pt x="82113" y="25969"/>
                </a:lnTo>
                <a:lnTo>
                  <a:pt x="82334" y="26893"/>
                </a:lnTo>
                <a:cubicBezTo>
                  <a:pt x="82408" y="27152"/>
                  <a:pt x="82482" y="27411"/>
                  <a:pt x="82556" y="27633"/>
                </a:cubicBezTo>
                <a:lnTo>
                  <a:pt x="82556" y="27707"/>
                </a:lnTo>
                <a:cubicBezTo>
                  <a:pt x="82852" y="28631"/>
                  <a:pt x="83333" y="29407"/>
                  <a:pt x="83998" y="29999"/>
                </a:cubicBezTo>
                <a:cubicBezTo>
                  <a:pt x="84331" y="30332"/>
                  <a:pt x="84737" y="30590"/>
                  <a:pt x="85181" y="30812"/>
                </a:cubicBezTo>
                <a:cubicBezTo>
                  <a:pt x="85625" y="30997"/>
                  <a:pt x="86068" y="31145"/>
                  <a:pt x="86549" y="31256"/>
                </a:cubicBezTo>
                <a:cubicBezTo>
                  <a:pt x="87126" y="31389"/>
                  <a:pt x="87729" y="31456"/>
                  <a:pt x="88327" y="31456"/>
                </a:cubicBezTo>
                <a:cubicBezTo>
                  <a:pt x="88726" y="31456"/>
                  <a:pt x="89122" y="31426"/>
                  <a:pt x="89507" y="31367"/>
                </a:cubicBezTo>
                <a:cubicBezTo>
                  <a:pt x="91503" y="31034"/>
                  <a:pt x="93389" y="29777"/>
                  <a:pt x="94683" y="27929"/>
                </a:cubicBezTo>
                <a:cubicBezTo>
                  <a:pt x="95274" y="27115"/>
                  <a:pt x="95755" y="26154"/>
                  <a:pt x="96161" y="24971"/>
                </a:cubicBezTo>
                <a:cubicBezTo>
                  <a:pt x="96568" y="23862"/>
                  <a:pt x="96790" y="22753"/>
                  <a:pt x="96901" y="21644"/>
                </a:cubicBezTo>
                <a:cubicBezTo>
                  <a:pt x="96938" y="21533"/>
                  <a:pt x="96938" y="21385"/>
                  <a:pt x="96938" y="21274"/>
                </a:cubicBezTo>
                <a:cubicBezTo>
                  <a:pt x="96975" y="20830"/>
                  <a:pt x="96975" y="20387"/>
                  <a:pt x="96975" y="19980"/>
                </a:cubicBezTo>
                <a:cubicBezTo>
                  <a:pt x="96901" y="18057"/>
                  <a:pt x="96420" y="16246"/>
                  <a:pt x="95533" y="14619"/>
                </a:cubicBezTo>
                <a:cubicBezTo>
                  <a:pt x="94350" y="12438"/>
                  <a:pt x="92353" y="10589"/>
                  <a:pt x="89987" y="9443"/>
                </a:cubicBezTo>
                <a:cubicBezTo>
                  <a:pt x="88804" y="8889"/>
                  <a:pt x="87547" y="8482"/>
                  <a:pt x="86216" y="8260"/>
                </a:cubicBezTo>
                <a:cubicBezTo>
                  <a:pt x="85662" y="8149"/>
                  <a:pt x="85070" y="8075"/>
                  <a:pt x="84442" y="8038"/>
                </a:cubicBezTo>
                <a:cubicBezTo>
                  <a:pt x="84294" y="7669"/>
                  <a:pt x="84109" y="7262"/>
                  <a:pt x="83924" y="6892"/>
                </a:cubicBezTo>
                <a:cubicBezTo>
                  <a:pt x="82778" y="4526"/>
                  <a:pt x="80893" y="2567"/>
                  <a:pt x="78674" y="1384"/>
                </a:cubicBezTo>
                <a:cubicBezTo>
                  <a:pt x="77085" y="533"/>
                  <a:pt x="75236" y="53"/>
                  <a:pt x="73351" y="16"/>
                </a:cubicBezTo>
                <a:cubicBezTo>
                  <a:pt x="73221" y="5"/>
                  <a:pt x="73091" y="0"/>
                  <a:pt x="7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9"/>
          <p:cNvSpPr/>
          <p:nvPr/>
        </p:nvSpPr>
        <p:spPr>
          <a:xfrm flipH="1">
            <a:off x="927288" y="869925"/>
            <a:ext cx="1764460" cy="1700432"/>
          </a:xfrm>
          <a:custGeom>
            <a:avLst/>
            <a:gdLst/>
            <a:ahLst/>
            <a:cxnLst/>
            <a:rect l="l" t="t" r="r" b="b"/>
            <a:pathLst>
              <a:path w="96975" h="93456" extrusionOk="0">
                <a:moveTo>
                  <a:pt x="38190" y="2123"/>
                </a:moveTo>
                <a:cubicBezTo>
                  <a:pt x="38190" y="2123"/>
                  <a:pt x="38190" y="2123"/>
                  <a:pt x="38191" y="2123"/>
                </a:cubicBezTo>
                <a:cubicBezTo>
                  <a:pt x="38191" y="2123"/>
                  <a:pt x="38190" y="2123"/>
                  <a:pt x="38190" y="2123"/>
                </a:cubicBezTo>
                <a:close/>
                <a:moveTo>
                  <a:pt x="37045" y="3417"/>
                </a:moveTo>
                <a:lnTo>
                  <a:pt x="37045" y="3417"/>
                </a:lnTo>
                <a:cubicBezTo>
                  <a:pt x="37046" y="3417"/>
                  <a:pt x="37047" y="3417"/>
                  <a:pt x="37047" y="3417"/>
                </a:cubicBezTo>
                <a:lnTo>
                  <a:pt x="37047" y="3417"/>
                </a:lnTo>
                <a:cubicBezTo>
                  <a:pt x="37047" y="3417"/>
                  <a:pt x="37047" y="3417"/>
                  <a:pt x="37045" y="3417"/>
                </a:cubicBezTo>
                <a:close/>
                <a:moveTo>
                  <a:pt x="35788" y="6005"/>
                </a:moveTo>
                <a:lnTo>
                  <a:pt x="35788" y="6042"/>
                </a:lnTo>
                <a:lnTo>
                  <a:pt x="35714" y="6042"/>
                </a:lnTo>
                <a:cubicBezTo>
                  <a:pt x="35751" y="6042"/>
                  <a:pt x="35751" y="6042"/>
                  <a:pt x="35788" y="6005"/>
                </a:cubicBezTo>
                <a:close/>
                <a:moveTo>
                  <a:pt x="54052" y="3232"/>
                </a:moveTo>
                <a:cubicBezTo>
                  <a:pt x="53941" y="3380"/>
                  <a:pt x="53830" y="3491"/>
                  <a:pt x="53756" y="3676"/>
                </a:cubicBezTo>
                <a:cubicBezTo>
                  <a:pt x="53128" y="4600"/>
                  <a:pt x="52684" y="6116"/>
                  <a:pt x="52314" y="7447"/>
                </a:cubicBezTo>
                <a:cubicBezTo>
                  <a:pt x="52240" y="7434"/>
                  <a:pt x="52170" y="7430"/>
                  <a:pt x="52103" y="7430"/>
                </a:cubicBezTo>
                <a:cubicBezTo>
                  <a:pt x="51969" y="7430"/>
                  <a:pt x="51846" y="7447"/>
                  <a:pt x="51723" y="7447"/>
                </a:cubicBezTo>
                <a:cubicBezTo>
                  <a:pt x="51612" y="7447"/>
                  <a:pt x="51464" y="7447"/>
                  <a:pt x="51353" y="7484"/>
                </a:cubicBezTo>
                <a:cubicBezTo>
                  <a:pt x="51538" y="7299"/>
                  <a:pt x="51797" y="6966"/>
                  <a:pt x="52055" y="6486"/>
                </a:cubicBezTo>
                <a:cubicBezTo>
                  <a:pt x="52314" y="6042"/>
                  <a:pt x="52573" y="5450"/>
                  <a:pt x="52906" y="4785"/>
                </a:cubicBezTo>
                <a:cubicBezTo>
                  <a:pt x="53054" y="4452"/>
                  <a:pt x="53238" y="4082"/>
                  <a:pt x="53460" y="3787"/>
                </a:cubicBezTo>
                <a:cubicBezTo>
                  <a:pt x="53608" y="3565"/>
                  <a:pt x="53793" y="3380"/>
                  <a:pt x="53978" y="3269"/>
                </a:cubicBezTo>
                <a:lnTo>
                  <a:pt x="54015" y="3269"/>
                </a:lnTo>
                <a:cubicBezTo>
                  <a:pt x="54015" y="3269"/>
                  <a:pt x="54015" y="3232"/>
                  <a:pt x="54015" y="3232"/>
                </a:cubicBezTo>
                <a:close/>
                <a:moveTo>
                  <a:pt x="52721" y="4415"/>
                </a:moveTo>
                <a:lnTo>
                  <a:pt x="52721" y="4415"/>
                </a:lnTo>
                <a:cubicBezTo>
                  <a:pt x="52684" y="4489"/>
                  <a:pt x="52647" y="4563"/>
                  <a:pt x="52647" y="4637"/>
                </a:cubicBezTo>
                <a:cubicBezTo>
                  <a:pt x="52351" y="5339"/>
                  <a:pt x="52129" y="5931"/>
                  <a:pt x="51907" y="6412"/>
                </a:cubicBezTo>
                <a:cubicBezTo>
                  <a:pt x="51723" y="6892"/>
                  <a:pt x="51501" y="7225"/>
                  <a:pt x="51316" y="7447"/>
                </a:cubicBezTo>
                <a:cubicBezTo>
                  <a:pt x="51316" y="7447"/>
                  <a:pt x="51279" y="7484"/>
                  <a:pt x="51279" y="7484"/>
                </a:cubicBezTo>
                <a:cubicBezTo>
                  <a:pt x="50946" y="7521"/>
                  <a:pt x="50650" y="7558"/>
                  <a:pt x="50318" y="7669"/>
                </a:cubicBezTo>
                <a:cubicBezTo>
                  <a:pt x="50281" y="7669"/>
                  <a:pt x="50207" y="7706"/>
                  <a:pt x="50133" y="7706"/>
                </a:cubicBezTo>
                <a:cubicBezTo>
                  <a:pt x="50318" y="7521"/>
                  <a:pt x="50503" y="7336"/>
                  <a:pt x="50687" y="7114"/>
                </a:cubicBezTo>
                <a:cubicBezTo>
                  <a:pt x="51131" y="6596"/>
                  <a:pt x="51575" y="5931"/>
                  <a:pt x="52129" y="5192"/>
                </a:cubicBezTo>
                <a:cubicBezTo>
                  <a:pt x="52314" y="4933"/>
                  <a:pt x="52499" y="4674"/>
                  <a:pt x="52721" y="4415"/>
                </a:cubicBezTo>
                <a:close/>
                <a:moveTo>
                  <a:pt x="39744" y="7890"/>
                </a:moveTo>
                <a:cubicBezTo>
                  <a:pt x="39744" y="7898"/>
                  <a:pt x="39756" y="7917"/>
                  <a:pt x="39779" y="7948"/>
                </a:cubicBezTo>
                <a:lnTo>
                  <a:pt x="39779" y="7948"/>
                </a:lnTo>
                <a:cubicBezTo>
                  <a:pt x="39757" y="7910"/>
                  <a:pt x="39744" y="7890"/>
                  <a:pt x="39744" y="7890"/>
                </a:cubicBezTo>
                <a:close/>
                <a:moveTo>
                  <a:pt x="52536" y="4082"/>
                </a:moveTo>
                <a:lnTo>
                  <a:pt x="52536" y="4082"/>
                </a:lnTo>
                <a:cubicBezTo>
                  <a:pt x="52277" y="4378"/>
                  <a:pt x="52092" y="4711"/>
                  <a:pt x="51871" y="4970"/>
                </a:cubicBezTo>
                <a:cubicBezTo>
                  <a:pt x="51390" y="5783"/>
                  <a:pt x="50983" y="6449"/>
                  <a:pt x="50577" y="6966"/>
                </a:cubicBezTo>
                <a:cubicBezTo>
                  <a:pt x="50355" y="7299"/>
                  <a:pt x="50133" y="7558"/>
                  <a:pt x="49948" y="7743"/>
                </a:cubicBezTo>
                <a:cubicBezTo>
                  <a:pt x="49504" y="7890"/>
                  <a:pt x="49098" y="8075"/>
                  <a:pt x="48728" y="8260"/>
                </a:cubicBezTo>
                <a:cubicBezTo>
                  <a:pt x="48950" y="8038"/>
                  <a:pt x="49135" y="7780"/>
                  <a:pt x="49357" y="7521"/>
                </a:cubicBezTo>
                <a:cubicBezTo>
                  <a:pt x="49837" y="6892"/>
                  <a:pt x="50355" y="6116"/>
                  <a:pt x="51057" y="5302"/>
                </a:cubicBezTo>
                <a:cubicBezTo>
                  <a:pt x="51427" y="4896"/>
                  <a:pt x="51834" y="4526"/>
                  <a:pt x="52351" y="4193"/>
                </a:cubicBezTo>
                <a:cubicBezTo>
                  <a:pt x="52425" y="4156"/>
                  <a:pt x="52462" y="4119"/>
                  <a:pt x="52536" y="4082"/>
                </a:cubicBezTo>
                <a:close/>
                <a:moveTo>
                  <a:pt x="19411" y="8593"/>
                </a:moveTo>
                <a:lnTo>
                  <a:pt x="19411" y="8593"/>
                </a:lnTo>
                <a:cubicBezTo>
                  <a:pt x="19411" y="8593"/>
                  <a:pt x="19411" y="8593"/>
                  <a:pt x="19410" y="8593"/>
                </a:cubicBezTo>
                <a:cubicBezTo>
                  <a:pt x="19411" y="8593"/>
                  <a:pt x="19411" y="8593"/>
                  <a:pt x="19411" y="8593"/>
                </a:cubicBezTo>
                <a:close/>
                <a:moveTo>
                  <a:pt x="72998" y="6989"/>
                </a:moveTo>
                <a:cubicBezTo>
                  <a:pt x="73352" y="6989"/>
                  <a:pt x="73711" y="7023"/>
                  <a:pt x="74090" y="7077"/>
                </a:cubicBezTo>
                <a:cubicBezTo>
                  <a:pt x="74718" y="7188"/>
                  <a:pt x="76234" y="7558"/>
                  <a:pt x="77491" y="8852"/>
                </a:cubicBezTo>
                <a:cubicBezTo>
                  <a:pt x="76382" y="9184"/>
                  <a:pt x="75273" y="9628"/>
                  <a:pt x="74201" y="10146"/>
                </a:cubicBezTo>
                <a:cubicBezTo>
                  <a:pt x="74053" y="10220"/>
                  <a:pt x="73868" y="10330"/>
                  <a:pt x="73720" y="10404"/>
                </a:cubicBezTo>
                <a:cubicBezTo>
                  <a:pt x="73720" y="9924"/>
                  <a:pt x="73646" y="9480"/>
                  <a:pt x="73572" y="9073"/>
                </a:cubicBezTo>
                <a:cubicBezTo>
                  <a:pt x="73461" y="8371"/>
                  <a:pt x="73055" y="7595"/>
                  <a:pt x="72611" y="7003"/>
                </a:cubicBezTo>
                <a:cubicBezTo>
                  <a:pt x="72740" y="6993"/>
                  <a:pt x="72869" y="6989"/>
                  <a:pt x="72998" y="6989"/>
                </a:cubicBezTo>
                <a:close/>
                <a:moveTo>
                  <a:pt x="38635" y="13103"/>
                </a:moveTo>
                <a:lnTo>
                  <a:pt x="38635" y="13103"/>
                </a:lnTo>
                <a:cubicBezTo>
                  <a:pt x="38635" y="13103"/>
                  <a:pt x="38607" y="13153"/>
                  <a:pt x="38561" y="13250"/>
                </a:cubicBezTo>
                <a:lnTo>
                  <a:pt x="38561" y="13250"/>
                </a:lnTo>
                <a:cubicBezTo>
                  <a:pt x="38608" y="13163"/>
                  <a:pt x="38635" y="13117"/>
                  <a:pt x="38635" y="13103"/>
                </a:cubicBezTo>
                <a:close/>
                <a:moveTo>
                  <a:pt x="35940" y="6961"/>
                </a:moveTo>
                <a:cubicBezTo>
                  <a:pt x="36286" y="6961"/>
                  <a:pt x="36678" y="7079"/>
                  <a:pt x="37008" y="7299"/>
                </a:cubicBezTo>
                <a:cubicBezTo>
                  <a:pt x="37526" y="7669"/>
                  <a:pt x="37859" y="8260"/>
                  <a:pt x="37970" y="8889"/>
                </a:cubicBezTo>
                <a:cubicBezTo>
                  <a:pt x="38080" y="9554"/>
                  <a:pt x="37896" y="10330"/>
                  <a:pt x="37452" y="11070"/>
                </a:cubicBezTo>
                <a:cubicBezTo>
                  <a:pt x="37341" y="11218"/>
                  <a:pt x="37230" y="11366"/>
                  <a:pt x="37119" y="11551"/>
                </a:cubicBezTo>
                <a:lnTo>
                  <a:pt x="37045" y="11624"/>
                </a:lnTo>
                <a:cubicBezTo>
                  <a:pt x="36897" y="11883"/>
                  <a:pt x="36713" y="12105"/>
                  <a:pt x="36602" y="12364"/>
                </a:cubicBezTo>
                <a:cubicBezTo>
                  <a:pt x="36343" y="12771"/>
                  <a:pt x="36121" y="13251"/>
                  <a:pt x="35899" y="13732"/>
                </a:cubicBezTo>
                <a:cubicBezTo>
                  <a:pt x="35197" y="11735"/>
                  <a:pt x="34531" y="10257"/>
                  <a:pt x="33792" y="9037"/>
                </a:cubicBezTo>
                <a:cubicBezTo>
                  <a:pt x="33940" y="9037"/>
                  <a:pt x="34088" y="8963"/>
                  <a:pt x="34199" y="8852"/>
                </a:cubicBezTo>
                <a:cubicBezTo>
                  <a:pt x="34199" y="8815"/>
                  <a:pt x="34235" y="8778"/>
                  <a:pt x="34235" y="8741"/>
                </a:cubicBezTo>
                <a:cubicBezTo>
                  <a:pt x="34235" y="8741"/>
                  <a:pt x="34235" y="8741"/>
                  <a:pt x="34235" y="8704"/>
                </a:cubicBezTo>
                <a:cubicBezTo>
                  <a:pt x="34272" y="8667"/>
                  <a:pt x="34272" y="8667"/>
                  <a:pt x="34272" y="8630"/>
                </a:cubicBezTo>
                <a:cubicBezTo>
                  <a:pt x="34272" y="8593"/>
                  <a:pt x="34309" y="8482"/>
                  <a:pt x="34346" y="8371"/>
                </a:cubicBezTo>
                <a:cubicBezTo>
                  <a:pt x="34420" y="8186"/>
                  <a:pt x="34494" y="7927"/>
                  <a:pt x="34716" y="7632"/>
                </a:cubicBezTo>
                <a:cubicBezTo>
                  <a:pt x="34864" y="7410"/>
                  <a:pt x="35160" y="7114"/>
                  <a:pt x="35603" y="7003"/>
                </a:cubicBezTo>
                <a:cubicBezTo>
                  <a:pt x="35707" y="6975"/>
                  <a:pt x="35821" y="6961"/>
                  <a:pt x="35940" y="6961"/>
                </a:cubicBezTo>
                <a:close/>
                <a:moveTo>
                  <a:pt x="20478" y="13758"/>
                </a:moveTo>
                <a:cubicBezTo>
                  <a:pt x="20441" y="13761"/>
                  <a:pt x="20405" y="13765"/>
                  <a:pt x="20371" y="13769"/>
                </a:cubicBezTo>
                <a:cubicBezTo>
                  <a:pt x="20406" y="13765"/>
                  <a:pt x="20441" y="13762"/>
                  <a:pt x="20478" y="13758"/>
                </a:cubicBezTo>
                <a:close/>
                <a:moveTo>
                  <a:pt x="78305" y="9850"/>
                </a:moveTo>
                <a:cubicBezTo>
                  <a:pt x="78342" y="9961"/>
                  <a:pt x="78416" y="10072"/>
                  <a:pt x="78489" y="10183"/>
                </a:cubicBezTo>
                <a:cubicBezTo>
                  <a:pt x="77898" y="10367"/>
                  <a:pt x="77380" y="10589"/>
                  <a:pt x="76826" y="10848"/>
                </a:cubicBezTo>
                <a:cubicBezTo>
                  <a:pt x="75199" y="11588"/>
                  <a:pt x="73794" y="12475"/>
                  <a:pt x="72537" y="13436"/>
                </a:cubicBezTo>
                <a:cubicBezTo>
                  <a:pt x="71835" y="13954"/>
                  <a:pt x="71169" y="14508"/>
                  <a:pt x="70578" y="15063"/>
                </a:cubicBezTo>
                <a:cubicBezTo>
                  <a:pt x="70393" y="15026"/>
                  <a:pt x="70097" y="14952"/>
                  <a:pt x="69653" y="14915"/>
                </a:cubicBezTo>
                <a:lnTo>
                  <a:pt x="69616" y="14915"/>
                </a:lnTo>
                <a:cubicBezTo>
                  <a:pt x="69616" y="14878"/>
                  <a:pt x="69616" y="14878"/>
                  <a:pt x="69616" y="14878"/>
                </a:cubicBezTo>
                <a:cubicBezTo>
                  <a:pt x="70023" y="14767"/>
                  <a:pt x="70393" y="14656"/>
                  <a:pt x="70763" y="14545"/>
                </a:cubicBezTo>
                <a:cubicBezTo>
                  <a:pt x="71576" y="14286"/>
                  <a:pt x="72648" y="13325"/>
                  <a:pt x="73055" y="12697"/>
                </a:cubicBezTo>
                <a:cubicBezTo>
                  <a:pt x="73203" y="12438"/>
                  <a:pt x="73314" y="12216"/>
                  <a:pt x="73387" y="11994"/>
                </a:cubicBezTo>
                <a:cubicBezTo>
                  <a:pt x="73831" y="11698"/>
                  <a:pt x="74312" y="11440"/>
                  <a:pt x="74755" y="11218"/>
                </a:cubicBezTo>
                <a:cubicBezTo>
                  <a:pt x="75347" y="10922"/>
                  <a:pt x="75901" y="10663"/>
                  <a:pt x="76530" y="10441"/>
                </a:cubicBezTo>
                <a:cubicBezTo>
                  <a:pt x="76789" y="10330"/>
                  <a:pt x="77085" y="10220"/>
                  <a:pt x="77343" y="10146"/>
                </a:cubicBezTo>
                <a:cubicBezTo>
                  <a:pt x="77380" y="10146"/>
                  <a:pt x="77417" y="10109"/>
                  <a:pt x="77454" y="10109"/>
                </a:cubicBezTo>
                <a:cubicBezTo>
                  <a:pt x="77750" y="10035"/>
                  <a:pt x="78009" y="9924"/>
                  <a:pt x="78305" y="9850"/>
                </a:cubicBezTo>
                <a:close/>
                <a:moveTo>
                  <a:pt x="78674" y="10552"/>
                </a:moveTo>
                <a:cubicBezTo>
                  <a:pt x="78748" y="10811"/>
                  <a:pt x="78859" y="11070"/>
                  <a:pt x="78933" y="11329"/>
                </a:cubicBezTo>
                <a:cubicBezTo>
                  <a:pt x="77750" y="11588"/>
                  <a:pt x="76271" y="12142"/>
                  <a:pt x="74608" y="13066"/>
                </a:cubicBezTo>
                <a:cubicBezTo>
                  <a:pt x="73498" y="13695"/>
                  <a:pt x="72352" y="14545"/>
                  <a:pt x="71206" y="15543"/>
                </a:cubicBezTo>
                <a:cubicBezTo>
                  <a:pt x="71169" y="15506"/>
                  <a:pt x="71169" y="15469"/>
                  <a:pt x="71169" y="15469"/>
                </a:cubicBezTo>
                <a:cubicBezTo>
                  <a:pt x="71132" y="15322"/>
                  <a:pt x="71021" y="15211"/>
                  <a:pt x="70910" y="15137"/>
                </a:cubicBezTo>
                <a:cubicBezTo>
                  <a:pt x="71465" y="14656"/>
                  <a:pt x="72057" y="14138"/>
                  <a:pt x="72722" y="13695"/>
                </a:cubicBezTo>
                <a:cubicBezTo>
                  <a:pt x="73979" y="12771"/>
                  <a:pt x="75384" y="11883"/>
                  <a:pt x="77011" y="11181"/>
                </a:cubicBezTo>
                <a:cubicBezTo>
                  <a:pt x="77528" y="10959"/>
                  <a:pt x="78083" y="10737"/>
                  <a:pt x="78674" y="10552"/>
                </a:cubicBezTo>
                <a:close/>
                <a:moveTo>
                  <a:pt x="59043" y="12364"/>
                </a:moveTo>
                <a:cubicBezTo>
                  <a:pt x="59486" y="12845"/>
                  <a:pt x="59967" y="13288"/>
                  <a:pt x="60485" y="13658"/>
                </a:cubicBezTo>
                <a:cubicBezTo>
                  <a:pt x="61298" y="14249"/>
                  <a:pt x="62555" y="14989"/>
                  <a:pt x="64182" y="15248"/>
                </a:cubicBezTo>
                <a:cubicBezTo>
                  <a:pt x="64515" y="15285"/>
                  <a:pt x="64810" y="15285"/>
                  <a:pt x="65106" y="15285"/>
                </a:cubicBezTo>
                <a:cubicBezTo>
                  <a:pt x="64884" y="15359"/>
                  <a:pt x="64662" y="15432"/>
                  <a:pt x="64441" y="15506"/>
                </a:cubicBezTo>
                <a:cubicBezTo>
                  <a:pt x="64256" y="15580"/>
                  <a:pt x="64108" y="15654"/>
                  <a:pt x="63997" y="15691"/>
                </a:cubicBezTo>
                <a:cubicBezTo>
                  <a:pt x="63590" y="15617"/>
                  <a:pt x="63147" y="15543"/>
                  <a:pt x="62666" y="15359"/>
                </a:cubicBezTo>
                <a:cubicBezTo>
                  <a:pt x="62259" y="15211"/>
                  <a:pt x="61816" y="14989"/>
                  <a:pt x="61409" y="14730"/>
                </a:cubicBezTo>
                <a:cubicBezTo>
                  <a:pt x="60965" y="14471"/>
                  <a:pt x="60522" y="14138"/>
                  <a:pt x="60078" y="13732"/>
                </a:cubicBezTo>
                <a:cubicBezTo>
                  <a:pt x="59708" y="13362"/>
                  <a:pt x="59376" y="12881"/>
                  <a:pt x="59043" y="12364"/>
                </a:cubicBezTo>
                <a:close/>
                <a:moveTo>
                  <a:pt x="34753" y="15727"/>
                </a:moveTo>
                <a:cubicBezTo>
                  <a:pt x="34753" y="15727"/>
                  <a:pt x="34753" y="15727"/>
                  <a:pt x="34753" y="15728"/>
                </a:cubicBezTo>
                <a:cubicBezTo>
                  <a:pt x="34753" y="15728"/>
                  <a:pt x="34755" y="15734"/>
                  <a:pt x="34759" y="15745"/>
                </a:cubicBezTo>
                <a:lnTo>
                  <a:pt x="34759" y="15745"/>
                </a:lnTo>
                <a:cubicBezTo>
                  <a:pt x="34756" y="15733"/>
                  <a:pt x="34754" y="15727"/>
                  <a:pt x="34753" y="15727"/>
                </a:cubicBezTo>
                <a:close/>
                <a:moveTo>
                  <a:pt x="58651" y="12468"/>
                </a:moveTo>
                <a:cubicBezTo>
                  <a:pt x="58662" y="12475"/>
                  <a:pt x="58673" y="12475"/>
                  <a:pt x="58673" y="12475"/>
                </a:cubicBezTo>
                <a:cubicBezTo>
                  <a:pt x="59043" y="13066"/>
                  <a:pt x="59450" y="13584"/>
                  <a:pt x="59930" y="13991"/>
                </a:cubicBezTo>
                <a:cubicBezTo>
                  <a:pt x="60854" y="14804"/>
                  <a:pt x="61816" y="15248"/>
                  <a:pt x="62629" y="15506"/>
                </a:cubicBezTo>
                <a:cubicBezTo>
                  <a:pt x="63110" y="15654"/>
                  <a:pt x="63479" y="15728"/>
                  <a:pt x="63849" y="15765"/>
                </a:cubicBezTo>
                <a:cubicBezTo>
                  <a:pt x="63368" y="15987"/>
                  <a:pt x="62925" y="16283"/>
                  <a:pt x="62555" y="16579"/>
                </a:cubicBezTo>
                <a:cubicBezTo>
                  <a:pt x="62370" y="16505"/>
                  <a:pt x="62148" y="16431"/>
                  <a:pt x="61927" y="16320"/>
                </a:cubicBezTo>
                <a:cubicBezTo>
                  <a:pt x="61150" y="15987"/>
                  <a:pt x="60226" y="15359"/>
                  <a:pt x="59560" y="14397"/>
                </a:cubicBezTo>
                <a:cubicBezTo>
                  <a:pt x="59228" y="13880"/>
                  <a:pt x="58969" y="13288"/>
                  <a:pt x="58710" y="12660"/>
                </a:cubicBezTo>
                <a:cubicBezTo>
                  <a:pt x="58710" y="12596"/>
                  <a:pt x="58683" y="12532"/>
                  <a:pt x="58651" y="12468"/>
                </a:cubicBezTo>
                <a:close/>
                <a:moveTo>
                  <a:pt x="58229" y="12512"/>
                </a:moveTo>
                <a:lnTo>
                  <a:pt x="58377" y="12845"/>
                </a:lnTo>
                <a:cubicBezTo>
                  <a:pt x="58636" y="13473"/>
                  <a:pt x="58932" y="14102"/>
                  <a:pt x="59339" y="14619"/>
                </a:cubicBezTo>
                <a:cubicBezTo>
                  <a:pt x="60115" y="15617"/>
                  <a:pt x="61076" y="16172"/>
                  <a:pt x="61890" y="16505"/>
                </a:cubicBezTo>
                <a:cubicBezTo>
                  <a:pt x="62074" y="16579"/>
                  <a:pt x="62296" y="16652"/>
                  <a:pt x="62444" y="16689"/>
                </a:cubicBezTo>
                <a:cubicBezTo>
                  <a:pt x="62370" y="16763"/>
                  <a:pt x="62296" y="16837"/>
                  <a:pt x="62222" y="16911"/>
                </a:cubicBezTo>
                <a:lnTo>
                  <a:pt x="62074" y="17059"/>
                </a:lnTo>
                <a:lnTo>
                  <a:pt x="62001" y="17059"/>
                </a:lnTo>
                <a:cubicBezTo>
                  <a:pt x="61964" y="17022"/>
                  <a:pt x="61927" y="17022"/>
                  <a:pt x="61890" y="17022"/>
                </a:cubicBezTo>
                <a:cubicBezTo>
                  <a:pt x="61594" y="16985"/>
                  <a:pt x="61335" y="16985"/>
                  <a:pt x="61039" y="16985"/>
                </a:cubicBezTo>
                <a:cubicBezTo>
                  <a:pt x="60965" y="16948"/>
                  <a:pt x="60928" y="16911"/>
                  <a:pt x="60854" y="16874"/>
                </a:cubicBezTo>
                <a:cubicBezTo>
                  <a:pt x="60152" y="16394"/>
                  <a:pt x="59413" y="15654"/>
                  <a:pt x="58858" y="14619"/>
                </a:cubicBezTo>
                <a:cubicBezTo>
                  <a:pt x="58599" y="14102"/>
                  <a:pt x="58414" y="13473"/>
                  <a:pt x="58303" y="12808"/>
                </a:cubicBezTo>
                <a:cubicBezTo>
                  <a:pt x="58266" y="12734"/>
                  <a:pt x="58266" y="12623"/>
                  <a:pt x="58229" y="12512"/>
                </a:cubicBezTo>
                <a:close/>
                <a:moveTo>
                  <a:pt x="58414" y="14397"/>
                </a:moveTo>
                <a:cubicBezTo>
                  <a:pt x="58451" y="14545"/>
                  <a:pt x="58525" y="14693"/>
                  <a:pt x="58599" y="14804"/>
                </a:cubicBezTo>
                <a:cubicBezTo>
                  <a:pt x="59228" y="15839"/>
                  <a:pt x="60041" y="16579"/>
                  <a:pt x="60743" y="17022"/>
                </a:cubicBezTo>
                <a:cubicBezTo>
                  <a:pt x="60374" y="17022"/>
                  <a:pt x="60004" y="17096"/>
                  <a:pt x="59671" y="17207"/>
                </a:cubicBezTo>
                <a:cubicBezTo>
                  <a:pt x="59523" y="17022"/>
                  <a:pt x="59413" y="16837"/>
                  <a:pt x="59265" y="16616"/>
                </a:cubicBezTo>
                <a:cubicBezTo>
                  <a:pt x="59006" y="16246"/>
                  <a:pt x="58747" y="15839"/>
                  <a:pt x="58562" y="15395"/>
                </a:cubicBezTo>
                <a:cubicBezTo>
                  <a:pt x="58488" y="15211"/>
                  <a:pt x="58414" y="15063"/>
                  <a:pt x="58340" y="14878"/>
                </a:cubicBezTo>
                <a:cubicBezTo>
                  <a:pt x="58377" y="14767"/>
                  <a:pt x="58377" y="14693"/>
                  <a:pt x="58414" y="14582"/>
                </a:cubicBezTo>
                <a:cubicBezTo>
                  <a:pt x="58414" y="14508"/>
                  <a:pt x="58414" y="14471"/>
                  <a:pt x="58414" y="14397"/>
                </a:cubicBezTo>
                <a:close/>
                <a:moveTo>
                  <a:pt x="58266" y="15469"/>
                </a:moveTo>
                <a:cubicBezTo>
                  <a:pt x="58266" y="15506"/>
                  <a:pt x="58266" y="15543"/>
                  <a:pt x="58303" y="15543"/>
                </a:cubicBezTo>
                <a:cubicBezTo>
                  <a:pt x="58525" y="16024"/>
                  <a:pt x="58858" y="16431"/>
                  <a:pt x="59117" y="16800"/>
                </a:cubicBezTo>
                <a:cubicBezTo>
                  <a:pt x="59228" y="16948"/>
                  <a:pt x="59339" y="17096"/>
                  <a:pt x="59450" y="17244"/>
                </a:cubicBezTo>
                <a:cubicBezTo>
                  <a:pt x="59191" y="17318"/>
                  <a:pt x="58895" y="17429"/>
                  <a:pt x="58636" y="17540"/>
                </a:cubicBezTo>
                <a:cubicBezTo>
                  <a:pt x="58377" y="17170"/>
                  <a:pt x="58193" y="16726"/>
                  <a:pt x="58045" y="16209"/>
                </a:cubicBezTo>
                <a:cubicBezTo>
                  <a:pt x="58119" y="15987"/>
                  <a:pt x="58193" y="15728"/>
                  <a:pt x="58266" y="15469"/>
                </a:cubicBezTo>
                <a:close/>
                <a:moveTo>
                  <a:pt x="57860" y="16616"/>
                </a:moveTo>
                <a:cubicBezTo>
                  <a:pt x="58045" y="16985"/>
                  <a:pt x="58229" y="17355"/>
                  <a:pt x="58414" y="17651"/>
                </a:cubicBezTo>
                <a:cubicBezTo>
                  <a:pt x="58303" y="17725"/>
                  <a:pt x="58156" y="17762"/>
                  <a:pt x="58045" y="17836"/>
                </a:cubicBezTo>
                <a:cubicBezTo>
                  <a:pt x="57971" y="17873"/>
                  <a:pt x="57897" y="17909"/>
                  <a:pt x="57823" y="17983"/>
                </a:cubicBezTo>
                <a:cubicBezTo>
                  <a:pt x="57712" y="17725"/>
                  <a:pt x="57638" y="17466"/>
                  <a:pt x="57564" y="17170"/>
                </a:cubicBezTo>
                <a:cubicBezTo>
                  <a:pt x="57675" y="16985"/>
                  <a:pt x="57786" y="16800"/>
                  <a:pt x="57860" y="16616"/>
                </a:cubicBezTo>
                <a:close/>
                <a:moveTo>
                  <a:pt x="57342" y="17466"/>
                </a:moveTo>
                <a:cubicBezTo>
                  <a:pt x="57416" y="17688"/>
                  <a:pt x="57490" y="17909"/>
                  <a:pt x="57601" y="18131"/>
                </a:cubicBezTo>
                <a:cubicBezTo>
                  <a:pt x="57527" y="18168"/>
                  <a:pt x="57453" y="18242"/>
                  <a:pt x="57379" y="18279"/>
                </a:cubicBezTo>
                <a:cubicBezTo>
                  <a:pt x="57342" y="18242"/>
                  <a:pt x="57342" y="18205"/>
                  <a:pt x="57305" y="18168"/>
                </a:cubicBezTo>
                <a:cubicBezTo>
                  <a:pt x="57268" y="18020"/>
                  <a:pt x="57268" y="17909"/>
                  <a:pt x="57231" y="17762"/>
                </a:cubicBezTo>
                <a:cubicBezTo>
                  <a:pt x="57231" y="17725"/>
                  <a:pt x="57231" y="17651"/>
                  <a:pt x="57231" y="17614"/>
                </a:cubicBezTo>
                <a:cubicBezTo>
                  <a:pt x="57268" y="17577"/>
                  <a:pt x="57305" y="17503"/>
                  <a:pt x="57342" y="17466"/>
                </a:cubicBezTo>
                <a:close/>
                <a:moveTo>
                  <a:pt x="78933" y="11403"/>
                </a:moveTo>
                <a:cubicBezTo>
                  <a:pt x="78970" y="11588"/>
                  <a:pt x="79007" y="11772"/>
                  <a:pt x="79044" y="11957"/>
                </a:cubicBezTo>
                <a:cubicBezTo>
                  <a:pt x="79118" y="12549"/>
                  <a:pt x="79081" y="13177"/>
                  <a:pt x="78970" y="13806"/>
                </a:cubicBezTo>
                <a:cubicBezTo>
                  <a:pt x="78748" y="13991"/>
                  <a:pt x="78526" y="14175"/>
                  <a:pt x="78379" y="14360"/>
                </a:cubicBezTo>
                <a:cubicBezTo>
                  <a:pt x="77639" y="15100"/>
                  <a:pt x="77380" y="15617"/>
                  <a:pt x="77380" y="15617"/>
                </a:cubicBezTo>
                <a:cubicBezTo>
                  <a:pt x="77380" y="15617"/>
                  <a:pt x="77639" y="15100"/>
                  <a:pt x="78416" y="14360"/>
                </a:cubicBezTo>
                <a:cubicBezTo>
                  <a:pt x="78563" y="14212"/>
                  <a:pt x="78748" y="14065"/>
                  <a:pt x="78933" y="13917"/>
                </a:cubicBezTo>
                <a:lnTo>
                  <a:pt x="78933" y="13917"/>
                </a:lnTo>
                <a:cubicBezTo>
                  <a:pt x="78859" y="14212"/>
                  <a:pt x="78785" y="14545"/>
                  <a:pt x="78637" y="14841"/>
                </a:cubicBezTo>
                <a:cubicBezTo>
                  <a:pt x="78526" y="15100"/>
                  <a:pt x="78416" y="15359"/>
                  <a:pt x="78305" y="15617"/>
                </a:cubicBezTo>
                <a:cubicBezTo>
                  <a:pt x="77528" y="16357"/>
                  <a:pt x="76937" y="17170"/>
                  <a:pt x="76493" y="17983"/>
                </a:cubicBezTo>
                <a:cubicBezTo>
                  <a:pt x="76493" y="18020"/>
                  <a:pt x="76493" y="18057"/>
                  <a:pt x="76456" y="18094"/>
                </a:cubicBezTo>
                <a:cubicBezTo>
                  <a:pt x="75975" y="18575"/>
                  <a:pt x="75421" y="18982"/>
                  <a:pt x="74903" y="19314"/>
                </a:cubicBezTo>
                <a:cubicBezTo>
                  <a:pt x="74127" y="19721"/>
                  <a:pt x="73314" y="19943"/>
                  <a:pt x="72537" y="19943"/>
                </a:cubicBezTo>
                <a:lnTo>
                  <a:pt x="72426" y="19943"/>
                </a:lnTo>
                <a:cubicBezTo>
                  <a:pt x="71724" y="19943"/>
                  <a:pt x="71132" y="19721"/>
                  <a:pt x="70689" y="19351"/>
                </a:cubicBezTo>
                <a:cubicBezTo>
                  <a:pt x="70319" y="19056"/>
                  <a:pt x="70060" y="18575"/>
                  <a:pt x="70060" y="18057"/>
                </a:cubicBezTo>
                <a:cubicBezTo>
                  <a:pt x="70060" y="17688"/>
                  <a:pt x="70171" y="17281"/>
                  <a:pt x="70356" y="16874"/>
                </a:cubicBezTo>
                <a:cubicBezTo>
                  <a:pt x="70430" y="16800"/>
                  <a:pt x="70467" y="16726"/>
                  <a:pt x="70504" y="16616"/>
                </a:cubicBezTo>
                <a:cubicBezTo>
                  <a:pt x="71909" y="15248"/>
                  <a:pt x="73387" y="14102"/>
                  <a:pt x="74718" y="13288"/>
                </a:cubicBezTo>
                <a:cubicBezTo>
                  <a:pt x="76345" y="12290"/>
                  <a:pt x="77787" y="11735"/>
                  <a:pt x="78933" y="11403"/>
                </a:cubicBezTo>
                <a:close/>
                <a:moveTo>
                  <a:pt x="56159" y="18612"/>
                </a:moveTo>
                <a:cubicBezTo>
                  <a:pt x="56196" y="18723"/>
                  <a:pt x="56233" y="18871"/>
                  <a:pt x="56307" y="19019"/>
                </a:cubicBezTo>
                <a:cubicBezTo>
                  <a:pt x="56344" y="19130"/>
                  <a:pt x="56381" y="19203"/>
                  <a:pt x="56455" y="19314"/>
                </a:cubicBezTo>
                <a:cubicBezTo>
                  <a:pt x="56307" y="19462"/>
                  <a:pt x="56196" y="19647"/>
                  <a:pt x="56085" y="19795"/>
                </a:cubicBezTo>
                <a:cubicBezTo>
                  <a:pt x="55937" y="20054"/>
                  <a:pt x="55789" y="20276"/>
                  <a:pt x="55679" y="20497"/>
                </a:cubicBezTo>
                <a:cubicBezTo>
                  <a:pt x="55605" y="20460"/>
                  <a:pt x="55568" y="20424"/>
                  <a:pt x="55494" y="20387"/>
                </a:cubicBezTo>
                <a:cubicBezTo>
                  <a:pt x="55087" y="19980"/>
                  <a:pt x="54680" y="19499"/>
                  <a:pt x="54348" y="19019"/>
                </a:cubicBezTo>
                <a:lnTo>
                  <a:pt x="54606" y="19019"/>
                </a:lnTo>
                <a:cubicBezTo>
                  <a:pt x="54865" y="19019"/>
                  <a:pt x="55161" y="18982"/>
                  <a:pt x="55383" y="18945"/>
                </a:cubicBezTo>
                <a:cubicBezTo>
                  <a:pt x="55642" y="18871"/>
                  <a:pt x="55900" y="18760"/>
                  <a:pt x="56159" y="18612"/>
                </a:cubicBezTo>
                <a:close/>
                <a:moveTo>
                  <a:pt x="85403" y="14471"/>
                </a:moveTo>
                <a:cubicBezTo>
                  <a:pt x="86142" y="14619"/>
                  <a:pt x="86845" y="14915"/>
                  <a:pt x="87436" y="15359"/>
                </a:cubicBezTo>
                <a:cubicBezTo>
                  <a:pt x="89248" y="16652"/>
                  <a:pt x="89766" y="18538"/>
                  <a:pt x="89876" y="19314"/>
                </a:cubicBezTo>
                <a:cubicBezTo>
                  <a:pt x="89987" y="19795"/>
                  <a:pt x="89987" y="20276"/>
                  <a:pt x="89987" y="20793"/>
                </a:cubicBezTo>
                <a:cubicBezTo>
                  <a:pt x="89396" y="20313"/>
                  <a:pt x="88582" y="19943"/>
                  <a:pt x="87917" y="19795"/>
                </a:cubicBezTo>
                <a:cubicBezTo>
                  <a:pt x="87539" y="19727"/>
                  <a:pt x="87135" y="19675"/>
                  <a:pt x="86711" y="19675"/>
                </a:cubicBezTo>
                <a:cubicBezTo>
                  <a:pt x="85975" y="19675"/>
                  <a:pt x="85175" y="19834"/>
                  <a:pt x="84331" y="20350"/>
                </a:cubicBezTo>
                <a:cubicBezTo>
                  <a:pt x="84959" y="18538"/>
                  <a:pt x="85329" y="16616"/>
                  <a:pt x="85403" y="14693"/>
                </a:cubicBezTo>
                <a:cubicBezTo>
                  <a:pt x="85403" y="14619"/>
                  <a:pt x="85403" y="14545"/>
                  <a:pt x="85403" y="14471"/>
                </a:cubicBezTo>
                <a:close/>
                <a:moveTo>
                  <a:pt x="50577" y="16098"/>
                </a:moveTo>
                <a:cubicBezTo>
                  <a:pt x="51168" y="16542"/>
                  <a:pt x="51723" y="17207"/>
                  <a:pt x="52240" y="18057"/>
                </a:cubicBezTo>
                <a:lnTo>
                  <a:pt x="53275" y="19647"/>
                </a:lnTo>
                <a:cubicBezTo>
                  <a:pt x="53682" y="20202"/>
                  <a:pt x="54089" y="20793"/>
                  <a:pt x="54680" y="21311"/>
                </a:cubicBezTo>
                <a:cubicBezTo>
                  <a:pt x="54828" y="21422"/>
                  <a:pt x="54976" y="21533"/>
                  <a:pt x="55124" y="21644"/>
                </a:cubicBezTo>
                <a:cubicBezTo>
                  <a:pt x="55050" y="21828"/>
                  <a:pt x="55013" y="21976"/>
                  <a:pt x="54976" y="22124"/>
                </a:cubicBezTo>
                <a:cubicBezTo>
                  <a:pt x="54569" y="21791"/>
                  <a:pt x="54126" y="21385"/>
                  <a:pt x="53608" y="20830"/>
                </a:cubicBezTo>
                <a:cubicBezTo>
                  <a:pt x="53312" y="20424"/>
                  <a:pt x="52980" y="20017"/>
                  <a:pt x="52647" y="19499"/>
                </a:cubicBezTo>
                <a:cubicBezTo>
                  <a:pt x="52499" y="19240"/>
                  <a:pt x="52351" y="18982"/>
                  <a:pt x="52166" y="18686"/>
                </a:cubicBezTo>
                <a:cubicBezTo>
                  <a:pt x="52018" y="18427"/>
                  <a:pt x="51871" y="18131"/>
                  <a:pt x="51686" y="17836"/>
                </a:cubicBezTo>
                <a:cubicBezTo>
                  <a:pt x="51353" y="17281"/>
                  <a:pt x="50983" y="16689"/>
                  <a:pt x="50466" y="16135"/>
                </a:cubicBezTo>
                <a:cubicBezTo>
                  <a:pt x="50503" y="16098"/>
                  <a:pt x="50540" y="16098"/>
                  <a:pt x="50577" y="16098"/>
                </a:cubicBezTo>
                <a:close/>
                <a:moveTo>
                  <a:pt x="85366" y="12401"/>
                </a:moveTo>
                <a:lnTo>
                  <a:pt x="85366" y="12401"/>
                </a:lnTo>
                <a:cubicBezTo>
                  <a:pt x="85551" y="12438"/>
                  <a:pt x="85736" y="12512"/>
                  <a:pt x="85921" y="12549"/>
                </a:cubicBezTo>
                <a:cubicBezTo>
                  <a:pt x="87104" y="12881"/>
                  <a:pt x="88361" y="13399"/>
                  <a:pt x="89433" y="14360"/>
                </a:cubicBezTo>
                <a:cubicBezTo>
                  <a:pt x="89987" y="14841"/>
                  <a:pt x="90431" y="15395"/>
                  <a:pt x="90764" y="16098"/>
                </a:cubicBezTo>
                <a:cubicBezTo>
                  <a:pt x="91096" y="16763"/>
                  <a:pt x="91281" y="17540"/>
                  <a:pt x="91392" y="18316"/>
                </a:cubicBezTo>
                <a:cubicBezTo>
                  <a:pt x="91503" y="19130"/>
                  <a:pt x="91503" y="19980"/>
                  <a:pt x="91392" y="20793"/>
                </a:cubicBezTo>
                <a:cubicBezTo>
                  <a:pt x="91355" y="21237"/>
                  <a:pt x="91244" y="21644"/>
                  <a:pt x="91096" y="22050"/>
                </a:cubicBezTo>
                <a:cubicBezTo>
                  <a:pt x="91023" y="22309"/>
                  <a:pt x="90875" y="22531"/>
                  <a:pt x="90727" y="22753"/>
                </a:cubicBezTo>
                <a:cubicBezTo>
                  <a:pt x="90690" y="22568"/>
                  <a:pt x="90616" y="22383"/>
                  <a:pt x="90542" y="22198"/>
                </a:cubicBezTo>
                <a:cubicBezTo>
                  <a:pt x="90912" y="21237"/>
                  <a:pt x="91023" y="20165"/>
                  <a:pt x="90912" y="19130"/>
                </a:cubicBezTo>
                <a:cubicBezTo>
                  <a:pt x="90801" y="18242"/>
                  <a:pt x="90357" y="15987"/>
                  <a:pt x="88250" y="14323"/>
                </a:cubicBezTo>
                <a:cubicBezTo>
                  <a:pt x="87436" y="13658"/>
                  <a:pt x="86438" y="13214"/>
                  <a:pt x="85403" y="13029"/>
                </a:cubicBezTo>
                <a:cubicBezTo>
                  <a:pt x="85403" y="12845"/>
                  <a:pt x="85403" y="12623"/>
                  <a:pt x="85366" y="12401"/>
                </a:cubicBezTo>
                <a:close/>
                <a:moveTo>
                  <a:pt x="85255" y="11329"/>
                </a:moveTo>
                <a:lnTo>
                  <a:pt x="85255" y="11329"/>
                </a:lnTo>
                <a:cubicBezTo>
                  <a:pt x="85662" y="11403"/>
                  <a:pt x="86179" y="11514"/>
                  <a:pt x="86734" y="11661"/>
                </a:cubicBezTo>
                <a:cubicBezTo>
                  <a:pt x="87325" y="11846"/>
                  <a:pt x="88028" y="12068"/>
                  <a:pt x="88730" y="12475"/>
                </a:cubicBezTo>
                <a:cubicBezTo>
                  <a:pt x="89470" y="12845"/>
                  <a:pt x="90209" y="13399"/>
                  <a:pt x="90801" y="14175"/>
                </a:cubicBezTo>
                <a:cubicBezTo>
                  <a:pt x="91392" y="14952"/>
                  <a:pt x="91799" y="15950"/>
                  <a:pt x="92095" y="17059"/>
                </a:cubicBezTo>
                <a:cubicBezTo>
                  <a:pt x="92353" y="18168"/>
                  <a:pt x="92464" y="19425"/>
                  <a:pt x="92316" y="20682"/>
                </a:cubicBezTo>
                <a:cubicBezTo>
                  <a:pt x="92206" y="21311"/>
                  <a:pt x="92058" y="21976"/>
                  <a:pt x="91799" y="22605"/>
                </a:cubicBezTo>
                <a:cubicBezTo>
                  <a:pt x="91614" y="23085"/>
                  <a:pt x="91355" y="23529"/>
                  <a:pt x="91023" y="23936"/>
                </a:cubicBezTo>
                <a:cubicBezTo>
                  <a:pt x="90986" y="23714"/>
                  <a:pt x="90949" y="23529"/>
                  <a:pt x="90912" y="23307"/>
                </a:cubicBezTo>
                <a:cubicBezTo>
                  <a:pt x="91170" y="22974"/>
                  <a:pt x="91392" y="22568"/>
                  <a:pt x="91540" y="22161"/>
                </a:cubicBezTo>
                <a:cubicBezTo>
                  <a:pt x="91688" y="21717"/>
                  <a:pt x="91762" y="21274"/>
                  <a:pt x="91836" y="20830"/>
                </a:cubicBezTo>
                <a:cubicBezTo>
                  <a:pt x="91910" y="19906"/>
                  <a:pt x="91873" y="19019"/>
                  <a:pt x="91762" y="18205"/>
                </a:cubicBezTo>
                <a:cubicBezTo>
                  <a:pt x="91614" y="17355"/>
                  <a:pt x="91429" y="16542"/>
                  <a:pt x="91023" y="15839"/>
                </a:cubicBezTo>
                <a:cubicBezTo>
                  <a:pt x="90653" y="15137"/>
                  <a:pt x="90135" y="14508"/>
                  <a:pt x="89544" y="14065"/>
                </a:cubicBezTo>
                <a:cubicBezTo>
                  <a:pt x="88398" y="13103"/>
                  <a:pt x="87067" y="12586"/>
                  <a:pt x="85884" y="12290"/>
                </a:cubicBezTo>
                <a:cubicBezTo>
                  <a:pt x="85699" y="12253"/>
                  <a:pt x="85514" y="12216"/>
                  <a:pt x="85366" y="12179"/>
                </a:cubicBezTo>
                <a:cubicBezTo>
                  <a:pt x="85329" y="11920"/>
                  <a:pt x="85292" y="11624"/>
                  <a:pt x="85255" y="11329"/>
                </a:cubicBezTo>
                <a:close/>
                <a:moveTo>
                  <a:pt x="15307" y="24342"/>
                </a:moveTo>
                <a:cubicBezTo>
                  <a:pt x="15309" y="24344"/>
                  <a:pt x="15310" y="24345"/>
                  <a:pt x="15312" y="24345"/>
                </a:cubicBezTo>
                <a:cubicBezTo>
                  <a:pt x="15312" y="24345"/>
                  <a:pt x="15312" y="24345"/>
                  <a:pt x="15312" y="24345"/>
                </a:cubicBezTo>
                <a:lnTo>
                  <a:pt x="15312" y="24345"/>
                </a:lnTo>
                <a:cubicBezTo>
                  <a:pt x="15310" y="24345"/>
                  <a:pt x="15309" y="24344"/>
                  <a:pt x="15307" y="24342"/>
                </a:cubicBezTo>
                <a:close/>
                <a:moveTo>
                  <a:pt x="16896" y="26006"/>
                </a:moveTo>
                <a:cubicBezTo>
                  <a:pt x="16908" y="26006"/>
                  <a:pt x="16916" y="26034"/>
                  <a:pt x="16926" y="26086"/>
                </a:cubicBezTo>
                <a:lnTo>
                  <a:pt x="16926" y="26086"/>
                </a:lnTo>
                <a:cubicBezTo>
                  <a:pt x="16917" y="26032"/>
                  <a:pt x="16909" y="26006"/>
                  <a:pt x="16896" y="26006"/>
                </a:cubicBezTo>
                <a:close/>
                <a:moveTo>
                  <a:pt x="81040" y="26782"/>
                </a:moveTo>
                <a:lnTo>
                  <a:pt x="81040" y="26782"/>
                </a:lnTo>
                <a:cubicBezTo>
                  <a:pt x="80893" y="26893"/>
                  <a:pt x="80782" y="27004"/>
                  <a:pt x="80671" y="27078"/>
                </a:cubicBezTo>
                <a:cubicBezTo>
                  <a:pt x="80708" y="27041"/>
                  <a:pt x="80708" y="26967"/>
                  <a:pt x="80745" y="26930"/>
                </a:cubicBezTo>
                <a:cubicBezTo>
                  <a:pt x="80856" y="26893"/>
                  <a:pt x="80930" y="26819"/>
                  <a:pt x="81040" y="26782"/>
                </a:cubicBezTo>
                <a:close/>
                <a:moveTo>
                  <a:pt x="50133" y="16283"/>
                </a:moveTo>
                <a:cubicBezTo>
                  <a:pt x="50650" y="16837"/>
                  <a:pt x="51057" y="17429"/>
                  <a:pt x="51427" y="18020"/>
                </a:cubicBezTo>
                <a:cubicBezTo>
                  <a:pt x="51649" y="18316"/>
                  <a:pt x="51797" y="18612"/>
                  <a:pt x="51981" y="18871"/>
                </a:cubicBezTo>
                <a:cubicBezTo>
                  <a:pt x="52166" y="19167"/>
                  <a:pt x="52314" y="19425"/>
                  <a:pt x="52499" y="19684"/>
                </a:cubicBezTo>
                <a:cubicBezTo>
                  <a:pt x="52832" y="20165"/>
                  <a:pt x="53201" y="20608"/>
                  <a:pt x="53534" y="20941"/>
                </a:cubicBezTo>
                <a:cubicBezTo>
                  <a:pt x="54052" y="21496"/>
                  <a:pt x="54569" y="21902"/>
                  <a:pt x="54939" y="22161"/>
                </a:cubicBezTo>
                <a:cubicBezTo>
                  <a:pt x="54902" y="22346"/>
                  <a:pt x="54865" y="22494"/>
                  <a:pt x="54828" y="22679"/>
                </a:cubicBezTo>
                <a:cubicBezTo>
                  <a:pt x="54754" y="22901"/>
                  <a:pt x="54754" y="23122"/>
                  <a:pt x="54717" y="23381"/>
                </a:cubicBezTo>
                <a:cubicBezTo>
                  <a:pt x="54643" y="24342"/>
                  <a:pt x="54791" y="25341"/>
                  <a:pt x="55161" y="26228"/>
                </a:cubicBezTo>
                <a:cubicBezTo>
                  <a:pt x="55346" y="26635"/>
                  <a:pt x="55531" y="27004"/>
                  <a:pt x="55789" y="27411"/>
                </a:cubicBezTo>
                <a:cubicBezTo>
                  <a:pt x="55345" y="27463"/>
                  <a:pt x="54845" y="27516"/>
                  <a:pt x="54316" y="27516"/>
                </a:cubicBezTo>
                <a:cubicBezTo>
                  <a:pt x="54097" y="27516"/>
                  <a:pt x="53873" y="27507"/>
                  <a:pt x="53645" y="27485"/>
                </a:cubicBezTo>
                <a:cubicBezTo>
                  <a:pt x="53460" y="27448"/>
                  <a:pt x="53275" y="27448"/>
                  <a:pt x="53091" y="27411"/>
                </a:cubicBezTo>
                <a:cubicBezTo>
                  <a:pt x="52536" y="27300"/>
                  <a:pt x="52055" y="27152"/>
                  <a:pt x="51612" y="26967"/>
                </a:cubicBezTo>
                <a:cubicBezTo>
                  <a:pt x="51538" y="26930"/>
                  <a:pt x="51464" y="26893"/>
                  <a:pt x="51390" y="26856"/>
                </a:cubicBezTo>
                <a:cubicBezTo>
                  <a:pt x="51168" y="26745"/>
                  <a:pt x="50983" y="26598"/>
                  <a:pt x="50798" y="26487"/>
                </a:cubicBezTo>
                <a:lnTo>
                  <a:pt x="50724" y="26413"/>
                </a:lnTo>
                <a:cubicBezTo>
                  <a:pt x="50577" y="26302"/>
                  <a:pt x="50392" y="26191"/>
                  <a:pt x="50281" y="26080"/>
                </a:cubicBezTo>
                <a:cubicBezTo>
                  <a:pt x="50133" y="25932"/>
                  <a:pt x="49985" y="25784"/>
                  <a:pt x="49837" y="25599"/>
                </a:cubicBezTo>
                <a:cubicBezTo>
                  <a:pt x="48432" y="23899"/>
                  <a:pt x="48247" y="21791"/>
                  <a:pt x="48247" y="20719"/>
                </a:cubicBezTo>
                <a:cubicBezTo>
                  <a:pt x="48247" y="20165"/>
                  <a:pt x="48321" y="19647"/>
                  <a:pt x="48395" y="19130"/>
                </a:cubicBezTo>
                <a:cubicBezTo>
                  <a:pt x="48395" y="19167"/>
                  <a:pt x="48432" y="19203"/>
                  <a:pt x="48432" y="19240"/>
                </a:cubicBezTo>
                <a:cubicBezTo>
                  <a:pt x="48506" y="20128"/>
                  <a:pt x="48580" y="20941"/>
                  <a:pt x="48728" y="21717"/>
                </a:cubicBezTo>
                <a:cubicBezTo>
                  <a:pt x="48765" y="22087"/>
                  <a:pt x="48876" y="22457"/>
                  <a:pt x="48987" y="22790"/>
                </a:cubicBezTo>
                <a:cubicBezTo>
                  <a:pt x="49135" y="23159"/>
                  <a:pt x="49283" y="23455"/>
                  <a:pt x="49467" y="23751"/>
                </a:cubicBezTo>
                <a:cubicBezTo>
                  <a:pt x="49837" y="24305"/>
                  <a:pt x="50281" y="24712"/>
                  <a:pt x="50724" y="25045"/>
                </a:cubicBezTo>
                <a:cubicBezTo>
                  <a:pt x="51575" y="25710"/>
                  <a:pt x="52388" y="26006"/>
                  <a:pt x="52943" y="26080"/>
                </a:cubicBezTo>
                <a:cubicBezTo>
                  <a:pt x="53275" y="26147"/>
                  <a:pt x="53515" y="26160"/>
                  <a:pt x="53653" y="26160"/>
                </a:cubicBezTo>
                <a:cubicBezTo>
                  <a:pt x="53746" y="26160"/>
                  <a:pt x="53793" y="26154"/>
                  <a:pt x="53793" y="26154"/>
                </a:cubicBezTo>
                <a:cubicBezTo>
                  <a:pt x="53793" y="26154"/>
                  <a:pt x="53497" y="26154"/>
                  <a:pt x="52943" y="26043"/>
                </a:cubicBezTo>
                <a:cubicBezTo>
                  <a:pt x="52388" y="25932"/>
                  <a:pt x="51575" y="25599"/>
                  <a:pt x="50761" y="24897"/>
                </a:cubicBezTo>
                <a:cubicBezTo>
                  <a:pt x="50355" y="24564"/>
                  <a:pt x="49948" y="24121"/>
                  <a:pt x="49615" y="23566"/>
                </a:cubicBezTo>
                <a:cubicBezTo>
                  <a:pt x="49283" y="23011"/>
                  <a:pt x="49098" y="22346"/>
                  <a:pt x="48987" y="21607"/>
                </a:cubicBezTo>
                <a:cubicBezTo>
                  <a:pt x="48913" y="20867"/>
                  <a:pt x="48876" y="20054"/>
                  <a:pt x="48802" y="19167"/>
                </a:cubicBezTo>
                <a:cubicBezTo>
                  <a:pt x="48765" y="18871"/>
                  <a:pt x="48728" y="18538"/>
                  <a:pt x="48691" y="18205"/>
                </a:cubicBezTo>
                <a:cubicBezTo>
                  <a:pt x="48691" y="18131"/>
                  <a:pt x="48728" y="18057"/>
                  <a:pt x="48765" y="18020"/>
                </a:cubicBezTo>
                <a:cubicBezTo>
                  <a:pt x="48765" y="18057"/>
                  <a:pt x="48802" y="18131"/>
                  <a:pt x="48802" y="18168"/>
                </a:cubicBezTo>
                <a:cubicBezTo>
                  <a:pt x="49061" y="18834"/>
                  <a:pt x="49246" y="19499"/>
                  <a:pt x="49430" y="20091"/>
                </a:cubicBezTo>
                <a:cubicBezTo>
                  <a:pt x="49837" y="21311"/>
                  <a:pt x="50244" y="22346"/>
                  <a:pt x="50798" y="23085"/>
                </a:cubicBezTo>
                <a:cubicBezTo>
                  <a:pt x="51316" y="23825"/>
                  <a:pt x="51907" y="24231"/>
                  <a:pt x="52314" y="24416"/>
                </a:cubicBezTo>
                <a:cubicBezTo>
                  <a:pt x="52721" y="24638"/>
                  <a:pt x="52943" y="24712"/>
                  <a:pt x="52943" y="24712"/>
                </a:cubicBezTo>
                <a:cubicBezTo>
                  <a:pt x="52980" y="24712"/>
                  <a:pt x="52721" y="24638"/>
                  <a:pt x="52314" y="24379"/>
                </a:cubicBezTo>
                <a:cubicBezTo>
                  <a:pt x="51907" y="24158"/>
                  <a:pt x="51353" y="23714"/>
                  <a:pt x="50872" y="22938"/>
                </a:cubicBezTo>
                <a:cubicBezTo>
                  <a:pt x="50392" y="22198"/>
                  <a:pt x="50059" y="21200"/>
                  <a:pt x="49726" y="19980"/>
                </a:cubicBezTo>
                <a:cubicBezTo>
                  <a:pt x="49541" y="19351"/>
                  <a:pt x="49393" y="18723"/>
                  <a:pt x="49172" y="18020"/>
                </a:cubicBezTo>
                <a:cubicBezTo>
                  <a:pt x="49098" y="17873"/>
                  <a:pt x="49061" y="17688"/>
                  <a:pt x="48987" y="17503"/>
                </a:cubicBezTo>
                <a:cubicBezTo>
                  <a:pt x="49024" y="17429"/>
                  <a:pt x="49098" y="17355"/>
                  <a:pt x="49135" y="17281"/>
                </a:cubicBezTo>
                <a:cubicBezTo>
                  <a:pt x="49430" y="17799"/>
                  <a:pt x="49689" y="18316"/>
                  <a:pt x="49911" y="18797"/>
                </a:cubicBezTo>
                <a:cubicBezTo>
                  <a:pt x="50392" y="19906"/>
                  <a:pt x="50835" y="20904"/>
                  <a:pt x="51279" y="21644"/>
                </a:cubicBezTo>
                <a:cubicBezTo>
                  <a:pt x="51723" y="22420"/>
                  <a:pt x="52166" y="22938"/>
                  <a:pt x="52499" y="23233"/>
                </a:cubicBezTo>
                <a:cubicBezTo>
                  <a:pt x="52832" y="23566"/>
                  <a:pt x="53017" y="23677"/>
                  <a:pt x="53017" y="23677"/>
                </a:cubicBezTo>
                <a:cubicBezTo>
                  <a:pt x="53017" y="23677"/>
                  <a:pt x="52832" y="23529"/>
                  <a:pt x="52499" y="23196"/>
                </a:cubicBezTo>
                <a:cubicBezTo>
                  <a:pt x="52203" y="22864"/>
                  <a:pt x="51797" y="22309"/>
                  <a:pt x="51390" y="21533"/>
                </a:cubicBezTo>
                <a:cubicBezTo>
                  <a:pt x="50983" y="20793"/>
                  <a:pt x="50614" y="19795"/>
                  <a:pt x="50170" y="18649"/>
                </a:cubicBezTo>
                <a:cubicBezTo>
                  <a:pt x="49948" y="18094"/>
                  <a:pt x="49689" y="17540"/>
                  <a:pt x="49357" y="16948"/>
                </a:cubicBezTo>
                <a:cubicBezTo>
                  <a:pt x="49430" y="16874"/>
                  <a:pt x="49467" y="16837"/>
                  <a:pt x="49504" y="16763"/>
                </a:cubicBezTo>
                <a:cubicBezTo>
                  <a:pt x="49541" y="16763"/>
                  <a:pt x="49578" y="16726"/>
                  <a:pt x="49578" y="16689"/>
                </a:cubicBezTo>
                <a:cubicBezTo>
                  <a:pt x="49578" y="16726"/>
                  <a:pt x="49578" y="16726"/>
                  <a:pt x="49615" y="16726"/>
                </a:cubicBezTo>
                <a:cubicBezTo>
                  <a:pt x="50096" y="17318"/>
                  <a:pt x="50466" y="17983"/>
                  <a:pt x="50798" y="18575"/>
                </a:cubicBezTo>
                <a:cubicBezTo>
                  <a:pt x="51168" y="19203"/>
                  <a:pt x="51427" y="19758"/>
                  <a:pt x="51723" y="20313"/>
                </a:cubicBezTo>
                <a:cubicBezTo>
                  <a:pt x="52018" y="20830"/>
                  <a:pt x="52277" y="21311"/>
                  <a:pt x="52610" y="21717"/>
                </a:cubicBezTo>
                <a:cubicBezTo>
                  <a:pt x="53201" y="22494"/>
                  <a:pt x="53830" y="22938"/>
                  <a:pt x="54274" y="23159"/>
                </a:cubicBezTo>
                <a:cubicBezTo>
                  <a:pt x="54458" y="23270"/>
                  <a:pt x="54606" y="23344"/>
                  <a:pt x="54717" y="23381"/>
                </a:cubicBezTo>
                <a:cubicBezTo>
                  <a:pt x="54606" y="23307"/>
                  <a:pt x="54458" y="23233"/>
                  <a:pt x="54311" y="23122"/>
                </a:cubicBezTo>
                <a:cubicBezTo>
                  <a:pt x="53867" y="22864"/>
                  <a:pt x="53238" y="22383"/>
                  <a:pt x="52684" y="21570"/>
                </a:cubicBezTo>
                <a:cubicBezTo>
                  <a:pt x="52129" y="20756"/>
                  <a:pt x="51686" y="19647"/>
                  <a:pt x="51057" y="18390"/>
                </a:cubicBezTo>
                <a:cubicBezTo>
                  <a:pt x="50724" y="17762"/>
                  <a:pt x="50355" y="17096"/>
                  <a:pt x="49874" y="16468"/>
                </a:cubicBezTo>
                <a:cubicBezTo>
                  <a:pt x="49948" y="16394"/>
                  <a:pt x="50022" y="16320"/>
                  <a:pt x="50133" y="16283"/>
                </a:cubicBezTo>
                <a:close/>
                <a:moveTo>
                  <a:pt x="81040" y="27337"/>
                </a:moveTo>
                <a:lnTo>
                  <a:pt x="81040" y="27337"/>
                </a:lnTo>
                <a:cubicBezTo>
                  <a:pt x="81003" y="27485"/>
                  <a:pt x="80966" y="27670"/>
                  <a:pt x="80930" y="27818"/>
                </a:cubicBezTo>
                <a:cubicBezTo>
                  <a:pt x="80634" y="28113"/>
                  <a:pt x="80338" y="28372"/>
                  <a:pt x="80042" y="28594"/>
                </a:cubicBezTo>
                <a:cubicBezTo>
                  <a:pt x="80116" y="28335"/>
                  <a:pt x="80227" y="28076"/>
                  <a:pt x="80338" y="27818"/>
                </a:cubicBezTo>
                <a:cubicBezTo>
                  <a:pt x="80560" y="27670"/>
                  <a:pt x="80819" y="27522"/>
                  <a:pt x="81040" y="27337"/>
                </a:cubicBezTo>
                <a:close/>
                <a:moveTo>
                  <a:pt x="56233" y="28076"/>
                </a:moveTo>
                <a:cubicBezTo>
                  <a:pt x="56344" y="28261"/>
                  <a:pt x="56492" y="28409"/>
                  <a:pt x="56640" y="28594"/>
                </a:cubicBezTo>
                <a:lnTo>
                  <a:pt x="56714" y="28705"/>
                </a:lnTo>
                <a:cubicBezTo>
                  <a:pt x="56603" y="28779"/>
                  <a:pt x="56492" y="28816"/>
                  <a:pt x="56418" y="28853"/>
                </a:cubicBezTo>
                <a:cubicBezTo>
                  <a:pt x="55752" y="28742"/>
                  <a:pt x="55124" y="28594"/>
                  <a:pt x="54495" y="28372"/>
                </a:cubicBezTo>
                <a:cubicBezTo>
                  <a:pt x="55124" y="28335"/>
                  <a:pt x="55715" y="28224"/>
                  <a:pt x="56233" y="28076"/>
                </a:cubicBezTo>
                <a:close/>
                <a:moveTo>
                  <a:pt x="59675" y="28853"/>
                </a:moveTo>
                <a:cubicBezTo>
                  <a:pt x="59674" y="28853"/>
                  <a:pt x="59673" y="28853"/>
                  <a:pt x="59671" y="28853"/>
                </a:cubicBezTo>
                <a:cubicBezTo>
                  <a:pt x="59675" y="28853"/>
                  <a:pt x="59676" y="28853"/>
                  <a:pt x="59675" y="28853"/>
                </a:cubicBezTo>
                <a:close/>
                <a:moveTo>
                  <a:pt x="56825" y="28816"/>
                </a:moveTo>
                <a:lnTo>
                  <a:pt x="56936" y="28927"/>
                </a:lnTo>
                <a:lnTo>
                  <a:pt x="56603" y="28890"/>
                </a:lnTo>
                <a:cubicBezTo>
                  <a:pt x="56677" y="28853"/>
                  <a:pt x="56751" y="28853"/>
                  <a:pt x="56825" y="28816"/>
                </a:cubicBezTo>
                <a:close/>
                <a:moveTo>
                  <a:pt x="80597" y="28705"/>
                </a:moveTo>
                <a:lnTo>
                  <a:pt x="80597" y="28705"/>
                </a:lnTo>
                <a:cubicBezTo>
                  <a:pt x="80560" y="28816"/>
                  <a:pt x="80486" y="28890"/>
                  <a:pt x="80449" y="29001"/>
                </a:cubicBezTo>
                <a:cubicBezTo>
                  <a:pt x="80264" y="29296"/>
                  <a:pt x="80005" y="29555"/>
                  <a:pt x="79709" y="29777"/>
                </a:cubicBezTo>
                <a:cubicBezTo>
                  <a:pt x="79746" y="29555"/>
                  <a:pt x="79783" y="29370"/>
                  <a:pt x="79857" y="29186"/>
                </a:cubicBezTo>
                <a:cubicBezTo>
                  <a:pt x="80116" y="29038"/>
                  <a:pt x="80375" y="28890"/>
                  <a:pt x="80597" y="28705"/>
                </a:cubicBezTo>
                <a:close/>
                <a:moveTo>
                  <a:pt x="84811" y="9258"/>
                </a:moveTo>
                <a:cubicBezTo>
                  <a:pt x="85255" y="9258"/>
                  <a:pt x="85625" y="9332"/>
                  <a:pt x="86031" y="9369"/>
                </a:cubicBezTo>
                <a:cubicBezTo>
                  <a:pt x="87252" y="9591"/>
                  <a:pt x="88435" y="9924"/>
                  <a:pt x="89507" y="10441"/>
                </a:cubicBezTo>
                <a:cubicBezTo>
                  <a:pt x="91688" y="11477"/>
                  <a:pt x="93500" y="13140"/>
                  <a:pt x="94609" y="15137"/>
                </a:cubicBezTo>
                <a:cubicBezTo>
                  <a:pt x="95644" y="17022"/>
                  <a:pt x="96124" y="19351"/>
                  <a:pt x="95940" y="21570"/>
                </a:cubicBezTo>
                <a:cubicBezTo>
                  <a:pt x="95829" y="22605"/>
                  <a:pt x="95607" y="23640"/>
                  <a:pt x="95237" y="24675"/>
                </a:cubicBezTo>
                <a:cubicBezTo>
                  <a:pt x="94941" y="25636"/>
                  <a:pt x="94535" y="26450"/>
                  <a:pt x="94128" y="27115"/>
                </a:cubicBezTo>
                <a:cubicBezTo>
                  <a:pt x="94054" y="27226"/>
                  <a:pt x="93980" y="27300"/>
                  <a:pt x="93906" y="27411"/>
                </a:cubicBezTo>
                <a:cubicBezTo>
                  <a:pt x="92760" y="29075"/>
                  <a:pt x="91096" y="30221"/>
                  <a:pt x="89359" y="30517"/>
                </a:cubicBezTo>
                <a:cubicBezTo>
                  <a:pt x="88977" y="30583"/>
                  <a:pt x="88579" y="30620"/>
                  <a:pt x="88181" y="30620"/>
                </a:cubicBezTo>
                <a:cubicBezTo>
                  <a:pt x="87693" y="30620"/>
                  <a:pt x="87202" y="30565"/>
                  <a:pt x="86734" y="30443"/>
                </a:cubicBezTo>
                <a:cubicBezTo>
                  <a:pt x="85699" y="30221"/>
                  <a:pt x="84996" y="29888"/>
                  <a:pt x="84516" y="29444"/>
                </a:cubicBezTo>
                <a:cubicBezTo>
                  <a:pt x="83961" y="28927"/>
                  <a:pt x="83517" y="28261"/>
                  <a:pt x="83296" y="27485"/>
                </a:cubicBezTo>
                <a:cubicBezTo>
                  <a:pt x="83074" y="26782"/>
                  <a:pt x="83000" y="26043"/>
                  <a:pt x="83037" y="25267"/>
                </a:cubicBezTo>
                <a:cubicBezTo>
                  <a:pt x="83074" y="24564"/>
                  <a:pt x="83185" y="23862"/>
                  <a:pt x="83407" y="23196"/>
                </a:cubicBezTo>
                <a:cubicBezTo>
                  <a:pt x="83628" y="22531"/>
                  <a:pt x="84220" y="21828"/>
                  <a:pt x="84664" y="21496"/>
                </a:cubicBezTo>
                <a:cubicBezTo>
                  <a:pt x="84922" y="21348"/>
                  <a:pt x="85144" y="21200"/>
                  <a:pt x="85366" y="21126"/>
                </a:cubicBezTo>
                <a:cubicBezTo>
                  <a:pt x="85851" y="20900"/>
                  <a:pt x="86308" y="20786"/>
                  <a:pt x="86811" y="20786"/>
                </a:cubicBezTo>
                <a:cubicBezTo>
                  <a:pt x="86883" y="20786"/>
                  <a:pt x="86956" y="20789"/>
                  <a:pt x="87030" y="20793"/>
                </a:cubicBezTo>
                <a:cubicBezTo>
                  <a:pt x="87178" y="20793"/>
                  <a:pt x="87288" y="20830"/>
                  <a:pt x="87436" y="20830"/>
                </a:cubicBezTo>
                <a:cubicBezTo>
                  <a:pt x="88472" y="20978"/>
                  <a:pt x="89211" y="21607"/>
                  <a:pt x="89618" y="22124"/>
                </a:cubicBezTo>
                <a:cubicBezTo>
                  <a:pt x="89839" y="22383"/>
                  <a:pt x="89987" y="22605"/>
                  <a:pt x="90061" y="22753"/>
                </a:cubicBezTo>
                <a:cubicBezTo>
                  <a:pt x="90061" y="22790"/>
                  <a:pt x="90098" y="22827"/>
                  <a:pt x="90135" y="22864"/>
                </a:cubicBezTo>
                <a:cubicBezTo>
                  <a:pt x="90246" y="23085"/>
                  <a:pt x="90357" y="23344"/>
                  <a:pt x="90431" y="23603"/>
                </a:cubicBezTo>
                <a:cubicBezTo>
                  <a:pt x="90468" y="23714"/>
                  <a:pt x="90505" y="23788"/>
                  <a:pt x="90505" y="23899"/>
                </a:cubicBezTo>
                <a:cubicBezTo>
                  <a:pt x="90542" y="23936"/>
                  <a:pt x="90542" y="23936"/>
                  <a:pt x="90579" y="23973"/>
                </a:cubicBezTo>
                <a:cubicBezTo>
                  <a:pt x="90616" y="24195"/>
                  <a:pt x="90616" y="24416"/>
                  <a:pt x="90616" y="24638"/>
                </a:cubicBezTo>
                <a:cubicBezTo>
                  <a:pt x="90653" y="25599"/>
                  <a:pt x="90394" y="26487"/>
                  <a:pt x="90135" y="27078"/>
                </a:cubicBezTo>
                <a:cubicBezTo>
                  <a:pt x="89876" y="27707"/>
                  <a:pt x="89618" y="28039"/>
                  <a:pt x="89618" y="28039"/>
                </a:cubicBezTo>
                <a:cubicBezTo>
                  <a:pt x="89618" y="28039"/>
                  <a:pt x="89950" y="27781"/>
                  <a:pt x="90320" y="27189"/>
                </a:cubicBezTo>
                <a:cubicBezTo>
                  <a:pt x="90727" y="26635"/>
                  <a:pt x="91096" y="25710"/>
                  <a:pt x="91096" y="24638"/>
                </a:cubicBezTo>
                <a:cubicBezTo>
                  <a:pt x="91096" y="24601"/>
                  <a:pt x="91096" y="24601"/>
                  <a:pt x="91096" y="24601"/>
                </a:cubicBezTo>
                <a:cubicBezTo>
                  <a:pt x="91614" y="24010"/>
                  <a:pt x="91947" y="23381"/>
                  <a:pt x="92206" y="22716"/>
                </a:cubicBezTo>
                <a:cubicBezTo>
                  <a:pt x="92464" y="22013"/>
                  <a:pt x="92612" y="21348"/>
                  <a:pt x="92686" y="20682"/>
                </a:cubicBezTo>
                <a:cubicBezTo>
                  <a:pt x="92834" y="19314"/>
                  <a:pt x="92649" y="18020"/>
                  <a:pt x="92353" y="16911"/>
                </a:cubicBezTo>
                <a:cubicBezTo>
                  <a:pt x="92206" y="16320"/>
                  <a:pt x="91984" y="15802"/>
                  <a:pt x="91762" y="15285"/>
                </a:cubicBezTo>
                <a:cubicBezTo>
                  <a:pt x="91540" y="14804"/>
                  <a:pt x="91244" y="14360"/>
                  <a:pt x="90912" y="13954"/>
                </a:cubicBezTo>
                <a:cubicBezTo>
                  <a:pt x="90246" y="13177"/>
                  <a:pt x="89470" y="12660"/>
                  <a:pt x="88767" y="12290"/>
                </a:cubicBezTo>
                <a:cubicBezTo>
                  <a:pt x="88028" y="11920"/>
                  <a:pt x="87325" y="11698"/>
                  <a:pt x="86697" y="11551"/>
                </a:cubicBezTo>
                <a:cubicBezTo>
                  <a:pt x="86142" y="11403"/>
                  <a:pt x="85662" y="11329"/>
                  <a:pt x="85255" y="11292"/>
                </a:cubicBezTo>
                <a:cubicBezTo>
                  <a:pt x="85218" y="11070"/>
                  <a:pt x="85218" y="10848"/>
                  <a:pt x="85181" y="10663"/>
                </a:cubicBezTo>
                <a:cubicBezTo>
                  <a:pt x="85107" y="10404"/>
                  <a:pt x="85070" y="10109"/>
                  <a:pt x="84996" y="9850"/>
                </a:cubicBezTo>
                <a:lnTo>
                  <a:pt x="84996" y="9850"/>
                </a:lnTo>
                <a:cubicBezTo>
                  <a:pt x="85994" y="9998"/>
                  <a:pt x="86993" y="10220"/>
                  <a:pt x="87954" y="10626"/>
                </a:cubicBezTo>
                <a:cubicBezTo>
                  <a:pt x="89802" y="11329"/>
                  <a:pt x="91429" y="12475"/>
                  <a:pt x="92649" y="13917"/>
                </a:cubicBezTo>
                <a:cubicBezTo>
                  <a:pt x="93832" y="15359"/>
                  <a:pt x="94572" y="17059"/>
                  <a:pt x="94904" y="18760"/>
                </a:cubicBezTo>
                <a:cubicBezTo>
                  <a:pt x="95570" y="22161"/>
                  <a:pt x="94683" y="25452"/>
                  <a:pt x="93093" y="27522"/>
                </a:cubicBezTo>
                <a:cubicBezTo>
                  <a:pt x="92280" y="28557"/>
                  <a:pt x="91281" y="29260"/>
                  <a:pt x="90320" y="29666"/>
                </a:cubicBezTo>
                <a:cubicBezTo>
                  <a:pt x="89501" y="29981"/>
                  <a:pt x="88710" y="30081"/>
                  <a:pt x="88036" y="30081"/>
                </a:cubicBezTo>
                <a:cubicBezTo>
                  <a:pt x="87919" y="30081"/>
                  <a:pt x="87805" y="30078"/>
                  <a:pt x="87695" y="30073"/>
                </a:cubicBezTo>
                <a:cubicBezTo>
                  <a:pt x="86956" y="30036"/>
                  <a:pt x="86401" y="29888"/>
                  <a:pt x="85994" y="29777"/>
                </a:cubicBezTo>
                <a:lnTo>
                  <a:pt x="85994" y="29777"/>
                </a:lnTo>
                <a:cubicBezTo>
                  <a:pt x="86364" y="29925"/>
                  <a:pt x="86919" y="30073"/>
                  <a:pt x="87695" y="30147"/>
                </a:cubicBezTo>
                <a:cubicBezTo>
                  <a:pt x="87885" y="30166"/>
                  <a:pt x="88087" y="30177"/>
                  <a:pt x="88299" y="30177"/>
                </a:cubicBezTo>
                <a:cubicBezTo>
                  <a:pt x="88914" y="30177"/>
                  <a:pt x="89615" y="30079"/>
                  <a:pt x="90357" y="29777"/>
                </a:cubicBezTo>
                <a:cubicBezTo>
                  <a:pt x="91355" y="29444"/>
                  <a:pt x="92427" y="28705"/>
                  <a:pt x="93278" y="27670"/>
                </a:cubicBezTo>
                <a:cubicBezTo>
                  <a:pt x="94978" y="25562"/>
                  <a:pt x="95940" y="22235"/>
                  <a:pt x="95311" y="18686"/>
                </a:cubicBezTo>
                <a:cubicBezTo>
                  <a:pt x="94978" y="16948"/>
                  <a:pt x="94239" y="15137"/>
                  <a:pt x="92982" y="13658"/>
                </a:cubicBezTo>
                <a:cubicBezTo>
                  <a:pt x="91725" y="12142"/>
                  <a:pt x="90024" y="10922"/>
                  <a:pt x="88102" y="10183"/>
                </a:cubicBezTo>
                <a:cubicBezTo>
                  <a:pt x="87067" y="9776"/>
                  <a:pt x="85958" y="9517"/>
                  <a:pt x="84885" y="9369"/>
                </a:cubicBezTo>
                <a:cubicBezTo>
                  <a:pt x="84848" y="9332"/>
                  <a:pt x="84848" y="9295"/>
                  <a:pt x="84811" y="9258"/>
                </a:cubicBezTo>
                <a:close/>
                <a:moveTo>
                  <a:pt x="21945" y="16673"/>
                </a:moveTo>
                <a:cubicBezTo>
                  <a:pt x="22060" y="16673"/>
                  <a:pt x="22177" y="16678"/>
                  <a:pt x="22294" y="16689"/>
                </a:cubicBezTo>
                <a:cubicBezTo>
                  <a:pt x="21887" y="16726"/>
                  <a:pt x="21518" y="16837"/>
                  <a:pt x="21148" y="16948"/>
                </a:cubicBezTo>
                <a:cubicBezTo>
                  <a:pt x="20778" y="17059"/>
                  <a:pt x="20445" y="17281"/>
                  <a:pt x="20150" y="17466"/>
                </a:cubicBezTo>
                <a:cubicBezTo>
                  <a:pt x="19817" y="17688"/>
                  <a:pt x="19558" y="17909"/>
                  <a:pt x="19299" y="18131"/>
                </a:cubicBezTo>
                <a:cubicBezTo>
                  <a:pt x="18819" y="18612"/>
                  <a:pt x="18449" y="19130"/>
                  <a:pt x="18153" y="19573"/>
                </a:cubicBezTo>
                <a:cubicBezTo>
                  <a:pt x="17599" y="20534"/>
                  <a:pt x="17340" y="21385"/>
                  <a:pt x="17229" y="21939"/>
                </a:cubicBezTo>
                <a:cubicBezTo>
                  <a:pt x="17118" y="22530"/>
                  <a:pt x="17118" y="22826"/>
                  <a:pt x="17081" y="22827"/>
                </a:cubicBezTo>
                <a:lnTo>
                  <a:pt x="17081" y="22827"/>
                </a:lnTo>
                <a:cubicBezTo>
                  <a:pt x="17118" y="22826"/>
                  <a:pt x="17118" y="22530"/>
                  <a:pt x="17266" y="21976"/>
                </a:cubicBezTo>
                <a:cubicBezTo>
                  <a:pt x="17414" y="21422"/>
                  <a:pt x="17673" y="20608"/>
                  <a:pt x="18264" y="19721"/>
                </a:cubicBezTo>
                <a:cubicBezTo>
                  <a:pt x="18560" y="19277"/>
                  <a:pt x="18930" y="18797"/>
                  <a:pt x="19410" y="18353"/>
                </a:cubicBezTo>
                <a:cubicBezTo>
                  <a:pt x="19669" y="18131"/>
                  <a:pt x="19928" y="17946"/>
                  <a:pt x="20224" y="17725"/>
                </a:cubicBezTo>
                <a:cubicBezTo>
                  <a:pt x="20371" y="17651"/>
                  <a:pt x="20519" y="17540"/>
                  <a:pt x="20704" y="17466"/>
                </a:cubicBezTo>
                <a:cubicBezTo>
                  <a:pt x="20852" y="17392"/>
                  <a:pt x="21000" y="17318"/>
                  <a:pt x="21185" y="17244"/>
                </a:cubicBezTo>
                <a:cubicBezTo>
                  <a:pt x="21924" y="17022"/>
                  <a:pt x="22738" y="16948"/>
                  <a:pt x="23625" y="16948"/>
                </a:cubicBezTo>
                <a:cubicBezTo>
                  <a:pt x="23958" y="16985"/>
                  <a:pt x="24327" y="17022"/>
                  <a:pt x="24660" y="17096"/>
                </a:cubicBezTo>
                <a:cubicBezTo>
                  <a:pt x="24660" y="17133"/>
                  <a:pt x="24697" y="17133"/>
                  <a:pt x="24697" y="17133"/>
                </a:cubicBezTo>
                <a:cubicBezTo>
                  <a:pt x="24734" y="17133"/>
                  <a:pt x="24771" y="17170"/>
                  <a:pt x="24808" y="17170"/>
                </a:cubicBezTo>
                <a:lnTo>
                  <a:pt x="25436" y="17392"/>
                </a:lnTo>
                <a:cubicBezTo>
                  <a:pt x="26139" y="17762"/>
                  <a:pt x="26693" y="18168"/>
                  <a:pt x="26693" y="18168"/>
                </a:cubicBezTo>
                <a:cubicBezTo>
                  <a:pt x="26091" y="17985"/>
                  <a:pt x="25302" y="17913"/>
                  <a:pt x="24617" y="17913"/>
                </a:cubicBezTo>
                <a:cubicBezTo>
                  <a:pt x="24336" y="17913"/>
                  <a:pt x="24073" y="17925"/>
                  <a:pt x="23847" y="17946"/>
                </a:cubicBezTo>
                <a:cubicBezTo>
                  <a:pt x="22294" y="18094"/>
                  <a:pt x="21074" y="18760"/>
                  <a:pt x="20298" y="19499"/>
                </a:cubicBezTo>
                <a:cubicBezTo>
                  <a:pt x="19484" y="20239"/>
                  <a:pt x="19114" y="21052"/>
                  <a:pt x="18893" y="21570"/>
                </a:cubicBezTo>
                <a:cubicBezTo>
                  <a:pt x="18708" y="22087"/>
                  <a:pt x="18634" y="22383"/>
                  <a:pt x="18634" y="22383"/>
                </a:cubicBezTo>
                <a:cubicBezTo>
                  <a:pt x="18634" y="22383"/>
                  <a:pt x="18708" y="22087"/>
                  <a:pt x="18930" y="21607"/>
                </a:cubicBezTo>
                <a:cubicBezTo>
                  <a:pt x="19151" y="21089"/>
                  <a:pt x="19558" y="20350"/>
                  <a:pt x="20335" y="19647"/>
                </a:cubicBezTo>
                <a:cubicBezTo>
                  <a:pt x="21111" y="18982"/>
                  <a:pt x="22331" y="18353"/>
                  <a:pt x="23810" y="18279"/>
                </a:cubicBezTo>
                <a:cubicBezTo>
                  <a:pt x="23989" y="18261"/>
                  <a:pt x="24173" y="18252"/>
                  <a:pt x="24360" y="18252"/>
                </a:cubicBezTo>
                <a:cubicBezTo>
                  <a:pt x="24944" y="18252"/>
                  <a:pt x="25560" y="18342"/>
                  <a:pt x="26176" y="18538"/>
                </a:cubicBezTo>
                <a:cubicBezTo>
                  <a:pt x="26841" y="18760"/>
                  <a:pt x="27507" y="19093"/>
                  <a:pt x="28135" y="19573"/>
                </a:cubicBezTo>
                <a:cubicBezTo>
                  <a:pt x="28246" y="19684"/>
                  <a:pt x="28357" y="19795"/>
                  <a:pt x="28468" y="19906"/>
                </a:cubicBezTo>
                <a:cubicBezTo>
                  <a:pt x="28468" y="19943"/>
                  <a:pt x="28505" y="19943"/>
                  <a:pt x="28505" y="19980"/>
                </a:cubicBezTo>
                <a:cubicBezTo>
                  <a:pt x="27877" y="19610"/>
                  <a:pt x="27211" y="19351"/>
                  <a:pt x="26583" y="19167"/>
                </a:cubicBezTo>
                <a:cubicBezTo>
                  <a:pt x="25735" y="18904"/>
                  <a:pt x="24909" y="18785"/>
                  <a:pt x="24154" y="18785"/>
                </a:cubicBezTo>
                <a:cubicBezTo>
                  <a:pt x="23526" y="18785"/>
                  <a:pt x="22946" y="18868"/>
                  <a:pt x="22442" y="19019"/>
                </a:cubicBezTo>
                <a:cubicBezTo>
                  <a:pt x="21887" y="19167"/>
                  <a:pt x="21407" y="19425"/>
                  <a:pt x="21074" y="19684"/>
                </a:cubicBezTo>
                <a:cubicBezTo>
                  <a:pt x="20704" y="19980"/>
                  <a:pt x="20482" y="20276"/>
                  <a:pt x="20298" y="20497"/>
                </a:cubicBezTo>
                <a:cubicBezTo>
                  <a:pt x="19965" y="21015"/>
                  <a:pt x="19891" y="21348"/>
                  <a:pt x="19891" y="21348"/>
                </a:cubicBezTo>
                <a:cubicBezTo>
                  <a:pt x="19891" y="21348"/>
                  <a:pt x="20002" y="21052"/>
                  <a:pt x="20335" y="20571"/>
                </a:cubicBezTo>
                <a:cubicBezTo>
                  <a:pt x="20482" y="20313"/>
                  <a:pt x="20741" y="20054"/>
                  <a:pt x="21111" y="19795"/>
                </a:cubicBezTo>
                <a:cubicBezTo>
                  <a:pt x="21444" y="19536"/>
                  <a:pt x="21887" y="19314"/>
                  <a:pt x="22442" y="19167"/>
                </a:cubicBezTo>
                <a:cubicBezTo>
                  <a:pt x="22868" y="19064"/>
                  <a:pt x="23348" y="19007"/>
                  <a:pt x="23866" y="19007"/>
                </a:cubicBezTo>
                <a:cubicBezTo>
                  <a:pt x="24650" y="19007"/>
                  <a:pt x="25522" y="19136"/>
                  <a:pt x="26435" y="19425"/>
                </a:cubicBezTo>
                <a:cubicBezTo>
                  <a:pt x="27174" y="19684"/>
                  <a:pt x="27987" y="20017"/>
                  <a:pt x="28727" y="20534"/>
                </a:cubicBezTo>
                <a:cubicBezTo>
                  <a:pt x="29097" y="20793"/>
                  <a:pt x="29466" y="21126"/>
                  <a:pt x="29762" y="21459"/>
                </a:cubicBezTo>
                <a:cubicBezTo>
                  <a:pt x="29799" y="21533"/>
                  <a:pt x="29836" y="21570"/>
                  <a:pt x="29873" y="21607"/>
                </a:cubicBezTo>
                <a:cubicBezTo>
                  <a:pt x="29984" y="21754"/>
                  <a:pt x="30132" y="21939"/>
                  <a:pt x="30243" y="22087"/>
                </a:cubicBezTo>
                <a:cubicBezTo>
                  <a:pt x="30280" y="22161"/>
                  <a:pt x="30354" y="22235"/>
                  <a:pt x="30391" y="22346"/>
                </a:cubicBezTo>
                <a:cubicBezTo>
                  <a:pt x="29947" y="21976"/>
                  <a:pt x="29392" y="21570"/>
                  <a:pt x="28764" y="21163"/>
                </a:cubicBezTo>
                <a:cubicBezTo>
                  <a:pt x="28172" y="20793"/>
                  <a:pt x="27507" y="20460"/>
                  <a:pt x="26767" y="20202"/>
                </a:cubicBezTo>
                <a:cubicBezTo>
                  <a:pt x="26546" y="20091"/>
                  <a:pt x="26287" y="20017"/>
                  <a:pt x="26065" y="19943"/>
                </a:cubicBezTo>
                <a:cubicBezTo>
                  <a:pt x="25456" y="19772"/>
                  <a:pt x="24876" y="19689"/>
                  <a:pt x="24326" y="19689"/>
                </a:cubicBezTo>
                <a:cubicBezTo>
                  <a:pt x="23808" y="19689"/>
                  <a:pt x="23315" y="19762"/>
                  <a:pt x="22849" y="19906"/>
                </a:cubicBezTo>
                <a:cubicBezTo>
                  <a:pt x="22701" y="19943"/>
                  <a:pt x="22553" y="20017"/>
                  <a:pt x="22405" y="20054"/>
                </a:cubicBezTo>
                <a:cubicBezTo>
                  <a:pt x="21998" y="20239"/>
                  <a:pt x="21592" y="20460"/>
                  <a:pt x="21259" y="20756"/>
                </a:cubicBezTo>
                <a:cubicBezTo>
                  <a:pt x="21148" y="20867"/>
                  <a:pt x="21074" y="20978"/>
                  <a:pt x="20963" y="21052"/>
                </a:cubicBezTo>
                <a:cubicBezTo>
                  <a:pt x="20667" y="21385"/>
                  <a:pt x="20371" y="21754"/>
                  <a:pt x="20150" y="22198"/>
                </a:cubicBezTo>
                <a:cubicBezTo>
                  <a:pt x="19558" y="23233"/>
                  <a:pt x="19299" y="24416"/>
                  <a:pt x="19373" y="25562"/>
                </a:cubicBezTo>
                <a:cubicBezTo>
                  <a:pt x="19447" y="26672"/>
                  <a:pt x="19854" y="27744"/>
                  <a:pt x="20482" y="28594"/>
                </a:cubicBezTo>
                <a:cubicBezTo>
                  <a:pt x="20741" y="28890"/>
                  <a:pt x="21000" y="29149"/>
                  <a:pt x="21259" y="29407"/>
                </a:cubicBezTo>
                <a:cubicBezTo>
                  <a:pt x="21739" y="29814"/>
                  <a:pt x="22294" y="30110"/>
                  <a:pt x="22849" y="30295"/>
                </a:cubicBezTo>
                <a:cubicBezTo>
                  <a:pt x="23375" y="30470"/>
                  <a:pt x="23925" y="30576"/>
                  <a:pt x="24498" y="30576"/>
                </a:cubicBezTo>
                <a:cubicBezTo>
                  <a:pt x="24649" y="30576"/>
                  <a:pt x="24802" y="30569"/>
                  <a:pt x="24956" y="30553"/>
                </a:cubicBezTo>
                <a:cubicBezTo>
                  <a:pt x="25104" y="30553"/>
                  <a:pt x="25252" y="30517"/>
                  <a:pt x="25363" y="30517"/>
                </a:cubicBezTo>
                <a:cubicBezTo>
                  <a:pt x="25510" y="30480"/>
                  <a:pt x="25658" y="30443"/>
                  <a:pt x="25806" y="30443"/>
                </a:cubicBezTo>
                <a:cubicBezTo>
                  <a:pt x="26065" y="30369"/>
                  <a:pt x="26324" y="30295"/>
                  <a:pt x="26546" y="30221"/>
                </a:cubicBezTo>
                <a:lnTo>
                  <a:pt x="26546" y="30221"/>
                </a:lnTo>
                <a:cubicBezTo>
                  <a:pt x="26472" y="30295"/>
                  <a:pt x="26361" y="30332"/>
                  <a:pt x="26287" y="30369"/>
                </a:cubicBezTo>
                <a:cubicBezTo>
                  <a:pt x="25991" y="30480"/>
                  <a:pt x="25695" y="30553"/>
                  <a:pt x="25399" y="30590"/>
                </a:cubicBezTo>
                <a:cubicBezTo>
                  <a:pt x="24919" y="30664"/>
                  <a:pt x="24438" y="30664"/>
                  <a:pt x="23958" y="30664"/>
                </a:cubicBezTo>
                <a:cubicBezTo>
                  <a:pt x="23514" y="30664"/>
                  <a:pt x="23070" y="30627"/>
                  <a:pt x="22627" y="30517"/>
                </a:cubicBezTo>
                <a:cubicBezTo>
                  <a:pt x="21813" y="30332"/>
                  <a:pt x="21111" y="29888"/>
                  <a:pt x="20519" y="29407"/>
                </a:cubicBezTo>
                <a:cubicBezTo>
                  <a:pt x="19965" y="28927"/>
                  <a:pt x="19558" y="28372"/>
                  <a:pt x="19262" y="27818"/>
                </a:cubicBezTo>
                <a:cubicBezTo>
                  <a:pt x="18708" y="26745"/>
                  <a:pt x="18597" y="25710"/>
                  <a:pt x="18634" y="25082"/>
                </a:cubicBezTo>
                <a:cubicBezTo>
                  <a:pt x="18671" y="24417"/>
                  <a:pt x="18782" y="24084"/>
                  <a:pt x="18782" y="24084"/>
                </a:cubicBezTo>
                <a:lnTo>
                  <a:pt x="18782" y="24084"/>
                </a:lnTo>
                <a:cubicBezTo>
                  <a:pt x="18782" y="24084"/>
                  <a:pt x="18634" y="24417"/>
                  <a:pt x="18597" y="25045"/>
                </a:cubicBezTo>
                <a:cubicBezTo>
                  <a:pt x="18523" y="25673"/>
                  <a:pt x="18560" y="26709"/>
                  <a:pt x="19114" y="27855"/>
                </a:cubicBezTo>
                <a:cubicBezTo>
                  <a:pt x="19373" y="28409"/>
                  <a:pt x="19780" y="29001"/>
                  <a:pt x="20335" y="29518"/>
                </a:cubicBezTo>
                <a:cubicBezTo>
                  <a:pt x="20889" y="30073"/>
                  <a:pt x="21628" y="30553"/>
                  <a:pt x="22516" y="30812"/>
                </a:cubicBezTo>
                <a:cubicBezTo>
                  <a:pt x="22812" y="30886"/>
                  <a:pt x="23144" y="30960"/>
                  <a:pt x="23514" y="30960"/>
                </a:cubicBezTo>
                <a:cubicBezTo>
                  <a:pt x="23230" y="31005"/>
                  <a:pt x="22947" y="31026"/>
                  <a:pt x="22670" y="31026"/>
                </a:cubicBezTo>
                <a:cubicBezTo>
                  <a:pt x="21795" y="31026"/>
                  <a:pt x="20972" y="30817"/>
                  <a:pt x="20298" y="30480"/>
                </a:cubicBezTo>
                <a:cubicBezTo>
                  <a:pt x="19188" y="29999"/>
                  <a:pt x="18412" y="29223"/>
                  <a:pt x="17894" y="28520"/>
                </a:cubicBezTo>
                <a:cubicBezTo>
                  <a:pt x="17414" y="27818"/>
                  <a:pt x="17192" y="27152"/>
                  <a:pt x="17044" y="26709"/>
                </a:cubicBezTo>
                <a:cubicBezTo>
                  <a:pt x="16969" y="26410"/>
                  <a:pt x="16945" y="26195"/>
                  <a:pt x="16926" y="26086"/>
                </a:cubicBezTo>
                <a:lnTo>
                  <a:pt x="16926" y="26086"/>
                </a:lnTo>
                <a:cubicBezTo>
                  <a:pt x="16942" y="26189"/>
                  <a:pt x="16959" y="26393"/>
                  <a:pt x="17007" y="26709"/>
                </a:cubicBezTo>
                <a:cubicBezTo>
                  <a:pt x="17118" y="27152"/>
                  <a:pt x="17303" y="27818"/>
                  <a:pt x="17747" y="28557"/>
                </a:cubicBezTo>
                <a:cubicBezTo>
                  <a:pt x="18190" y="29333"/>
                  <a:pt x="18967" y="30147"/>
                  <a:pt x="20113" y="30738"/>
                </a:cubicBezTo>
                <a:cubicBezTo>
                  <a:pt x="20630" y="31034"/>
                  <a:pt x="21259" y="31256"/>
                  <a:pt x="21924" y="31367"/>
                </a:cubicBezTo>
                <a:cubicBezTo>
                  <a:pt x="21481" y="31367"/>
                  <a:pt x="21074" y="31367"/>
                  <a:pt x="20667" y="31293"/>
                </a:cubicBezTo>
                <a:cubicBezTo>
                  <a:pt x="20298" y="31219"/>
                  <a:pt x="19891" y="31071"/>
                  <a:pt x="19558" y="30960"/>
                </a:cubicBezTo>
                <a:cubicBezTo>
                  <a:pt x="18819" y="30664"/>
                  <a:pt x="18227" y="30332"/>
                  <a:pt x="17710" y="29962"/>
                </a:cubicBezTo>
                <a:cubicBezTo>
                  <a:pt x="16711" y="29223"/>
                  <a:pt x="16157" y="28372"/>
                  <a:pt x="15898" y="27781"/>
                </a:cubicBezTo>
                <a:cubicBezTo>
                  <a:pt x="15604" y="27156"/>
                  <a:pt x="15529" y="26824"/>
                  <a:pt x="15528" y="26819"/>
                </a:cubicBezTo>
                <a:lnTo>
                  <a:pt x="15528" y="26819"/>
                </a:lnTo>
                <a:cubicBezTo>
                  <a:pt x="15529" y="26824"/>
                  <a:pt x="15604" y="27156"/>
                  <a:pt x="15824" y="27744"/>
                </a:cubicBezTo>
                <a:cubicBezTo>
                  <a:pt x="16083" y="28372"/>
                  <a:pt x="16563" y="29260"/>
                  <a:pt x="17562" y="30073"/>
                </a:cubicBezTo>
                <a:cubicBezTo>
                  <a:pt x="18079" y="30443"/>
                  <a:pt x="18671" y="30812"/>
                  <a:pt x="19410" y="31145"/>
                </a:cubicBezTo>
                <a:cubicBezTo>
                  <a:pt x="19447" y="31145"/>
                  <a:pt x="19521" y="31182"/>
                  <a:pt x="19595" y="31219"/>
                </a:cubicBezTo>
                <a:cubicBezTo>
                  <a:pt x="18782" y="31071"/>
                  <a:pt x="18079" y="30849"/>
                  <a:pt x="17377" y="30517"/>
                </a:cubicBezTo>
                <a:cubicBezTo>
                  <a:pt x="16637" y="30147"/>
                  <a:pt x="15602" y="29444"/>
                  <a:pt x="14900" y="28261"/>
                </a:cubicBezTo>
                <a:cubicBezTo>
                  <a:pt x="14197" y="27152"/>
                  <a:pt x="13902" y="25784"/>
                  <a:pt x="14049" y="24379"/>
                </a:cubicBezTo>
                <a:cubicBezTo>
                  <a:pt x="14123" y="23677"/>
                  <a:pt x="14308" y="22938"/>
                  <a:pt x="14567" y="22161"/>
                </a:cubicBezTo>
                <a:cubicBezTo>
                  <a:pt x="14863" y="21385"/>
                  <a:pt x="15270" y="20682"/>
                  <a:pt x="15713" y="20054"/>
                </a:cubicBezTo>
                <a:cubicBezTo>
                  <a:pt x="16527" y="18982"/>
                  <a:pt x="17562" y="18057"/>
                  <a:pt x="18782" y="17429"/>
                </a:cubicBezTo>
                <a:lnTo>
                  <a:pt x="18782" y="17429"/>
                </a:lnTo>
                <a:cubicBezTo>
                  <a:pt x="18523" y="17651"/>
                  <a:pt x="18264" y="17836"/>
                  <a:pt x="18042" y="18057"/>
                </a:cubicBezTo>
                <a:cubicBezTo>
                  <a:pt x="16970" y="19093"/>
                  <a:pt x="16305" y="20239"/>
                  <a:pt x="15898" y="21200"/>
                </a:cubicBezTo>
                <a:cubicBezTo>
                  <a:pt x="15491" y="22161"/>
                  <a:pt x="15343" y="22974"/>
                  <a:pt x="15306" y="23529"/>
                </a:cubicBezTo>
                <a:cubicBezTo>
                  <a:pt x="15272" y="24051"/>
                  <a:pt x="15335" y="24344"/>
                  <a:pt x="15312" y="24345"/>
                </a:cubicBezTo>
                <a:lnTo>
                  <a:pt x="15312" y="24345"/>
                </a:lnTo>
                <a:cubicBezTo>
                  <a:pt x="15312" y="24345"/>
                  <a:pt x="15312" y="24345"/>
                  <a:pt x="15312" y="24345"/>
                </a:cubicBezTo>
                <a:cubicBezTo>
                  <a:pt x="15340" y="24345"/>
                  <a:pt x="15309" y="24053"/>
                  <a:pt x="15343" y="23529"/>
                </a:cubicBezTo>
                <a:cubicBezTo>
                  <a:pt x="15417" y="23011"/>
                  <a:pt x="15602" y="22235"/>
                  <a:pt x="16009" y="21311"/>
                </a:cubicBezTo>
                <a:cubicBezTo>
                  <a:pt x="16453" y="20387"/>
                  <a:pt x="17118" y="19277"/>
                  <a:pt x="18190" y="18316"/>
                </a:cubicBezTo>
                <a:cubicBezTo>
                  <a:pt x="18745" y="17836"/>
                  <a:pt x="19373" y="17392"/>
                  <a:pt x="20150" y="17059"/>
                </a:cubicBezTo>
                <a:cubicBezTo>
                  <a:pt x="20683" y="16839"/>
                  <a:pt x="21297" y="16673"/>
                  <a:pt x="21945" y="16673"/>
                </a:cubicBezTo>
                <a:close/>
                <a:moveTo>
                  <a:pt x="35308" y="29038"/>
                </a:moveTo>
                <a:cubicBezTo>
                  <a:pt x="35640" y="29370"/>
                  <a:pt x="36047" y="29740"/>
                  <a:pt x="36454" y="30073"/>
                </a:cubicBezTo>
                <a:cubicBezTo>
                  <a:pt x="36934" y="30553"/>
                  <a:pt x="37452" y="30997"/>
                  <a:pt x="38007" y="31404"/>
                </a:cubicBezTo>
                <a:cubicBezTo>
                  <a:pt x="38450" y="31700"/>
                  <a:pt x="38894" y="31995"/>
                  <a:pt x="39374" y="32217"/>
                </a:cubicBezTo>
                <a:cubicBezTo>
                  <a:pt x="39374" y="32217"/>
                  <a:pt x="39374" y="32254"/>
                  <a:pt x="39374" y="32254"/>
                </a:cubicBezTo>
                <a:cubicBezTo>
                  <a:pt x="40964" y="33289"/>
                  <a:pt x="42628" y="34177"/>
                  <a:pt x="44365" y="34990"/>
                </a:cubicBezTo>
                <a:cubicBezTo>
                  <a:pt x="42221" y="34583"/>
                  <a:pt x="40188" y="33733"/>
                  <a:pt x="38524" y="32476"/>
                </a:cubicBezTo>
                <a:cubicBezTo>
                  <a:pt x="38117" y="32143"/>
                  <a:pt x="37748" y="31847"/>
                  <a:pt x="37378" y="31515"/>
                </a:cubicBezTo>
                <a:cubicBezTo>
                  <a:pt x="36602" y="30775"/>
                  <a:pt x="35936" y="29962"/>
                  <a:pt x="35308" y="29038"/>
                </a:cubicBezTo>
                <a:close/>
                <a:moveTo>
                  <a:pt x="74682" y="35207"/>
                </a:moveTo>
                <a:lnTo>
                  <a:pt x="74682" y="35207"/>
                </a:lnTo>
                <a:cubicBezTo>
                  <a:pt x="74682" y="35208"/>
                  <a:pt x="74681" y="35209"/>
                  <a:pt x="74681" y="35212"/>
                </a:cubicBezTo>
                <a:lnTo>
                  <a:pt x="74681" y="35212"/>
                </a:lnTo>
                <a:cubicBezTo>
                  <a:pt x="74681" y="35209"/>
                  <a:pt x="74682" y="35208"/>
                  <a:pt x="74682" y="35207"/>
                </a:cubicBezTo>
                <a:close/>
                <a:moveTo>
                  <a:pt x="72573" y="35250"/>
                </a:moveTo>
                <a:cubicBezTo>
                  <a:pt x="72570" y="35274"/>
                  <a:pt x="72561" y="35299"/>
                  <a:pt x="72537" y="35323"/>
                </a:cubicBezTo>
                <a:cubicBezTo>
                  <a:pt x="72537" y="35323"/>
                  <a:pt x="72537" y="35287"/>
                  <a:pt x="72573" y="35250"/>
                </a:cubicBezTo>
                <a:close/>
                <a:moveTo>
                  <a:pt x="72959" y="1019"/>
                </a:moveTo>
                <a:cubicBezTo>
                  <a:pt x="74799" y="1019"/>
                  <a:pt x="76646" y="1495"/>
                  <a:pt x="78194" y="2345"/>
                </a:cubicBezTo>
                <a:cubicBezTo>
                  <a:pt x="80190" y="3417"/>
                  <a:pt x="81891" y="5229"/>
                  <a:pt x="82926" y="7373"/>
                </a:cubicBezTo>
                <a:cubicBezTo>
                  <a:pt x="83444" y="8445"/>
                  <a:pt x="83813" y="9628"/>
                  <a:pt x="84035" y="10848"/>
                </a:cubicBezTo>
                <a:cubicBezTo>
                  <a:pt x="84220" y="11994"/>
                  <a:pt x="84294" y="13214"/>
                  <a:pt x="84257" y="14619"/>
                </a:cubicBezTo>
                <a:cubicBezTo>
                  <a:pt x="84220" y="15026"/>
                  <a:pt x="84183" y="15469"/>
                  <a:pt x="84146" y="15876"/>
                </a:cubicBezTo>
                <a:cubicBezTo>
                  <a:pt x="83998" y="17059"/>
                  <a:pt x="83739" y="18279"/>
                  <a:pt x="83370" y="19425"/>
                </a:cubicBezTo>
                <a:cubicBezTo>
                  <a:pt x="83370" y="19462"/>
                  <a:pt x="83370" y="19499"/>
                  <a:pt x="83370" y="19536"/>
                </a:cubicBezTo>
                <a:cubicBezTo>
                  <a:pt x="83259" y="19795"/>
                  <a:pt x="83185" y="20091"/>
                  <a:pt x="83074" y="20387"/>
                </a:cubicBezTo>
                <a:cubicBezTo>
                  <a:pt x="82852" y="20978"/>
                  <a:pt x="82593" y="21570"/>
                  <a:pt x="82297" y="22124"/>
                </a:cubicBezTo>
                <a:cubicBezTo>
                  <a:pt x="81151" y="24490"/>
                  <a:pt x="79488" y="26635"/>
                  <a:pt x="77417" y="28557"/>
                </a:cubicBezTo>
                <a:cubicBezTo>
                  <a:pt x="75421" y="30406"/>
                  <a:pt x="73092" y="31958"/>
                  <a:pt x="70467" y="33252"/>
                </a:cubicBezTo>
                <a:cubicBezTo>
                  <a:pt x="67916" y="34472"/>
                  <a:pt x="65217" y="35397"/>
                  <a:pt x="62444" y="35914"/>
                </a:cubicBezTo>
                <a:cubicBezTo>
                  <a:pt x="62001" y="36025"/>
                  <a:pt x="61631" y="36062"/>
                  <a:pt x="61298" y="36062"/>
                </a:cubicBezTo>
                <a:cubicBezTo>
                  <a:pt x="61261" y="36062"/>
                  <a:pt x="61224" y="36099"/>
                  <a:pt x="61150" y="36099"/>
                </a:cubicBezTo>
                <a:lnTo>
                  <a:pt x="61002" y="36099"/>
                </a:lnTo>
                <a:cubicBezTo>
                  <a:pt x="60891" y="36099"/>
                  <a:pt x="60780" y="36099"/>
                  <a:pt x="60670" y="36136"/>
                </a:cubicBezTo>
                <a:cubicBezTo>
                  <a:pt x="60337" y="36136"/>
                  <a:pt x="60004" y="36173"/>
                  <a:pt x="59560" y="36247"/>
                </a:cubicBezTo>
                <a:cubicBezTo>
                  <a:pt x="59413" y="36284"/>
                  <a:pt x="59154" y="36321"/>
                  <a:pt x="58784" y="36358"/>
                </a:cubicBezTo>
                <a:cubicBezTo>
                  <a:pt x="58377" y="36395"/>
                  <a:pt x="57786" y="36432"/>
                  <a:pt x="57083" y="36506"/>
                </a:cubicBezTo>
                <a:cubicBezTo>
                  <a:pt x="56813" y="36517"/>
                  <a:pt x="56545" y="36521"/>
                  <a:pt x="56280" y="36521"/>
                </a:cubicBezTo>
                <a:cubicBezTo>
                  <a:pt x="55639" y="36521"/>
                  <a:pt x="55012" y="36495"/>
                  <a:pt x="54385" y="36469"/>
                </a:cubicBezTo>
                <a:cubicBezTo>
                  <a:pt x="54274" y="36432"/>
                  <a:pt x="54126" y="36432"/>
                  <a:pt x="54015" y="36432"/>
                </a:cubicBezTo>
                <a:lnTo>
                  <a:pt x="53830" y="36395"/>
                </a:lnTo>
                <a:cubicBezTo>
                  <a:pt x="53386" y="36358"/>
                  <a:pt x="53017" y="36321"/>
                  <a:pt x="52647" y="36247"/>
                </a:cubicBezTo>
                <a:cubicBezTo>
                  <a:pt x="51871" y="36173"/>
                  <a:pt x="51168" y="36025"/>
                  <a:pt x="50466" y="35877"/>
                </a:cubicBezTo>
                <a:cubicBezTo>
                  <a:pt x="49283" y="35618"/>
                  <a:pt x="48100" y="35212"/>
                  <a:pt x="46769" y="34694"/>
                </a:cubicBezTo>
                <a:cubicBezTo>
                  <a:pt x="44402" y="33807"/>
                  <a:pt x="42110" y="32661"/>
                  <a:pt x="40003" y="31293"/>
                </a:cubicBezTo>
                <a:cubicBezTo>
                  <a:pt x="37748" y="29851"/>
                  <a:pt x="35936" y="28298"/>
                  <a:pt x="34531" y="26709"/>
                </a:cubicBezTo>
                <a:cubicBezTo>
                  <a:pt x="33829" y="25784"/>
                  <a:pt x="33126" y="24786"/>
                  <a:pt x="32498" y="23862"/>
                </a:cubicBezTo>
                <a:cubicBezTo>
                  <a:pt x="31832" y="22938"/>
                  <a:pt x="31167" y="21976"/>
                  <a:pt x="30501" y="21126"/>
                </a:cubicBezTo>
                <a:cubicBezTo>
                  <a:pt x="30280" y="20867"/>
                  <a:pt x="30095" y="20608"/>
                  <a:pt x="29910" y="20387"/>
                </a:cubicBezTo>
                <a:cubicBezTo>
                  <a:pt x="28505" y="18723"/>
                  <a:pt x="27063" y="17540"/>
                  <a:pt x="25584" y="16763"/>
                </a:cubicBezTo>
                <a:lnTo>
                  <a:pt x="24882" y="16431"/>
                </a:lnTo>
                <a:cubicBezTo>
                  <a:pt x="24660" y="16320"/>
                  <a:pt x="24401" y="16209"/>
                  <a:pt x="24142" y="16135"/>
                </a:cubicBezTo>
                <a:cubicBezTo>
                  <a:pt x="23625" y="15987"/>
                  <a:pt x="23107" y="15876"/>
                  <a:pt x="22590" y="15876"/>
                </a:cubicBezTo>
                <a:cubicBezTo>
                  <a:pt x="22444" y="15865"/>
                  <a:pt x="22298" y="15860"/>
                  <a:pt x="22153" y="15860"/>
                </a:cubicBezTo>
                <a:cubicBezTo>
                  <a:pt x="21300" y="15860"/>
                  <a:pt x="20448" y="16041"/>
                  <a:pt x="19595" y="16357"/>
                </a:cubicBezTo>
                <a:cubicBezTo>
                  <a:pt x="17894" y="17022"/>
                  <a:pt x="16342" y="18205"/>
                  <a:pt x="15233" y="19721"/>
                </a:cubicBezTo>
                <a:cubicBezTo>
                  <a:pt x="14752" y="20387"/>
                  <a:pt x="14382" y="21163"/>
                  <a:pt x="14086" y="22013"/>
                </a:cubicBezTo>
                <a:cubicBezTo>
                  <a:pt x="13791" y="22790"/>
                  <a:pt x="13606" y="23566"/>
                  <a:pt x="13569" y="24342"/>
                </a:cubicBezTo>
                <a:cubicBezTo>
                  <a:pt x="13421" y="25858"/>
                  <a:pt x="13754" y="27337"/>
                  <a:pt x="14530" y="28483"/>
                </a:cubicBezTo>
                <a:cubicBezTo>
                  <a:pt x="15306" y="29740"/>
                  <a:pt x="16416" y="30480"/>
                  <a:pt x="17229" y="30849"/>
                </a:cubicBezTo>
                <a:cubicBezTo>
                  <a:pt x="18042" y="31256"/>
                  <a:pt x="18967" y="31478"/>
                  <a:pt x="19965" y="31626"/>
                </a:cubicBezTo>
                <a:cubicBezTo>
                  <a:pt x="20305" y="31652"/>
                  <a:pt x="20829" y="31678"/>
                  <a:pt x="21382" y="31678"/>
                </a:cubicBezTo>
                <a:cubicBezTo>
                  <a:pt x="21611" y="31678"/>
                  <a:pt x="21845" y="31673"/>
                  <a:pt x="22072" y="31663"/>
                </a:cubicBezTo>
                <a:cubicBezTo>
                  <a:pt x="22516" y="31626"/>
                  <a:pt x="22959" y="31589"/>
                  <a:pt x="23403" y="31552"/>
                </a:cubicBezTo>
                <a:lnTo>
                  <a:pt x="23403" y="31552"/>
                </a:lnTo>
                <a:cubicBezTo>
                  <a:pt x="22220" y="31847"/>
                  <a:pt x="21037" y="32032"/>
                  <a:pt x="19928" y="32032"/>
                </a:cubicBezTo>
                <a:cubicBezTo>
                  <a:pt x="19810" y="32039"/>
                  <a:pt x="19693" y="32042"/>
                  <a:pt x="19578" y="32042"/>
                </a:cubicBezTo>
                <a:cubicBezTo>
                  <a:pt x="19041" y="32042"/>
                  <a:pt x="18529" y="31976"/>
                  <a:pt x="18042" y="31884"/>
                </a:cubicBezTo>
                <a:cubicBezTo>
                  <a:pt x="17414" y="31774"/>
                  <a:pt x="16859" y="31626"/>
                  <a:pt x="16342" y="31404"/>
                </a:cubicBezTo>
                <a:cubicBezTo>
                  <a:pt x="15270" y="31034"/>
                  <a:pt x="14419" y="30406"/>
                  <a:pt x="13717" y="29777"/>
                </a:cubicBezTo>
                <a:cubicBezTo>
                  <a:pt x="13532" y="29592"/>
                  <a:pt x="13384" y="29444"/>
                  <a:pt x="13199" y="29296"/>
                </a:cubicBezTo>
                <a:cubicBezTo>
                  <a:pt x="13125" y="29223"/>
                  <a:pt x="13051" y="29149"/>
                  <a:pt x="12977" y="29075"/>
                </a:cubicBezTo>
                <a:cubicBezTo>
                  <a:pt x="12903" y="28964"/>
                  <a:pt x="12866" y="28890"/>
                  <a:pt x="12792" y="28816"/>
                </a:cubicBezTo>
                <a:cubicBezTo>
                  <a:pt x="12534" y="28483"/>
                  <a:pt x="12349" y="28150"/>
                  <a:pt x="12164" y="27818"/>
                </a:cubicBezTo>
                <a:cubicBezTo>
                  <a:pt x="11794" y="27189"/>
                  <a:pt x="11535" y="26635"/>
                  <a:pt x="11314" y="26154"/>
                </a:cubicBezTo>
                <a:cubicBezTo>
                  <a:pt x="10944" y="25267"/>
                  <a:pt x="10870" y="24713"/>
                  <a:pt x="10870" y="24712"/>
                </a:cubicBezTo>
                <a:lnTo>
                  <a:pt x="10870" y="24712"/>
                </a:lnTo>
                <a:cubicBezTo>
                  <a:pt x="10870" y="24713"/>
                  <a:pt x="10907" y="25230"/>
                  <a:pt x="11277" y="26154"/>
                </a:cubicBezTo>
                <a:cubicBezTo>
                  <a:pt x="11462" y="26598"/>
                  <a:pt x="11720" y="27189"/>
                  <a:pt x="12053" y="27818"/>
                </a:cubicBezTo>
                <a:cubicBezTo>
                  <a:pt x="12238" y="28113"/>
                  <a:pt x="12423" y="28483"/>
                  <a:pt x="12645" y="28816"/>
                </a:cubicBezTo>
                <a:cubicBezTo>
                  <a:pt x="12756" y="29001"/>
                  <a:pt x="12903" y="29186"/>
                  <a:pt x="13051" y="29333"/>
                </a:cubicBezTo>
                <a:cubicBezTo>
                  <a:pt x="13199" y="29481"/>
                  <a:pt x="13347" y="29666"/>
                  <a:pt x="13532" y="29814"/>
                </a:cubicBezTo>
                <a:cubicBezTo>
                  <a:pt x="14197" y="30480"/>
                  <a:pt x="15048" y="31145"/>
                  <a:pt x="16157" y="31589"/>
                </a:cubicBezTo>
                <a:cubicBezTo>
                  <a:pt x="16674" y="31810"/>
                  <a:pt x="17266" y="31995"/>
                  <a:pt x="17894" y="32106"/>
                </a:cubicBezTo>
                <a:cubicBezTo>
                  <a:pt x="18486" y="32254"/>
                  <a:pt x="19151" y="32328"/>
                  <a:pt x="19817" y="32328"/>
                </a:cubicBezTo>
                <a:cubicBezTo>
                  <a:pt x="19928" y="32331"/>
                  <a:pt x="20039" y="32333"/>
                  <a:pt x="20150" y="32333"/>
                </a:cubicBezTo>
                <a:cubicBezTo>
                  <a:pt x="21376" y="32333"/>
                  <a:pt x="22633" y="32146"/>
                  <a:pt x="23921" y="31774"/>
                </a:cubicBezTo>
                <a:lnTo>
                  <a:pt x="23921" y="31774"/>
                </a:lnTo>
                <a:cubicBezTo>
                  <a:pt x="23662" y="31884"/>
                  <a:pt x="23403" y="31958"/>
                  <a:pt x="23107" y="32032"/>
                </a:cubicBezTo>
                <a:cubicBezTo>
                  <a:pt x="21665" y="32402"/>
                  <a:pt x="20261" y="32550"/>
                  <a:pt x="18967" y="32550"/>
                </a:cubicBezTo>
                <a:cubicBezTo>
                  <a:pt x="17636" y="32513"/>
                  <a:pt x="16453" y="32254"/>
                  <a:pt x="15380" y="31847"/>
                </a:cubicBezTo>
                <a:cubicBezTo>
                  <a:pt x="14345" y="31404"/>
                  <a:pt x="13458" y="30812"/>
                  <a:pt x="12756" y="30221"/>
                </a:cubicBezTo>
                <a:cubicBezTo>
                  <a:pt x="11351" y="29001"/>
                  <a:pt x="10574" y="27707"/>
                  <a:pt x="10205" y="26819"/>
                </a:cubicBezTo>
                <a:cubicBezTo>
                  <a:pt x="9798" y="25896"/>
                  <a:pt x="9724" y="25378"/>
                  <a:pt x="9724" y="25378"/>
                </a:cubicBezTo>
                <a:lnTo>
                  <a:pt x="9724" y="25378"/>
                </a:lnTo>
                <a:cubicBezTo>
                  <a:pt x="9724" y="25378"/>
                  <a:pt x="9761" y="25896"/>
                  <a:pt x="10131" y="26819"/>
                </a:cubicBezTo>
                <a:cubicBezTo>
                  <a:pt x="10500" y="27707"/>
                  <a:pt x="11203" y="29001"/>
                  <a:pt x="12608" y="30295"/>
                </a:cubicBezTo>
                <a:cubicBezTo>
                  <a:pt x="13273" y="30923"/>
                  <a:pt x="14160" y="31515"/>
                  <a:pt x="15196" y="31995"/>
                </a:cubicBezTo>
                <a:cubicBezTo>
                  <a:pt x="16268" y="32476"/>
                  <a:pt x="17488" y="32772"/>
                  <a:pt x="18856" y="32846"/>
                </a:cubicBezTo>
                <a:cubicBezTo>
                  <a:pt x="19015" y="32850"/>
                  <a:pt x="19176" y="32852"/>
                  <a:pt x="19338" y="32852"/>
                </a:cubicBezTo>
                <a:cubicBezTo>
                  <a:pt x="20533" y="32852"/>
                  <a:pt x="21810" y="32727"/>
                  <a:pt x="23144" y="32402"/>
                </a:cubicBezTo>
                <a:cubicBezTo>
                  <a:pt x="23477" y="32328"/>
                  <a:pt x="23847" y="32217"/>
                  <a:pt x="24179" y="32143"/>
                </a:cubicBezTo>
                <a:lnTo>
                  <a:pt x="24179" y="32143"/>
                </a:lnTo>
                <a:cubicBezTo>
                  <a:pt x="23699" y="32328"/>
                  <a:pt x="23144" y="32550"/>
                  <a:pt x="22516" y="32698"/>
                </a:cubicBezTo>
                <a:cubicBezTo>
                  <a:pt x="21850" y="32883"/>
                  <a:pt x="21111" y="33031"/>
                  <a:pt x="20335" y="33104"/>
                </a:cubicBezTo>
                <a:cubicBezTo>
                  <a:pt x="20039" y="33104"/>
                  <a:pt x="19780" y="33141"/>
                  <a:pt x="19484" y="33141"/>
                </a:cubicBezTo>
                <a:cubicBezTo>
                  <a:pt x="19427" y="33142"/>
                  <a:pt x="19369" y="33143"/>
                  <a:pt x="19312" y="33143"/>
                </a:cubicBezTo>
                <a:cubicBezTo>
                  <a:pt x="16967" y="33143"/>
                  <a:pt x="14630" y="32407"/>
                  <a:pt x="12682" y="31108"/>
                </a:cubicBezTo>
                <a:cubicBezTo>
                  <a:pt x="10611" y="29703"/>
                  <a:pt x="9095" y="27670"/>
                  <a:pt x="8578" y="25525"/>
                </a:cubicBezTo>
                <a:cubicBezTo>
                  <a:pt x="8467" y="25045"/>
                  <a:pt x="8393" y="24601"/>
                  <a:pt x="8356" y="24158"/>
                </a:cubicBezTo>
                <a:cubicBezTo>
                  <a:pt x="8208" y="22272"/>
                  <a:pt x="8763" y="20682"/>
                  <a:pt x="9169" y="19795"/>
                </a:cubicBezTo>
                <a:cubicBezTo>
                  <a:pt x="9317" y="19499"/>
                  <a:pt x="9465" y="19203"/>
                  <a:pt x="9613" y="18908"/>
                </a:cubicBezTo>
                <a:lnTo>
                  <a:pt x="10020" y="18908"/>
                </a:lnTo>
                <a:cubicBezTo>
                  <a:pt x="9872" y="19167"/>
                  <a:pt x="9761" y="19425"/>
                  <a:pt x="9650" y="19684"/>
                </a:cubicBezTo>
                <a:cubicBezTo>
                  <a:pt x="9502" y="20128"/>
                  <a:pt x="9391" y="20534"/>
                  <a:pt x="9317" y="20904"/>
                </a:cubicBezTo>
                <a:cubicBezTo>
                  <a:pt x="9169" y="21681"/>
                  <a:pt x="9132" y="22346"/>
                  <a:pt x="9169" y="22901"/>
                </a:cubicBezTo>
                <a:cubicBezTo>
                  <a:pt x="9206" y="24010"/>
                  <a:pt x="9465" y="24601"/>
                  <a:pt x="9465" y="24601"/>
                </a:cubicBezTo>
                <a:cubicBezTo>
                  <a:pt x="9465" y="24601"/>
                  <a:pt x="9280" y="24010"/>
                  <a:pt x="9317" y="22938"/>
                </a:cubicBezTo>
                <a:cubicBezTo>
                  <a:pt x="9354" y="22383"/>
                  <a:pt x="9428" y="21754"/>
                  <a:pt x="9613" y="21015"/>
                </a:cubicBezTo>
                <a:cubicBezTo>
                  <a:pt x="9724" y="20645"/>
                  <a:pt x="9835" y="20239"/>
                  <a:pt x="9983" y="19832"/>
                </a:cubicBezTo>
                <a:cubicBezTo>
                  <a:pt x="10131" y="19536"/>
                  <a:pt x="10315" y="19167"/>
                  <a:pt x="10537" y="18871"/>
                </a:cubicBezTo>
                <a:cubicBezTo>
                  <a:pt x="10759" y="18834"/>
                  <a:pt x="10981" y="18834"/>
                  <a:pt x="11166" y="18797"/>
                </a:cubicBezTo>
                <a:lnTo>
                  <a:pt x="11166" y="18797"/>
                </a:lnTo>
                <a:cubicBezTo>
                  <a:pt x="10907" y="19351"/>
                  <a:pt x="10759" y="19869"/>
                  <a:pt x="10685" y="20350"/>
                </a:cubicBezTo>
                <a:cubicBezTo>
                  <a:pt x="10611" y="20978"/>
                  <a:pt x="10611" y="21533"/>
                  <a:pt x="10611" y="21976"/>
                </a:cubicBezTo>
                <a:cubicBezTo>
                  <a:pt x="10648" y="22864"/>
                  <a:pt x="10759" y="23344"/>
                  <a:pt x="10759" y="23344"/>
                </a:cubicBezTo>
                <a:cubicBezTo>
                  <a:pt x="10759" y="23344"/>
                  <a:pt x="10722" y="22864"/>
                  <a:pt x="10759" y="22013"/>
                </a:cubicBezTo>
                <a:cubicBezTo>
                  <a:pt x="10796" y="21570"/>
                  <a:pt x="10833" y="21052"/>
                  <a:pt x="10981" y="20460"/>
                </a:cubicBezTo>
                <a:cubicBezTo>
                  <a:pt x="11129" y="19869"/>
                  <a:pt x="11314" y="19240"/>
                  <a:pt x="11757" y="18686"/>
                </a:cubicBezTo>
                <a:cubicBezTo>
                  <a:pt x="11905" y="18649"/>
                  <a:pt x="12053" y="18612"/>
                  <a:pt x="12201" y="18575"/>
                </a:cubicBezTo>
                <a:lnTo>
                  <a:pt x="12201" y="18575"/>
                </a:lnTo>
                <a:cubicBezTo>
                  <a:pt x="12090" y="18723"/>
                  <a:pt x="12016" y="18871"/>
                  <a:pt x="11979" y="19019"/>
                </a:cubicBezTo>
                <a:cubicBezTo>
                  <a:pt x="11831" y="19351"/>
                  <a:pt x="11794" y="19684"/>
                  <a:pt x="11720" y="19980"/>
                </a:cubicBezTo>
                <a:cubicBezTo>
                  <a:pt x="11646" y="20571"/>
                  <a:pt x="11646" y="21089"/>
                  <a:pt x="11646" y="21533"/>
                </a:cubicBezTo>
                <a:cubicBezTo>
                  <a:pt x="11683" y="22346"/>
                  <a:pt x="11794" y="22827"/>
                  <a:pt x="11794" y="22827"/>
                </a:cubicBezTo>
                <a:cubicBezTo>
                  <a:pt x="11794" y="22827"/>
                  <a:pt x="11720" y="22346"/>
                  <a:pt x="11794" y="21533"/>
                </a:cubicBezTo>
                <a:cubicBezTo>
                  <a:pt x="11831" y="21126"/>
                  <a:pt x="11905" y="20608"/>
                  <a:pt x="12016" y="20054"/>
                </a:cubicBezTo>
                <a:cubicBezTo>
                  <a:pt x="12090" y="19795"/>
                  <a:pt x="12201" y="19499"/>
                  <a:pt x="12312" y="19203"/>
                </a:cubicBezTo>
                <a:cubicBezTo>
                  <a:pt x="12460" y="18908"/>
                  <a:pt x="12645" y="18612"/>
                  <a:pt x="12866" y="18427"/>
                </a:cubicBezTo>
                <a:lnTo>
                  <a:pt x="12829" y="18353"/>
                </a:lnTo>
                <a:cubicBezTo>
                  <a:pt x="12903" y="18316"/>
                  <a:pt x="12977" y="18279"/>
                  <a:pt x="13014" y="18279"/>
                </a:cubicBezTo>
                <a:cubicBezTo>
                  <a:pt x="13051" y="18242"/>
                  <a:pt x="13088" y="18242"/>
                  <a:pt x="13125" y="18205"/>
                </a:cubicBezTo>
                <a:lnTo>
                  <a:pt x="13125" y="18205"/>
                </a:lnTo>
                <a:cubicBezTo>
                  <a:pt x="12940" y="18538"/>
                  <a:pt x="12829" y="18871"/>
                  <a:pt x="12792" y="19167"/>
                </a:cubicBezTo>
                <a:cubicBezTo>
                  <a:pt x="12719" y="19573"/>
                  <a:pt x="12719" y="19943"/>
                  <a:pt x="12719" y="20239"/>
                </a:cubicBezTo>
                <a:lnTo>
                  <a:pt x="12719" y="21163"/>
                </a:lnTo>
                <a:cubicBezTo>
                  <a:pt x="12719" y="21163"/>
                  <a:pt x="12792" y="20830"/>
                  <a:pt x="12866" y="20276"/>
                </a:cubicBezTo>
                <a:cubicBezTo>
                  <a:pt x="12903" y="19980"/>
                  <a:pt x="12977" y="19647"/>
                  <a:pt x="13088" y="19240"/>
                </a:cubicBezTo>
                <a:cubicBezTo>
                  <a:pt x="13199" y="18871"/>
                  <a:pt x="13384" y="18427"/>
                  <a:pt x="13754" y="18168"/>
                </a:cubicBezTo>
                <a:lnTo>
                  <a:pt x="13606" y="17983"/>
                </a:lnTo>
                <a:cubicBezTo>
                  <a:pt x="13717" y="17909"/>
                  <a:pt x="13828" y="17873"/>
                  <a:pt x="13865" y="17836"/>
                </a:cubicBezTo>
                <a:lnTo>
                  <a:pt x="13902" y="17799"/>
                </a:lnTo>
                <a:cubicBezTo>
                  <a:pt x="13902" y="17799"/>
                  <a:pt x="13939" y="17799"/>
                  <a:pt x="13939" y="17762"/>
                </a:cubicBezTo>
                <a:lnTo>
                  <a:pt x="13976" y="17762"/>
                </a:lnTo>
                <a:cubicBezTo>
                  <a:pt x="13976" y="17762"/>
                  <a:pt x="13976" y="17762"/>
                  <a:pt x="13976" y="17725"/>
                </a:cubicBezTo>
                <a:cubicBezTo>
                  <a:pt x="13976" y="17725"/>
                  <a:pt x="13976" y="17725"/>
                  <a:pt x="13976" y="17688"/>
                </a:cubicBezTo>
                <a:cubicBezTo>
                  <a:pt x="13976" y="17688"/>
                  <a:pt x="13976" y="17651"/>
                  <a:pt x="13976" y="17651"/>
                </a:cubicBezTo>
                <a:cubicBezTo>
                  <a:pt x="13976" y="17614"/>
                  <a:pt x="13939" y="17614"/>
                  <a:pt x="13902" y="17577"/>
                </a:cubicBezTo>
                <a:lnTo>
                  <a:pt x="13828" y="17577"/>
                </a:lnTo>
                <a:cubicBezTo>
                  <a:pt x="13791" y="17577"/>
                  <a:pt x="13791" y="17577"/>
                  <a:pt x="13754" y="17614"/>
                </a:cubicBezTo>
                <a:lnTo>
                  <a:pt x="13717" y="17614"/>
                </a:lnTo>
                <a:cubicBezTo>
                  <a:pt x="13569" y="17688"/>
                  <a:pt x="13310" y="17799"/>
                  <a:pt x="12903" y="17946"/>
                </a:cubicBezTo>
                <a:cubicBezTo>
                  <a:pt x="12090" y="18205"/>
                  <a:pt x="11203" y="18353"/>
                  <a:pt x="10278" y="18353"/>
                </a:cubicBezTo>
                <a:cubicBezTo>
                  <a:pt x="10131" y="18353"/>
                  <a:pt x="9946" y="18316"/>
                  <a:pt x="9761" y="18316"/>
                </a:cubicBezTo>
                <a:cubicBezTo>
                  <a:pt x="9650" y="18316"/>
                  <a:pt x="9539" y="18316"/>
                  <a:pt x="9428" y="18279"/>
                </a:cubicBezTo>
                <a:cubicBezTo>
                  <a:pt x="8504" y="18205"/>
                  <a:pt x="7469" y="17983"/>
                  <a:pt x="6286" y="17651"/>
                </a:cubicBezTo>
                <a:cubicBezTo>
                  <a:pt x="5990" y="17540"/>
                  <a:pt x="5657" y="17466"/>
                  <a:pt x="5324" y="17355"/>
                </a:cubicBezTo>
                <a:cubicBezTo>
                  <a:pt x="5213" y="17318"/>
                  <a:pt x="5066" y="17281"/>
                  <a:pt x="4918" y="17244"/>
                </a:cubicBezTo>
                <a:cubicBezTo>
                  <a:pt x="5153" y="17218"/>
                  <a:pt x="5388" y="17192"/>
                  <a:pt x="5610" y="17192"/>
                </a:cubicBezTo>
                <a:cubicBezTo>
                  <a:pt x="5703" y="17192"/>
                  <a:pt x="5792" y="17196"/>
                  <a:pt x="5879" y="17207"/>
                </a:cubicBezTo>
                <a:cubicBezTo>
                  <a:pt x="7173" y="17244"/>
                  <a:pt x="8282" y="17392"/>
                  <a:pt x="9206" y="17392"/>
                </a:cubicBezTo>
                <a:cubicBezTo>
                  <a:pt x="10131" y="17392"/>
                  <a:pt x="10833" y="17207"/>
                  <a:pt x="11314" y="17059"/>
                </a:cubicBezTo>
                <a:cubicBezTo>
                  <a:pt x="11757" y="16911"/>
                  <a:pt x="11979" y="16800"/>
                  <a:pt x="11979" y="16800"/>
                </a:cubicBezTo>
                <a:lnTo>
                  <a:pt x="11979" y="16800"/>
                </a:lnTo>
                <a:cubicBezTo>
                  <a:pt x="11979" y="16800"/>
                  <a:pt x="11757" y="16874"/>
                  <a:pt x="11314" y="17022"/>
                </a:cubicBezTo>
                <a:cubicBezTo>
                  <a:pt x="10897" y="17118"/>
                  <a:pt x="10343" y="17214"/>
                  <a:pt x="9601" y="17214"/>
                </a:cubicBezTo>
                <a:cubicBezTo>
                  <a:pt x="9486" y="17214"/>
                  <a:pt x="9367" y="17212"/>
                  <a:pt x="9243" y="17207"/>
                </a:cubicBezTo>
                <a:cubicBezTo>
                  <a:pt x="8356" y="17207"/>
                  <a:pt x="7247" y="16985"/>
                  <a:pt x="5953" y="16874"/>
                </a:cubicBezTo>
                <a:cubicBezTo>
                  <a:pt x="5833" y="16867"/>
                  <a:pt x="5710" y="16864"/>
                  <a:pt x="5585" y="16864"/>
                </a:cubicBezTo>
                <a:cubicBezTo>
                  <a:pt x="5056" y="16864"/>
                  <a:pt x="4488" y="16918"/>
                  <a:pt x="3920" y="16948"/>
                </a:cubicBezTo>
                <a:lnTo>
                  <a:pt x="3883" y="16948"/>
                </a:lnTo>
                <a:cubicBezTo>
                  <a:pt x="3809" y="16911"/>
                  <a:pt x="3698" y="16874"/>
                  <a:pt x="3624" y="16874"/>
                </a:cubicBezTo>
                <a:cubicBezTo>
                  <a:pt x="3920" y="16763"/>
                  <a:pt x="4215" y="16689"/>
                  <a:pt x="4474" y="16616"/>
                </a:cubicBezTo>
                <a:cubicBezTo>
                  <a:pt x="4918" y="16505"/>
                  <a:pt x="5361" y="16431"/>
                  <a:pt x="5768" y="16394"/>
                </a:cubicBezTo>
                <a:lnTo>
                  <a:pt x="6877" y="16283"/>
                </a:lnTo>
                <a:cubicBezTo>
                  <a:pt x="7580" y="16209"/>
                  <a:pt x="8097" y="16098"/>
                  <a:pt x="8430" y="15987"/>
                </a:cubicBezTo>
                <a:cubicBezTo>
                  <a:pt x="8763" y="15876"/>
                  <a:pt x="8947" y="15765"/>
                  <a:pt x="8948" y="15765"/>
                </a:cubicBezTo>
                <a:lnTo>
                  <a:pt x="8948" y="15765"/>
                </a:lnTo>
                <a:cubicBezTo>
                  <a:pt x="8947" y="15765"/>
                  <a:pt x="8763" y="15839"/>
                  <a:pt x="8430" y="15913"/>
                </a:cubicBezTo>
                <a:cubicBezTo>
                  <a:pt x="8097" y="16024"/>
                  <a:pt x="7580" y="16061"/>
                  <a:pt x="6914" y="16098"/>
                </a:cubicBezTo>
                <a:lnTo>
                  <a:pt x="5805" y="16172"/>
                </a:lnTo>
                <a:cubicBezTo>
                  <a:pt x="5361" y="16172"/>
                  <a:pt x="4918" y="16209"/>
                  <a:pt x="4437" y="16320"/>
                </a:cubicBezTo>
                <a:cubicBezTo>
                  <a:pt x="3920" y="16431"/>
                  <a:pt x="3328" y="16579"/>
                  <a:pt x="2699" y="16689"/>
                </a:cubicBezTo>
                <a:lnTo>
                  <a:pt x="2663" y="16689"/>
                </a:lnTo>
                <a:cubicBezTo>
                  <a:pt x="2847" y="16579"/>
                  <a:pt x="3032" y="16468"/>
                  <a:pt x="3217" y="16357"/>
                </a:cubicBezTo>
                <a:cubicBezTo>
                  <a:pt x="3735" y="16061"/>
                  <a:pt x="4215" y="15802"/>
                  <a:pt x="4696" y="15617"/>
                </a:cubicBezTo>
                <a:cubicBezTo>
                  <a:pt x="5694" y="15285"/>
                  <a:pt x="6544" y="15063"/>
                  <a:pt x="7247" y="14841"/>
                </a:cubicBezTo>
                <a:cubicBezTo>
                  <a:pt x="8622" y="14453"/>
                  <a:pt x="9358" y="14099"/>
                  <a:pt x="9423" y="14099"/>
                </a:cubicBezTo>
                <a:cubicBezTo>
                  <a:pt x="9427" y="14099"/>
                  <a:pt x="9428" y="14100"/>
                  <a:pt x="9428" y="14101"/>
                </a:cubicBezTo>
                <a:lnTo>
                  <a:pt x="9428" y="14101"/>
                </a:lnTo>
                <a:cubicBezTo>
                  <a:pt x="9428" y="14099"/>
                  <a:pt x="9426" y="14098"/>
                  <a:pt x="9421" y="14098"/>
                </a:cubicBezTo>
                <a:cubicBezTo>
                  <a:pt x="9342" y="14098"/>
                  <a:pt x="8607" y="14379"/>
                  <a:pt x="7247" y="14693"/>
                </a:cubicBezTo>
                <a:cubicBezTo>
                  <a:pt x="6544" y="14841"/>
                  <a:pt x="5657" y="15026"/>
                  <a:pt x="4659" y="15322"/>
                </a:cubicBezTo>
                <a:cubicBezTo>
                  <a:pt x="4400" y="15395"/>
                  <a:pt x="4104" y="15506"/>
                  <a:pt x="3846" y="15617"/>
                </a:cubicBezTo>
                <a:cubicBezTo>
                  <a:pt x="3587" y="15728"/>
                  <a:pt x="3328" y="15876"/>
                  <a:pt x="3069" y="15987"/>
                </a:cubicBezTo>
                <a:cubicBezTo>
                  <a:pt x="2958" y="16061"/>
                  <a:pt x="2810" y="16135"/>
                  <a:pt x="2663" y="16209"/>
                </a:cubicBezTo>
                <a:cubicBezTo>
                  <a:pt x="2810" y="16098"/>
                  <a:pt x="2921" y="15987"/>
                  <a:pt x="3032" y="15876"/>
                </a:cubicBezTo>
                <a:cubicBezTo>
                  <a:pt x="3550" y="15432"/>
                  <a:pt x="4104" y="15026"/>
                  <a:pt x="4622" y="14730"/>
                </a:cubicBezTo>
                <a:cubicBezTo>
                  <a:pt x="5731" y="14102"/>
                  <a:pt x="6655" y="13547"/>
                  <a:pt x="7432" y="13140"/>
                </a:cubicBezTo>
                <a:cubicBezTo>
                  <a:pt x="8984" y="12290"/>
                  <a:pt x="9983" y="12142"/>
                  <a:pt x="9983" y="12142"/>
                </a:cubicBezTo>
                <a:lnTo>
                  <a:pt x="9983" y="12142"/>
                </a:lnTo>
                <a:cubicBezTo>
                  <a:pt x="9983" y="12142"/>
                  <a:pt x="8984" y="12216"/>
                  <a:pt x="7395" y="12955"/>
                </a:cubicBezTo>
                <a:cubicBezTo>
                  <a:pt x="6581" y="13325"/>
                  <a:pt x="5657" y="13880"/>
                  <a:pt x="4511" y="14434"/>
                </a:cubicBezTo>
                <a:cubicBezTo>
                  <a:pt x="3956" y="14730"/>
                  <a:pt x="3402" y="15100"/>
                  <a:pt x="2810" y="15580"/>
                </a:cubicBezTo>
                <a:cubicBezTo>
                  <a:pt x="2663" y="15691"/>
                  <a:pt x="2552" y="15802"/>
                  <a:pt x="2404" y="15913"/>
                </a:cubicBezTo>
                <a:cubicBezTo>
                  <a:pt x="2293" y="15987"/>
                  <a:pt x="2219" y="16061"/>
                  <a:pt x="2145" y="16135"/>
                </a:cubicBezTo>
                <a:cubicBezTo>
                  <a:pt x="2478" y="15654"/>
                  <a:pt x="2847" y="15248"/>
                  <a:pt x="3217" y="14841"/>
                </a:cubicBezTo>
                <a:cubicBezTo>
                  <a:pt x="3809" y="14249"/>
                  <a:pt x="4474" y="13732"/>
                  <a:pt x="5103" y="13288"/>
                </a:cubicBezTo>
                <a:cubicBezTo>
                  <a:pt x="6360" y="12401"/>
                  <a:pt x="7580" y="11846"/>
                  <a:pt x="8578" y="11440"/>
                </a:cubicBezTo>
                <a:cubicBezTo>
                  <a:pt x="10611" y="10663"/>
                  <a:pt x="11905" y="10663"/>
                  <a:pt x="11868" y="10663"/>
                </a:cubicBezTo>
                <a:cubicBezTo>
                  <a:pt x="11875" y="10663"/>
                  <a:pt x="11842" y="10661"/>
                  <a:pt x="11773" y="10661"/>
                </a:cubicBezTo>
                <a:cubicBezTo>
                  <a:pt x="11443" y="10661"/>
                  <a:pt x="10288" y="10711"/>
                  <a:pt x="8578" y="11292"/>
                </a:cubicBezTo>
                <a:cubicBezTo>
                  <a:pt x="7543" y="11624"/>
                  <a:pt x="6286" y="12142"/>
                  <a:pt x="4955" y="12992"/>
                </a:cubicBezTo>
                <a:cubicBezTo>
                  <a:pt x="4326" y="13436"/>
                  <a:pt x="3624" y="13917"/>
                  <a:pt x="2958" y="14545"/>
                </a:cubicBezTo>
                <a:cubicBezTo>
                  <a:pt x="2736" y="14767"/>
                  <a:pt x="2552" y="14989"/>
                  <a:pt x="2330" y="15248"/>
                </a:cubicBezTo>
                <a:cubicBezTo>
                  <a:pt x="2589" y="14841"/>
                  <a:pt x="2884" y="14434"/>
                  <a:pt x="3217" y="14065"/>
                </a:cubicBezTo>
                <a:cubicBezTo>
                  <a:pt x="5029" y="12105"/>
                  <a:pt x="7247" y="10959"/>
                  <a:pt x="8763" y="10330"/>
                </a:cubicBezTo>
                <a:cubicBezTo>
                  <a:pt x="9909" y="9887"/>
                  <a:pt x="11129" y="9591"/>
                  <a:pt x="12238" y="9443"/>
                </a:cubicBezTo>
                <a:cubicBezTo>
                  <a:pt x="12571" y="9406"/>
                  <a:pt x="12903" y="9388"/>
                  <a:pt x="13227" y="9388"/>
                </a:cubicBezTo>
                <a:cubicBezTo>
                  <a:pt x="13550" y="9388"/>
                  <a:pt x="13865" y="9406"/>
                  <a:pt x="14160" y="9443"/>
                </a:cubicBezTo>
                <a:cubicBezTo>
                  <a:pt x="15454" y="9554"/>
                  <a:pt x="16416" y="9998"/>
                  <a:pt x="17007" y="10330"/>
                </a:cubicBezTo>
                <a:cubicBezTo>
                  <a:pt x="17229" y="10515"/>
                  <a:pt x="17488" y="10700"/>
                  <a:pt x="17710" y="10848"/>
                </a:cubicBezTo>
                <a:cubicBezTo>
                  <a:pt x="18190" y="11218"/>
                  <a:pt x="18412" y="11514"/>
                  <a:pt x="18523" y="11624"/>
                </a:cubicBezTo>
                <a:cubicBezTo>
                  <a:pt x="18523" y="11661"/>
                  <a:pt x="18560" y="11698"/>
                  <a:pt x="18560" y="11698"/>
                </a:cubicBezTo>
                <a:cubicBezTo>
                  <a:pt x="18597" y="11735"/>
                  <a:pt x="18597" y="11735"/>
                  <a:pt x="18671" y="11735"/>
                </a:cubicBezTo>
                <a:cubicBezTo>
                  <a:pt x="18708" y="11735"/>
                  <a:pt x="18782" y="11661"/>
                  <a:pt x="18782" y="11588"/>
                </a:cubicBezTo>
                <a:cubicBezTo>
                  <a:pt x="18782" y="11588"/>
                  <a:pt x="18745" y="11551"/>
                  <a:pt x="18745" y="11514"/>
                </a:cubicBezTo>
                <a:cubicBezTo>
                  <a:pt x="18745" y="11514"/>
                  <a:pt x="18708" y="11514"/>
                  <a:pt x="18708" y="11477"/>
                </a:cubicBezTo>
                <a:lnTo>
                  <a:pt x="18745" y="11477"/>
                </a:lnTo>
                <a:lnTo>
                  <a:pt x="18745" y="11514"/>
                </a:lnTo>
                <a:lnTo>
                  <a:pt x="18893" y="11514"/>
                </a:lnTo>
                <a:cubicBezTo>
                  <a:pt x="18930" y="11477"/>
                  <a:pt x="18967" y="11440"/>
                  <a:pt x="18930" y="11366"/>
                </a:cubicBezTo>
                <a:cubicBezTo>
                  <a:pt x="18930" y="11366"/>
                  <a:pt x="18930" y="11329"/>
                  <a:pt x="18930" y="11329"/>
                </a:cubicBezTo>
                <a:cubicBezTo>
                  <a:pt x="18893" y="11292"/>
                  <a:pt x="18893" y="11292"/>
                  <a:pt x="18893" y="11292"/>
                </a:cubicBezTo>
                <a:lnTo>
                  <a:pt x="18227" y="10774"/>
                </a:lnTo>
                <a:lnTo>
                  <a:pt x="18190" y="10737"/>
                </a:lnTo>
                <a:cubicBezTo>
                  <a:pt x="18153" y="10737"/>
                  <a:pt x="18153" y="10700"/>
                  <a:pt x="18116" y="10700"/>
                </a:cubicBezTo>
                <a:cubicBezTo>
                  <a:pt x="18042" y="10626"/>
                  <a:pt x="17968" y="10552"/>
                  <a:pt x="17894" y="10478"/>
                </a:cubicBezTo>
                <a:lnTo>
                  <a:pt x="17821" y="10441"/>
                </a:lnTo>
                <a:cubicBezTo>
                  <a:pt x="17710" y="10330"/>
                  <a:pt x="17599" y="10220"/>
                  <a:pt x="17414" y="10109"/>
                </a:cubicBezTo>
                <a:cubicBezTo>
                  <a:pt x="17081" y="9813"/>
                  <a:pt x="16785" y="9517"/>
                  <a:pt x="16490" y="9184"/>
                </a:cubicBezTo>
                <a:lnTo>
                  <a:pt x="16490" y="9184"/>
                </a:lnTo>
                <a:cubicBezTo>
                  <a:pt x="16563" y="9258"/>
                  <a:pt x="16637" y="9332"/>
                  <a:pt x="16711" y="9369"/>
                </a:cubicBezTo>
                <a:cubicBezTo>
                  <a:pt x="17488" y="10035"/>
                  <a:pt x="18227" y="10515"/>
                  <a:pt x="18893" y="10848"/>
                </a:cubicBezTo>
                <a:cubicBezTo>
                  <a:pt x="19558" y="11181"/>
                  <a:pt x="20076" y="11366"/>
                  <a:pt x="20445" y="11477"/>
                </a:cubicBezTo>
                <a:cubicBezTo>
                  <a:pt x="20815" y="11588"/>
                  <a:pt x="21000" y="11624"/>
                  <a:pt x="21000" y="11624"/>
                </a:cubicBezTo>
                <a:cubicBezTo>
                  <a:pt x="21000" y="11624"/>
                  <a:pt x="20815" y="11588"/>
                  <a:pt x="20482" y="11440"/>
                </a:cubicBezTo>
                <a:cubicBezTo>
                  <a:pt x="20113" y="11292"/>
                  <a:pt x="19595" y="11070"/>
                  <a:pt x="19004" y="10737"/>
                </a:cubicBezTo>
                <a:cubicBezTo>
                  <a:pt x="18375" y="10367"/>
                  <a:pt x="17673" y="9887"/>
                  <a:pt x="16933" y="9184"/>
                </a:cubicBezTo>
                <a:cubicBezTo>
                  <a:pt x="16194" y="8482"/>
                  <a:pt x="15417" y="7595"/>
                  <a:pt x="14863" y="6486"/>
                </a:cubicBezTo>
                <a:lnTo>
                  <a:pt x="14826" y="6486"/>
                </a:lnTo>
                <a:cubicBezTo>
                  <a:pt x="14789" y="6375"/>
                  <a:pt x="14715" y="6264"/>
                  <a:pt x="14715" y="6153"/>
                </a:cubicBezTo>
                <a:cubicBezTo>
                  <a:pt x="14678" y="6116"/>
                  <a:pt x="14678" y="6079"/>
                  <a:pt x="14678" y="6042"/>
                </a:cubicBezTo>
                <a:lnTo>
                  <a:pt x="14678" y="6042"/>
                </a:lnTo>
                <a:cubicBezTo>
                  <a:pt x="14974" y="6412"/>
                  <a:pt x="15270" y="6707"/>
                  <a:pt x="15565" y="7003"/>
                </a:cubicBezTo>
                <a:cubicBezTo>
                  <a:pt x="16342" y="7706"/>
                  <a:pt x="17044" y="8186"/>
                  <a:pt x="17673" y="8593"/>
                </a:cubicBezTo>
                <a:cubicBezTo>
                  <a:pt x="18856" y="9369"/>
                  <a:pt x="19595" y="9702"/>
                  <a:pt x="19595" y="9739"/>
                </a:cubicBezTo>
                <a:cubicBezTo>
                  <a:pt x="19595" y="9702"/>
                  <a:pt x="18930" y="9332"/>
                  <a:pt x="17784" y="8482"/>
                </a:cubicBezTo>
                <a:cubicBezTo>
                  <a:pt x="17192" y="8075"/>
                  <a:pt x="16527" y="7521"/>
                  <a:pt x="15824" y="6818"/>
                </a:cubicBezTo>
                <a:cubicBezTo>
                  <a:pt x="15454" y="6449"/>
                  <a:pt x="15085" y="6042"/>
                  <a:pt x="14789" y="5598"/>
                </a:cubicBezTo>
                <a:cubicBezTo>
                  <a:pt x="14604" y="5339"/>
                  <a:pt x="14456" y="5118"/>
                  <a:pt x="14345" y="4822"/>
                </a:cubicBezTo>
                <a:cubicBezTo>
                  <a:pt x="14271" y="4563"/>
                  <a:pt x="14197" y="4267"/>
                  <a:pt x="14086" y="4009"/>
                </a:cubicBezTo>
                <a:cubicBezTo>
                  <a:pt x="14086" y="4009"/>
                  <a:pt x="14086" y="3972"/>
                  <a:pt x="14086" y="3972"/>
                </a:cubicBezTo>
                <a:cubicBezTo>
                  <a:pt x="14641" y="4489"/>
                  <a:pt x="15159" y="4970"/>
                  <a:pt x="15602" y="5413"/>
                </a:cubicBezTo>
                <a:cubicBezTo>
                  <a:pt x="16379" y="6153"/>
                  <a:pt x="17007" y="6744"/>
                  <a:pt x="17599" y="7225"/>
                </a:cubicBezTo>
                <a:cubicBezTo>
                  <a:pt x="18695" y="8175"/>
                  <a:pt x="19430" y="8583"/>
                  <a:pt x="19411" y="8593"/>
                </a:cubicBezTo>
                <a:lnTo>
                  <a:pt x="19411" y="8593"/>
                </a:lnTo>
                <a:cubicBezTo>
                  <a:pt x="19432" y="8583"/>
                  <a:pt x="18770" y="8138"/>
                  <a:pt x="17710" y="7151"/>
                </a:cubicBezTo>
                <a:cubicBezTo>
                  <a:pt x="17192" y="6633"/>
                  <a:pt x="16563" y="6005"/>
                  <a:pt x="15861" y="5229"/>
                </a:cubicBezTo>
                <a:cubicBezTo>
                  <a:pt x="15270" y="4600"/>
                  <a:pt x="14567" y="3861"/>
                  <a:pt x="13754" y="3121"/>
                </a:cubicBezTo>
                <a:cubicBezTo>
                  <a:pt x="13717" y="3047"/>
                  <a:pt x="13680" y="2936"/>
                  <a:pt x="13643" y="2862"/>
                </a:cubicBezTo>
                <a:cubicBezTo>
                  <a:pt x="13606" y="2788"/>
                  <a:pt x="13606" y="2752"/>
                  <a:pt x="13569" y="2715"/>
                </a:cubicBezTo>
                <a:lnTo>
                  <a:pt x="13569" y="2715"/>
                </a:lnTo>
                <a:cubicBezTo>
                  <a:pt x="14419" y="3306"/>
                  <a:pt x="15233" y="3824"/>
                  <a:pt x="15972" y="4304"/>
                </a:cubicBezTo>
                <a:cubicBezTo>
                  <a:pt x="16933" y="4933"/>
                  <a:pt x="17673" y="5635"/>
                  <a:pt x="18264" y="6190"/>
                </a:cubicBezTo>
                <a:cubicBezTo>
                  <a:pt x="18856" y="6781"/>
                  <a:pt x="19336" y="7225"/>
                  <a:pt x="19632" y="7521"/>
                </a:cubicBezTo>
                <a:cubicBezTo>
                  <a:pt x="19928" y="7780"/>
                  <a:pt x="20076" y="7927"/>
                  <a:pt x="20113" y="7964"/>
                </a:cubicBezTo>
                <a:cubicBezTo>
                  <a:pt x="20039" y="7890"/>
                  <a:pt x="19447" y="7262"/>
                  <a:pt x="18412" y="6116"/>
                </a:cubicBezTo>
                <a:cubicBezTo>
                  <a:pt x="17857" y="5524"/>
                  <a:pt x="17155" y="4785"/>
                  <a:pt x="16194" y="4082"/>
                </a:cubicBezTo>
                <a:cubicBezTo>
                  <a:pt x="15491" y="3565"/>
                  <a:pt x="14715" y="3047"/>
                  <a:pt x="13902" y="2456"/>
                </a:cubicBezTo>
                <a:cubicBezTo>
                  <a:pt x="13976" y="2456"/>
                  <a:pt x="14049" y="2419"/>
                  <a:pt x="14123" y="2419"/>
                </a:cubicBezTo>
                <a:cubicBezTo>
                  <a:pt x="15380" y="2788"/>
                  <a:pt x="16527" y="3343"/>
                  <a:pt x="17451" y="3935"/>
                </a:cubicBezTo>
                <a:cubicBezTo>
                  <a:pt x="18597" y="4674"/>
                  <a:pt x="19484" y="5561"/>
                  <a:pt x="20113" y="6301"/>
                </a:cubicBezTo>
                <a:cubicBezTo>
                  <a:pt x="20741" y="7040"/>
                  <a:pt x="21185" y="7669"/>
                  <a:pt x="21481" y="8112"/>
                </a:cubicBezTo>
                <a:cubicBezTo>
                  <a:pt x="21776" y="8556"/>
                  <a:pt x="21924" y="8778"/>
                  <a:pt x="21924" y="8778"/>
                </a:cubicBezTo>
                <a:cubicBezTo>
                  <a:pt x="21924" y="8778"/>
                  <a:pt x="21776" y="8556"/>
                  <a:pt x="21518" y="8075"/>
                </a:cubicBezTo>
                <a:cubicBezTo>
                  <a:pt x="21259" y="7669"/>
                  <a:pt x="20889" y="7003"/>
                  <a:pt x="20261" y="6227"/>
                </a:cubicBezTo>
                <a:cubicBezTo>
                  <a:pt x="19669" y="5450"/>
                  <a:pt x="18819" y="4526"/>
                  <a:pt x="17673" y="3713"/>
                </a:cubicBezTo>
                <a:cubicBezTo>
                  <a:pt x="17007" y="3232"/>
                  <a:pt x="16268" y="2825"/>
                  <a:pt x="15380" y="2456"/>
                </a:cubicBezTo>
                <a:lnTo>
                  <a:pt x="15528" y="2456"/>
                </a:lnTo>
                <a:cubicBezTo>
                  <a:pt x="16268" y="2715"/>
                  <a:pt x="16970" y="2899"/>
                  <a:pt x="17599" y="3158"/>
                </a:cubicBezTo>
                <a:cubicBezTo>
                  <a:pt x="18338" y="3417"/>
                  <a:pt x="18930" y="3824"/>
                  <a:pt x="19447" y="4230"/>
                </a:cubicBezTo>
                <a:cubicBezTo>
                  <a:pt x="20482" y="5155"/>
                  <a:pt x="21259" y="6042"/>
                  <a:pt x="21813" y="6818"/>
                </a:cubicBezTo>
                <a:cubicBezTo>
                  <a:pt x="22368" y="7595"/>
                  <a:pt x="22701" y="8297"/>
                  <a:pt x="22885" y="8778"/>
                </a:cubicBezTo>
                <a:cubicBezTo>
                  <a:pt x="23107" y="9221"/>
                  <a:pt x="23181" y="9480"/>
                  <a:pt x="23181" y="9480"/>
                </a:cubicBezTo>
                <a:cubicBezTo>
                  <a:pt x="23181" y="9480"/>
                  <a:pt x="23107" y="9221"/>
                  <a:pt x="22959" y="8778"/>
                </a:cubicBezTo>
                <a:cubicBezTo>
                  <a:pt x="22775" y="8297"/>
                  <a:pt x="22479" y="7595"/>
                  <a:pt x="21961" y="6781"/>
                </a:cubicBezTo>
                <a:cubicBezTo>
                  <a:pt x="21444" y="5931"/>
                  <a:pt x="20704" y="5007"/>
                  <a:pt x="19669" y="4045"/>
                </a:cubicBezTo>
                <a:cubicBezTo>
                  <a:pt x="19188" y="3565"/>
                  <a:pt x="18523" y="3121"/>
                  <a:pt x="17784" y="2825"/>
                </a:cubicBezTo>
                <a:cubicBezTo>
                  <a:pt x="17710" y="2752"/>
                  <a:pt x="17599" y="2715"/>
                  <a:pt x="17488" y="2678"/>
                </a:cubicBezTo>
                <a:lnTo>
                  <a:pt x="17488" y="2678"/>
                </a:lnTo>
                <a:cubicBezTo>
                  <a:pt x="17894" y="2752"/>
                  <a:pt x="18338" y="2862"/>
                  <a:pt x="18708" y="2973"/>
                </a:cubicBezTo>
                <a:cubicBezTo>
                  <a:pt x="19004" y="3084"/>
                  <a:pt x="19262" y="3195"/>
                  <a:pt x="19484" y="3306"/>
                </a:cubicBezTo>
                <a:cubicBezTo>
                  <a:pt x="20298" y="3787"/>
                  <a:pt x="21000" y="4304"/>
                  <a:pt x="21628" y="4859"/>
                </a:cubicBezTo>
                <a:cubicBezTo>
                  <a:pt x="22220" y="5413"/>
                  <a:pt x="22701" y="5968"/>
                  <a:pt x="23070" y="6523"/>
                </a:cubicBezTo>
                <a:cubicBezTo>
                  <a:pt x="23847" y="7595"/>
                  <a:pt x="24253" y="8593"/>
                  <a:pt x="24438" y="9258"/>
                </a:cubicBezTo>
                <a:cubicBezTo>
                  <a:pt x="24660" y="9961"/>
                  <a:pt x="24697" y="10330"/>
                  <a:pt x="24697" y="10330"/>
                </a:cubicBezTo>
                <a:cubicBezTo>
                  <a:pt x="24697" y="10330"/>
                  <a:pt x="24660" y="9961"/>
                  <a:pt x="24475" y="9295"/>
                </a:cubicBezTo>
                <a:cubicBezTo>
                  <a:pt x="24327" y="8593"/>
                  <a:pt x="23995" y="7595"/>
                  <a:pt x="23255" y="6486"/>
                </a:cubicBezTo>
                <a:cubicBezTo>
                  <a:pt x="22627" y="5524"/>
                  <a:pt x="21702" y="4489"/>
                  <a:pt x="20445" y="3602"/>
                </a:cubicBezTo>
                <a:lnTo>
                  <a:pt x="20445" y="3602"/>
                </a:lnTo>
                <a:cubicBezTo>
                  <a:pt x="21111" y="3898"/>
                  <a:pt x="21739" y="4267"/>
                  <a:pt x="22294" y="4674"/>
                </a:cubicBezTo>
                <a:cubicBezTo>
                  <a:pt x="23884" y="5894"/>
                  <a:pt x="24734" y="7410"/>
                  <a:pt x="25178" y="8482"/>
                </a:cubicBezTo>
                <a:cubicBezTo>
                  <a:pt x="25695" y="9813"/>
                  <a:pt x="25880" y="10959"/>
                  <a:pt x="25954" y="11698"/>
                </a:cubicBezTo>
                <a:cubicBezTo>
                  <a:pt x="25954" y="11883"/>
                  <a:pt x="25991" y="12031"/>
                  <a:pt x="25991" y="12142"/>
                </a:cubicBezTo>
                <a:cubicBezTo>
                  <a:pt x="26028" y="12512"/>
                  <a:pt x="26028" y="12771"/>
                  <a:pt x="26028" y="12881"/>
                </a:cubicBezTo>
                <a:cubicBezTo>
                  <a:pt x="26028" y="12918"/>
                  <a:pt x="26028" y="12955"/>
                  <a:pt x="26028" y="12955"/>
                </a:cubicBezTo>
                <a:cubicBezTo>
                  <a:pt x="26028" y="12992"/>
                  <a:pt x="26028" y="12992"/>
                  <a:pt x="26028" y="12992"/>
                </a:cubicBezTo>
                <a:cubicBezTo>
                  <a:pt x="26028" y="13029"/>
                  <a:pt x="26065" y="13029"/>
                  <a:pt x="26065" y="13029"/>
                </a:cubicBezTo>
                <a:cubicBezTo>
                  <a:pt x="26083" y="13066"/>
                  <a:pt x="26111" y="13085"/>
                  <a:pt x="26144" y="13085"/>
                </a:cubicBezTo>
                <a:cubicBezTo>
                  <a:pt x="26176" y="13085"/>
                  <a:pt x="26213" y="13066"/>
                  <a:pt x="26250" y="13029"/>
                </a:cubicBezTo>
                <a:cubicBezTo>
                  <a:pt x="26250" y="13029"/>
                  <a:pt x="26287" y="12992"/>
                  <a:pt x="26287" y="12955"/>
                </a:cubicBezTo>
                <a:cubicBezTo>
                  <a:pt x="26472" y="13399"/>
                  <a:pt x="26730" y="13806"/>
                  <a:pt x="27026" y="14102"/>
                </a:cubicBezTo>
                <a:cubicBezTo>
                  <a:pt x="27433" y="14508"/>
                  <a:pt x="27877" y="14730"/>
                  <a:pt x="28135" y="14841"/>
                </a:cubicBezTo>
                <a:cubicBezTo>
                  <a:pt x="28246" y="14878"/>
                  <a:pt x="28357" y="14915"/>
                  <a:pt x="28394" y="14952"/>
                </a:cubicBezTo>
                <a:cubicBezTo>
                  <a:pt x="28468" y="14952"/>
                  <a:pt x="28505" y="14989"/>
                  <a:pt x="28542" y="14989"/>
                </a:cubicBezTo>
                <a:lnTo>
                  <a:pt x="28579" y="14989"/>
                </a:lnTo>
                <a:cubicBezTo>
                  <a:pt x="28616" y="15026"/>
                  <a:pt x="28616" y="15026"/>
                  <a:pt x="28653" y="15026"/>
                </a:cubicBezTo>
                <a:lnTo>
                  <a:pt x="28690" y="15026"/>
                </a:lnTo>
                <a:cubicBezTo>
                  <a:pt x="28727" y="14989"/>
                  <a:pt x="28764" y="14915"/>
                  <a:pt x="28764" y="14878"/>
                </a:cubicBezTo>
                <a:cubicBezTo>
                  <a:pt x="28764" y="14841"/>
                  <a:pt x="28764" y="14841"/>
                  <a:pt x="28727" y="14804"/>
                </a:cubicBezTo>
                <a:cubicBezTo>
                  <a:pt x="28727" y="14804"/>
                  <a:pt x="28727" y="14804"/>
                  <a:pt x="28727" y="14767"/>
                </a:cubicBezTo>
                <a:lnTo>
                  <a:pt x="28690" y="14767"/>
                </a:lnTo>
                <a:cubicBezTo>
                  <a:pt x="28653" y="14767"/>
                  <a:pt x="28653" y="14730"/>
                  <a:pt x="28653" y="14730"/>
                </a:cubicBezTo>
                <a:cubicBezTo>
                  <a:pt x="28616" y="14730"/>
                  <a:pt x="28542" y="14656"/>
                  <a:pt x="28468" y="14619"/>
                </a:cubicBezTo>
                <a:cubicBezTo>
                  <a:pt x="28431" y="14582"/>
                  <a:pt x="28394" y="14545"/>
                  <a:pt x="28320" y="14545"/>
                </a:cubicBezTo>
                <a:cubicBezTo>
                  <a:pt x="28098" y="14360"/>
                  <a:pt x="27803" y="14102"/>
                  <a:pt x="27507" y="13695"/>
                </a:cubicBezTo>
                <a:cubicBezTo>
                  <a:pt x="27211" y="13251"/>
                  <a:pt x="27026" y="12734"/>
                  <a:pt x="26952" y="12105"/>
                </a:cubicBezTo>
                <a:cubicBezTo>
                  <a:pt x="26952" y="12031"/>
                  <a:pt x="26952" y="11957"/>
                  <a:pt x="26952" y="11846"/>
                </a:cubicBezTo>
                <a:cubicBezTo>
                  <a:pt x="26915" y="11624"/>
                  <a:pt x="26915" y="11403"/>
                  <a:pt x="26952" y="11181"/>
                </a:cubicBezTo>
                <a:cubicBezTo>
                  <a:pt x="27100" y="11624"/>
                  <a:pt x="27322" y="12031"/>
                  <a:pt x="27544" y="12364"/>
                </a:cubicBezTo>
                <a:cubicBezTo>
                  <a:pt x="28061" y="13140"/>
                  <a:pt x="28653" y="13695"/>
                  <a:pt x="29171" y="14102"/>
                </a:cubicBezTo>
                <a:cubicBezTo>
                  <a:pt x="30132" y="14915"/>
                  <a:pt x="30723" y="15322"/>
                  <a:pt x="30723" y="15322"/>
                </a:cubicBezTo>
                <a:cubicBezTo>
                  <a:pt x="30723" y="15322"/>
                  <a:pt x="30206" y="14878"/>
                  <a:pt x="29281" y="14028"/>
                </a:cubicBezTo>
                <a:cubicBezTo>
                  <a:pt x="28838" y="13584"/>
                  <a:pt x="28283" y="12992"/>
                  <a:pt x="27840" y="12253"/>
                </a:cubicBezTo>
                <a:cubicBezTo>
                  <a:pt x="27433" y="11588"/>
                  <a:pt x="27137" y="10774"/>
                  <a:pt x="27026" y="9887"/>
                </a:cubicBezTo>
                <a:cubicBezTo>
                  <a:pt x="27063" y="9702"/>
                  <a:pt x="27063" y="9517"/>
                  <a:pt x="27100" y="9332"/>
                </a:cubicBezTo>
                <a:cubicBezTo>
                  <a:pt x="27100" y="9332"/>
                  <a:pt x="27100" y="9295"/>
                  <a:pt x="27100" y="9258"/>
                </a:cubicBezTo>
                <a:cubicBezTo>
                  <a:pt x="27211" y="9702"/>
                  <a:pt x="27322" y="10109"/>
                  <a:pt x="27470" y="10515"/>
                </a:cubicBezTo>
                <a:cubicBezTo>
                  <a:pt x="27803" y="11329"/>
                  <a:pt x="28246" y="11994"/>
                  <a:pt x="28653" y="12475"/>
                </a:cubicBezTo>
                <a:cubicBezTo>
                  <a:pt x="29023" y="12955"/>
                  <a:pt x="29392" y="13288"/>
                  <a:pt x="29614" y="13547"/>
                </a:cubicBezTo>
                <a:cubicBezTo>
                  <a:pt x="29836" y="13769"/>
                  <a:pt x="29984" y="13880"/>
                  <a:pt x="29984" y="13880"/>
                </a:cubicBezTo>
                <a:lnTo>
                  <a:pt x="29651" y="13510"/>
                </a:lnTo>
                <a:cubicBezTo>
                  <a:pt x="29429" y="13288"/>
                  <a:pt x="29134" y="12918"/>
                  <a:pt x="28764" y="12401"/>
                </a:cubicBezTo>
                <a:cubicBezTo>
                  <a:pt x="28431" y="11920"/>
                  <a:pt x="28061" y="11255"/>
                  <a:pt x="27766" y="10441"/>
                </a:cubicBezTo>
                <a:cubicBezTo>
                  <a:pt x="27581" y="9813"/>
                  <a:pt x="27433" y="9073"/>
                  <a:pt x="27359" y="8260"/>
                </a:cubicBezTo>
                <a:lnTo>
                  <a:pt x="27359" y="8260"/>
                </a:lnTo>
                <a:cubicBezTo>
                  <a:pt x="27396" y="8408"/>
                  <a:pt x="27433" y="8519"/>
                  <a:pt x="27507" y="8667"/>
                </a:cubicBezTo>
                <a:cubicBezTo>
                  <a:pt x="27840" y="9517"/>
                  <a:pt x="28209" y="10257"/>
                  <a:pt x="28542" y="10848"/>
                </a:cubicBezTo>
                <a:cubicBezTo>
                  <a:pt x="29207" y="11994"/>
                  <a:pt x="29725" y="12512"/>
                  <a:pt x="29725" y="12512"/>
                </a:cubicBezTo>
                <a:cubicBezTo>
                  <a:pt x="29762" y="12512"/>
                  <a:pt x="29281" y="11957"/>
                  <a:pt x="28690" y="10774"/>
                </a:cubicBezTo>
                <a:cubicBezTo>
                  <a:pt x="28394" y="10220"/>
                  <a:pt x="28098" y="9480"/>
                  <a:pt x="27803" y="8593"/>
                </a:cubicBezTo>
                <a:cubicBezTo>
                  <a:pt x="27655" y="8149"/>
                  <a:pt x="27507" y="7669"/>
                  <a:pt x="27396" y="7151"/>
                </a:cubicBezTo>
                <a:cubicBezTo>
                  <a:pt x="27359" y="6966"/>
                  <a:pt x="27322" y="6744"/>
                  <a:pt x="27285" y="6559"/>
                </a:cubicBezTo>
                <a:cubicBezTo>
                  <a:pt x="27285" y="6375"/>
                  <a:pt x="27248" y="6190"/>
                  <a:pt x="27211" y="6005"/>
                </a:cubicBezTo>
                <a:cubicBezTo>
                  <a:pt x="27211" y="5894"/>
                  <a:pt x="27211" y="5783"/>
                  <a:pt x="27211" y="5672"/>
                </a:cubicBezTo>
                <a:cubicBezTo>
                  <a:pt x="27248" y="5709"/>
                  <a:pt x="27285" y="5783"/>
                  <a:pt x="27359" y="5820"/>
                </a:cubicBezTo>
                <a:cubicBezTo>
                  <a:pt x="27507" y="6079"/>
                  <a:pt x="27692" y="6301"/>
                  <a:pt x="27840" y="6559"/>
                </a:cubicBezTo>
                <a:cubicBezTo>
                  <a:pt x="28098" y="7077"/>
                  <a:pt x="28357" y="7595"/>
                  <a:pt x="28542" y="8075"/>
                </a:cubicBezTo>
                <a:cubicBezTo>
                  <a:pt x="28949" y="9073"/>
                  <a:pt x="29281" y="9924"/>
                  <a:pt x="29540" y="10626"/>
                </a:cubicBezTo>
                <a:cubicBezTo>
                  <a:pt x="29836" y="11329"/>
                  <a:pt x="30021" y="11846"/>
                  <a:pt x="30206" y="12216"/>
                </a:cubicBezTo>
                <a:cubicBezTo>
                  <a:pt x="30354" y="12586"/>
                  <a:pt x="30464" y="12771"/>
                  <a:pt x="30464" y="12771"/>
                </a:cubicBezTo>
                <a:cubicBezTo>
                  <a:pt x="30464" y="12771"/>
                  <a:pt x="30354" y="12586"/>
                  <a:pt x="30243" y="12216"/>
                </a:cubicBezTo>
                <a:cubicBezTo>
                  <a:pt x="30095" y="11846"/>
                  <a:pt x="29947" y="11292"/>
                  <a:pt x="29725" y="10589"/>
                </a:cubicBezTo>
                <a:cubicBezTo>
                  <a:pt x="29503" y="9887"/>
                  <a:pt x="29207" y="9000"/>
                  <a:pt x="28838" y="8001"/>
                </a:cubicBezTo>
                <a:cubicBezTo>
                  <a:pt x="28653" y="7521"/>
                  <a:pt x="28431" y="6966"/>
                  <a:pt x="28172" y="6412"/>
                </a:cubicBezTo>
                <a:cubicBezTo>
                  <a:pt x="28061" y="6227"/>
                  <a:pt x="27950" y="6005"/>
                  <a:pt x="27840" y="5820"/>
                </a:cubicBezTo>
                <a:lnTo>
                  <a:pt x="27840" y="5820"/>
                </a:lnTo>
                <a:cubicBezTo>
                  <a:pt x="27950" y="5931"/>
                  <a:pt x="28098" y="6079"/>
                  <a:pt x="28209" y="6227"/>
                </a:cubicBezTo>
                <a:cubicBezTo>
                  <a:pt x="28616" y="6707"/>
                  <a:pt x="28949" y="7188"/>
                  <a:pt x="29281" y="7669"/>
                </a:cubicBezTo>
                <a:cubicBezTo>
                  <a:pt x="29540" y="8149"/>
                  <a:pt x="29762" y="8630"/>
                  <a:pt x="29947" y="9073"/>
                </a:cubicBezTo>
                <a:cubicBezTo>
                  <a:pt x="30132" y="9554"/>
                  <a:pt x="30243" y="9961"/>
                  <a:pt x="30391" y="10330"/>
                </a:cubicBezTo>
                <a:cubicBezTo>
                  <a:pt x="30649" y="11107"/>
                  <a:pt x="30834" y="11698"/>
                  <a:pt x="31019" y="12105"/>
                </a:cubicBezTo>
                <a:cubicBezTo>
                  <a:pt x="31167" y="12512"/>
                  <a:pt x="31278" y="12697"/>
                  <a:pt x="31278" y="12697"/>
                </a:cubicBezTo>
                <a:cubicBezTo>
                  <a:pt x="31278" y="12697"/>
                  <a:pt x="30945" y="11883"/>
                  <a:pt x="30538" y="10330"/>
                </a:cubicBezTo>
                <a:cubicBezTo>
                  <a:pt x="30317" y="9554"/>
                  <a:pt x="30095" y="8630"/>
                  <a:pt x="29540" y="7558"/>
                </a:cubicBezTo>
                <a:cubicBezTo>
                  <a:pt x="29281" y="7077"/>
                  <a:pt x="28949" y="6523"/>
                  <a:pt x="28542" y="6005"/>
                </a:cubicBezTo>
                <a:cubicBezTo>
                  <a:pt x="28394" y="5820"/>
                  <a:pt x="28246" y="5672"/>
                  <a:pt x="28098" y="5487"/>
                </a:cubicBezTo>
                <a:lnTo>
                  <a:pt x="28098" y="5487"/>
                </a:lnTo>
                <a:cubicBezTo>
                  <a:pt x="28246" y="5561"/>
                  <a:pt x="28357" y="5598"/>
                  <a:pt x="28505" y="5672"/>
                </a:cubicBezTo>
                <a:cubicBezTo>
                  <a:pt x="28616" y="5746"/>
                  <a:pt x="28764" y="5820"/>
                  <a:pt x="28875" y="5894"/>
                </a:cubicBezTo>
                <a:cubicBezTo>
                  <a:pt x="29392" y="6338"/>
                  <a:pt x="29799" y="6855"/>
                  <a:pt x="30132" y="7410"/>
                </a:cubicBezTo>
                <a:cubicBezTo>
                  <a:pt x="30797" y="8482"/>
                  <a:pt x="31167" y="9517"/>
                  <a:pt x="31500" y="10330"/>
                </a:cubicBezTo>
                <a:lnTo>
                  <a:pt x="32165" y="12290"/>
                </a:lnTo>
                <a:cubicBezTo>
                  <a:pt x="32350" y="12771"/>
                  <a:pt x="32424" y="12992"/>
                  <a:pt x="32424" y="12992"/>
                </a:cubicBezTo>
                <a:cubicBezTo>
                  <a:pt x="32424" y="12992"/>
                  <a:pt x="32350" y="12771"/>
                  <a:pt x="32239" y="12290"/>
                </a:cubicBezTo>
                <a:cubicBezTo>
                  <a:pt x="32091" y="11846"/>
                  <a:pt x="31906" y="11181"/>
                  <a:pt x="31648" y="10330"/>
                </a:cubicBezTo>
                <a:cubicBezTo>
                  <a:pt x="31389" y="9480"/>
                  <a:pt x="31056" y="8445"/>
                  <a:pt x="30428" y="7299"/>
                </a:cubicBezTo>
                <a:cubicBezTo>
                  <a:pt x="30243" y="6966"/>
                  <a:pt x="30021" y="6633"/>
                  <a:pt x="29762" y="6301"/>
                </a:cubicBezTo>
                <a:lnTo>
                  <a:pt x="29762" y="6301"/>
                </a:lnTo>
                <a:cubicBezTo>
                  <a:pt x="30280" y="6670"/>
                  <a:pt x="30686" y="7077"/>
                  <a:pt x="31019" y="7521"/>
                </a:cubicBezTo>
                <a:cubicBezTo>
                  <a:pt x="31463" y="8149"/>
                  <a:pt x="31795" y="8815"/>
                  <a:pt x="32054" y="9480"/>
                </a:cubicBezTo>
                <a:cubicBezTo>
                  <a:pt x="32313" y="10109"/>
                  <a:pt x="32498" y="10700"/>
                  <a:pt x="32683" y="11255"/>
                </a:cubicBezTo>
                <a:cubicBezTo>
                  <a:pt x="33052" y="12327"/>
                  <a:pt x="33422" y="13140"/>
                  <a:pt x="33681" y="13695"/>
                </a:cubicBezTo>
                <a:cubicBezTo>
                  <a:pt x="33940" y="14249"/>
                  <a:pt x="34125" y="14508"/>
                  <a:pt x="34125" y="14508"/>
                </a:cubicBezTo>
                <a:cubicBezTo>
                  <a:pt x="34125" y="14508"/>
                  <a:pt x="33977" y="14212"/>
                  <a:pt x="33718" y="13695"/>
                </a:cubicBezTo>
                <a:cubicBezTo>
                  <a:pt x="33496" y="13140"/>
                  <a:pt x="33200" y="12327"/>
                  <a:pt x="32868" y="11255"/>
                </a:cubicBezTo>
                <a:cubicBezTo>
                  <a:pt x="32683" y="10700"/>
                  <a:pt x="32535" y="10109"/>
                  <a:pt x="32276" y="9443"/>
                </a:cubicBezTo>
                <a:cubicBezTo>
                  <a:pt x="32128" y="9073"/>
                  <a:pt x="31980" y="8667"/>
                  <a:pt x="31795" y="8260"/>
                </a:cubicBezTo>
                <a:lnTo>
                  <a:pt x="31795" y="8260"/>
                </a:lnTo>
                <a:cubicBezTo>
                  <a:pt x="32017" y="8593"/>
                  <a:pt x="32239" y="8963"/>
                  <a:pt x="32461" y="9332"/>
                </a:cubicBezTo>
                <a:cubicBezTo>
                  <a:pt x="33237" y="10663"/>
                  <a:pt x="33866" y="12253"/>
                  <a:pt x="34605" y="14249"/>
                </a:cubicBezTo>
                <a:lnTo>
                  <a:pt x="34753" y="14656"/>
                </a:lnTo>
                <a:cubicBezTo>
                  <a:pt x="35049" y="15469"/>
                  <a:pt x="35308" y="16246"/>
                  <a:pt x="35603" y="17022"/>
                </a:cubicBezTo>
                <a:lnTo>
                  <a:pt x="35603" y="17133"/>
                </a:lnTo>
                <a:cubicBezTo>
                  <a:pt x="35603" y="17281"/>
                  <a:pt x="35603" y="17429"/>
                  <a:pt x="35603" y="17577"/>
                </a:cubicBezTo>
                <a:cubicBezTo>
                  <a:pt x="35603" y="17762"/>
                  <a:pt x="35603" y="17946"/>
                  <a:pt x="35603" y="18131"/>
                </a:cubicBezTo>
                <a:cubicBezTo>
                  <a:pt x="35493" y="17836"/>
                  <a:pt x="35382" y="17540"/>
                  <a:pt x="35308" y="17281"/>
                </a:cubicBezTo>
                <a:cubicBezTo>
                  <a:pt x="34975" y="16384"/>
                  <a:pt x="34792" y="15845"/>
                  <a:pt x="34759" y="15745"/>
                </a:cubicBezTo>
                <a:lnTo>
                  <a:pt x="34759" y="15745"/>
                </a:lnTo>
                <a:cubicBezTo>
                  <a:pt x="34784" y="15852"/>
                  <a:pt x="34898" y="16417"/>
                  <a:pt x="35123" y="17318"/>
                </a:cubicBezTo>
                <a:lnTo>
                  <a:pt x="35677" y="19167"/>
                </a:lnTo>
                <a:cubicBezTo>
                  <a:pt x="35677" y="19240"/>
                  <a:pt x="35714" y="19351"/>
                  <a:pt x="35714" y="19425"/>
                </a:cubicBezTo>
                <a:cubicBezTo>
                  <a:pt x="35788" y="19906"/>
                  <a:pt x="35899" y="20424"/>
                  <a:pt x="36010" y="20941"/>
                </a:cubicBezTo>
                <a:cubicBezTo>
                  <a:pt x="35862" y="20608"/>
                  <a:pt x="35677" y="20276"/>
                  <a:pt x="35566" y="19980"/>
                </a:cubicBezTo>
                <a:cubicBezTo>
                  <a:pt x="35086" y="19056"/>
                  <a:pt x="34753" y="18242"/>
                  <a:pt x="34457" y="17540"/>
                </a:cubicBezTo>
                <a:cubicBezTo>
                  <a:pt x="33903" y="16209"/>
                  <a:pt x="33644" y="15433"/>
                  <a:pt x="33644" y="15432"/>
                </a:cubicBezTo>
                <a:lnTo>
                  <a:pt x="33644" y="15432"/>
                </a:lnTo>
                <a:cubicBezTo>
                  <a:pt x="33644" y="15433"/>
                  <a:pt x="33829" y="16209"/>
                  <a:pt x="34309" y="17577"/>
                </a:cubicBezTo>
                <a:cubicBezTo>
                  <a:pt x="34531" y="18279"/>
                  <a:pt x="34864" y="19130"/>
                  <a:pt x="35271" y="20091"/>
                </a:cubicBezTo>
                <a:cubicBezTo>
                  <a:pt x="35640" y="20978"/>
                  <a:pt x="36084" y="21976"/>
                  <a:pt x="36713" y="23048"/>
                </a:cubicBezTo>
                <a:cubicBezTo>
                  <a:pt x="36860" y="23381"/>
                  <a:pt x="37008" y="23751"/>
                  <a:pt x="37156" y="24084"/>
                </a:cubicBezTo>
                <a:cubicBezTo>
                  <a:pt x="37230" y="24268"/>
                  <a:pt x="37341" y="24416"/>
                  <a:pt x="37415" y="24564"/>
                </a:cubicBezTo>
                <a:cubicBezTo>
                  <a:pt x="36639" y="23640"/>
                  <a:pt x="35973" y="22716"/>
                  <a:pt x="35456" y="21828"/>
                </a:cubicBezTo>
                <a:cubicBezTo>
                  <a:pt x="34642" y="20497"/>
                  <a:pt x="34088" y="19277"/>
                  <a:pt x="33607" y="18316"/>
                </a:cubicBezTo>
                <a:cubicBezTo>
                  <a:pt x="32757" y="16283"/>
                  <a:pt x="32350" y="15137"/>
                  <a:pt x="32350" y="15137"/>
                </a:cubicBezTo>
                <a:lnTo>
                  <a:pt x="32350" y="15137"/>
                </a:lnTo>
                <a:cubicBezTo>
                  <a:pt x="32350" y="15137"/>
                  <a:pt x="32683" y="16283"/>
                  <a:pt x="33459" y="18316"/>
                </a:cubicBezTo>
                <a:cubicBezTo>
                  <a:pt x="33866" y="19314"/>
                  <a:pt x="34383" y="20534"/>
                  <a:pt x="35160" y="21902"/>
                </a:cubicBezTo>
                <a:cubicBezTo>
                  <a:pt x="35899" y="23270"/>
                  <a:pt x="36897" y="24786"/>
                  <a:pt x="38339" y="26191"/>
                </a:cubicBezTo>
                <a:lnTo>
                  <a:pt x="38413" y="26265"/>
                </a:lnTo>
                <a:cubicBezTo>
                  <a:pt x="38598" y="26524"/>
                  <a:pt x="38709" y="26672"/>
                  <a:pt x="38857" y="26893"/>
                </a:cubicBezTo>
                <a:cubicBezTo>
                  <a:pt x="38783" y="26819"/>
                  <a:pt x="38709" y="26782"/>
                  <a:pt x="38635" y="26709"/>
                </a:cubicBezTo>
                <a:cubicBezTo>
                  <a:pt x="37896" y="26006"/>
                  <a:pt x="37193" y="25341"/>
                  <a:pt x="36639" y="24638"/>
                </a:cubicBezTo>
                <a:cubicBezTo>
                  <a:pt x="35529" y="23270"/>
                  <a:pt x="34716" y="21939"/>
                  <a:pt x="34088" y="20830"/>
                </a:cubicBezTo>
                <a:cubicBezTo>
                  <a:pt x="33459" y="19721"/>
                  <a:pt x="32978" y="18871"/>
                  <a:pt x="32646" y="18279"/>
                </a:cubicBezTo>
                <a:lnTo>
                  <a:pt x="32165" y="17392"/>
                </a:lnTo>
                <a:lnTo>
                  <a:pt x="32609" y="18279"/>
                </a:lnTo>
                <a:cubicBezTo>
                  <a:pt x="32905" y="18871"/>
                  <a:pt x="33311" y="19721"/>
                  <a:pt x="33903" y="20867"/>
                </a:cubicBezTo>
                <a:cubicBezTo>
                  <a:pt x="34494" y="21976"/>
                  <a:pt x="35271" y="23344"/>
                  <a:pt x="36343" y="24786"/>
                </a:cubicBezTo>
                <a:cubicBezTo>
                  <a:pt x="36934" y="25525"/>
                  <a:pt x="37600" y="26228"/>
                  <a:pt x="38339" y="26930"/>
                </a:cubicBezTo>
                <a:cubicBezTo>
                  <a:pt x="38820" y="27411"/>
                  <a:pt x="39300" y="27855"/>
                  <a:pt x="39818" y="28372"/>
                </a:cubicBezTo>
                <a:cubicBezTo>
                  <a:pt x="39042" y="27818"/>
                  <a:pt x="38339" y="27263"/>
                  <a:pt x="37674" y="26672"/>
                </a:cubicBezTo>
                <a:cubicBezTo>
                  <a:pt x="36121" y="25341"/>
                  <a:pt x="34938" y="23788"/>
                  <a:pt x="33866" y="22309"/>
                </a:cubicBezTo>
                <a:cubicBezTo>
                  <a:pt x="32831" y="20830"/>
                  <a:pt x="31906" y="19351"/>
                  <a:pt x="30908" y="18168"/>
                </a:cubicBezTo>
                <a:cubicBezTo>
                  <a:pt x="30391" y="17540"/>
                  <a:pt x="29836" y="17022"/>
                  <a:pt x="29281" y="16579"/>
                </a:cubicBezTo>
                <a:cubicBezTo>
                  <a:pt x="28727" y="16098"/>
                  <a:pt x="28172" y="15728"/>
                  <a:pt x="27618" y="15395"/>
                </a:cubicBezTo>
                <a:cubicBezTo>
                  <a:pt x="26472" y="14730"/>
                  <a:pt x="25399" y="14286"/>
                  <a:pt x="24438" y="14028"/>
                </a:cubicBezTo>
                <a:cubicBezTo>
                  <a:pt x="23477" y="13769"/>
                  <a:pt x="22627" y="13695"/>
                  <a:pt x="21924" y="13658"/>
                </a:cubicBezTo>
                <a:cubicBezTo>
                  <a:pt x="21320" y="13658"/>
                  <a:pt x="20838" y="13719"/>
                  <a:pt x="20478" y="13758"/>
                </a:cubicBezTo>
                <a:lnTo>
                  <a:pt x="20478" y="13758"/>
                </a:lnTo>
                <a:cubicBezTo>
                  <a:pt x="20702" y="13736"/>
                  <a:pt x="20993" y="13716"/>
                  <a:pt x="21342" y="13716"/>
                </a:cubicBezTo>
                <a:cubicBezTo>
                  <a:pt x="21510" y="13716"/>
                  <a:pt x="21692" y="13721"/>
                  <a:pt x="21887" y="13732"/>
                </a:cubicBezTo>
                <a:cubicBezTo>
                  <a:pt x="22553" y="13732"/>
                  <a:pt x="23366" y="13843"/>
                  <a:pt x="24327" y="14102"/>
                </a:cubicBezTo>
                <a:cubicBezTo>
                  <a:pt x="25252" y="14360"/>
                  <a:pt x="26324" y="14804"/>
                  <a:pt x="27396" y="15469"/>
                </a:cubicBezTo>
                <a:cubicBezTo>
                  <a:pt x="27950" y="15802"/>
                  <a:pt x="28505" y="16172"/>
                  <a:pt x="29060" y="16616"/>
                </a:cubicBezTo>
                <a:cubicBezTo>
                  <a:pt x="29614" y="17059"/>
                  <a:pt x="30132" y="17577"/>
                  <a:pt x="30649" y="18168"/>
                </a:cubicBezTo>
                <a:cubicBezTo>
                  <a:pt x="31611" y="19388"/>
                  <a:pt x="32498" y="20830"/>
                  <a:pt x="33533" y="22383"/>
                </a:cubicBezTo>
                <a:cubicBezTo>
                  <a:pt x="34568" y="23899"/>
                  <a:pt x="35788" y="25488"/>
                  <a:pt x="37341" y="26893"/>
                </a:cubicBezTo>
                <a:cubicBezTo>
                  <a:pt x="38117" y="27596"/>
                  <a:pt x="38968" y="28298"/>
                  <a:pt x="39892" y="28927"/>
                </a:cubicBezTo>
                <a:cubicBezTo>
                  <a:pt x="40410" y="29260"/>
                  <a:pt x="40927" y="29592"/>
                  <a:pt x="41482" y="29925"/>
                </a:cubicBezTo>
                <a:cubicBezTo>
                  <a:pt x="41556" y="29999"/>
                  <a:pt x="43145" y="30701"/>
                  <a:pt x="43219" y="30775"/>
                </a:cubicBezTo>
                <a:cubicBezTo>
                  <a:pt x="43330" y="30812"/>
                  <a:pt x="43404" y="30812"/>
                  <a:pt x="43478" y="30849"/>
                </a:cubicBezTo>
                <a:cubicBezTo>
                  <a:pt x="43996" y="31071"/>
                  <a:pt x="44329" y="31145"/>
                  <a:pt x="44476" y="31182"/>
                </a:cubicBezTo>
                <a:lnTo>
                  <a:pt x="44587" y="31182"/>
                </a:lnTo>
                <a:cubicBezTo>
                  <a:pt x="44661" y="31145"/>
                  <a:pt x="44698" y="31071"/>
                  <a:pt x="44661" y="31034"/>
                </a:cubicBezTo>
                <a:cubicBezTo>
                  <a:pt x="44661" y="30997"/>
                  <a:pt x="44624" y="30997"/>
                  <a:pt x="44624" y="30960"/>
                </a:cubicBezTo>
                <a:cubicBezTo>
                  <a:pt x="44587" y="30960"/>
                  <a:pt x="44550" y="30960"/>
                  <a:pt x="44550" y="30923"/>
                </a:cubicBezTo>
                <a:cubicBezTo>
                  <a:pt x="44402" y="30886"/>
                  <a:pt x="43996" y="30775"/>
                  <a:pt x="43404" y="30443"/>
                </a:cubicBezTo>
                <a:cubicBezTo>
                  <a:pt x="43219" y="30332"/>
                  <a:pt x="42998" y="30184"/>
                  <a:pt x="42702" y="29962"/>
                </a:cubicBezTo>
                <a:cubicBezTo>
                  <a:pt x="42628" y="29888"/>
                  <a:pt x="42591" y="29814"/>
                  <a:pt x="42517" y="29740"/>
                </a:cubicBezTo>
                <a:cubicBezTo>
                  <a:pt x="42369" y="29518"/>
                  <a:pt x="42221" y="29260"/>
                  <a:pt x="42110" y="29038"/>
                </a:cubicBezTo>
                <a:cubicBezTo>
                  <a:pt x="41888" y="28557"/>
                  <a:pt x="41704" y="28076"/>
                  <a:pt x="41556" y="27633"/>
                </a:cubicBezTo>
                <a:cubicBezTo>
                  <a:pt x="41297" y="26745"/>
                  <a:pt x="41112" y="25932"/>
                  <a:pt x="41038" y="25267"/>
                </a:cubicBezTo>
                <a:cubicBezTo>
                  <a:pt x="40927" y="24601"/>
                  <a:pt x="40890" y="24084"/>
                  <a:pt x="40890" y="23751"/>
                </a:cubicBezTo>
                <a:cubicBezTo>
                  <a:pt x="40927" y="23381"/>
                  <a:pt x="40964" y="23196"/>
                  <a:pt x="40964" y="23196"/>
                </a:cubicBezTo>
                <a:lnTo>
                  <a:pt x="40964" y="23196"/>
                </a:lnTo>
                <a:cubicBezTo>
                  <a:pt x="40964" y="23196"/>
                  <a:pt x="40890" y="23381"/>
                  <a:pt x="40853" y="23714"/>
                </a:cubicBezTo>
                <a:cubicBezTo>
                  <a:pt x="40816" y="24084"/>
                  <a:pt x="40816" y="24601"/>
                  <a:pt x="40853" y="25267"/>
                </a:cubicBezTo>
                <a:cubicBezTo>
                  <a:pt x="40927" y="25932"/>
                  <a:pt x="41038" y="26745"/>
                  <a:pt x="41260" y="27707"/>
                </a:cubicBezTo>
                <a:cubicBezTo>
                  <a:pt x="41408" y="28150"/>
                  <a:pt x="41556" y="28668"/>
                  <a:pt x="41741" y="29186"/>
                </a:cubicBezTo>
                <a:cubicBezTo>
                  <a:pt x="41630" y="29038"/>
                  <a:pt x="41445" y="28890"/>
                  <a:pt x="41297" y="28742"/>
                </a:cubicBezTo>
                <a:cubicBezTo>
                  <a:pt x="41112" y="28335"/>
                  <a:pt x="40964" y="27966"/>
                  <a:pt x="40853" y="27596"/>
                </a:cubicBezTo>
                <a:cubicBezTo>
                  <a:pt x="40557" y="26782"/>
                  <a:pt x="40373" y="26043"/>
                  <a:pt x="40188" y="25304"/>
                </a:cubicBezTo>
                <a:cubicBezTo>
                  <a:pt x="39855" y="23899"/>
                  <a:pt x="39633" y="22605"/>
                  <a:pt x="39522" y="21570"/>
                </a:cubicBezTo>
                <a:cubicBezTo>
                  <a:pt x="39301" y="19500"/>
                  <a:pt x="39485" y="18317"/>
                  <a:pt x="39485" y="18316"/>
                </a:cubicBezTo>
                <a:lnTo>
                  <a:pt x="39485" y="18316"/>
                </a:lnTo>
                <a:cubicBezTo>
                  <a:pt x="39485" y="18317"/>
                  <a:pt x="39227" y="19463"/>
                  <a:pt x="39374" y="21533"/>
                </a:cubicBezTo>
                <a:cubicBezTo>
                  <a:pt x="39411" y="22568"/>
                  <a:pt x="39559" y="23862"/>
                  <a:pt x="39892" y="25341"/>
                </a:cubicBezTo>
                <a:cubicBezTo>
                  <a:pt x="40040" y="26043"/>
                  <a:pt x="40225" y="26856"/>
                  <a:pt x="40484" y="27670"/>
                </a:cubicBezTo>
                <a:cubicBezTo>
                  <a:pt x="40484" y="27670"/>
                  <a:pt x="40484" y="27707"/>
                  <a:pt x="40484" y="27744"/>
                </a:cubicBezTo>
                <a:cubicBezTo>
                  <a:pt x="40299" y="27522"/>
                  <a:pt x="40151" y="27263"/>
                  <a:pt x="40003" y="27004"/>
                </a:cubicBezTo>
                <a:cubicBezTo>
                  <a:pt x="39744" y="26561"/>
                  <a:pt x="39559" y="26117"/>
                  <a:pt x="39411" y="25673"/>
                </a:cubicBezTo>
                <a:cubicBezTo>
                  <a:pt x="39116" y="24786"/>
                  <a:pt x="38931" y="23899"/>
                  <a:pt x="38783" y="23085"/>
                </a:cubicBezTo>
                <a:cubicBezTo>
                  <a:pt x="38487" y="21422"/>
                  <a:pt x="38376" y="19980"/>
                  <a:pt x="38339" y="18797"/>
                </a:cubicBezTo>
                <a:cubicBezTo>
                  <a:pt x="38302" y="17577"/>
                  <a:pt x="38376" y="16652"/>
                  <a:pt x="38487" y="16024"/>
                </a:cubicBezTo>
                <a:cubicBezTo>
                  <a:pt x="38598" y="15396"/>
                  <a:pt x="38672" y="15100"/>
                  <a:pt x="38672" y="15100"/>
                </a:cubicBezTo>
                <a:lnTo>
                  <a:pt x="38672" y="15100"/>
                </a:lnTo>
                <a:cubicBezTo>
                  <a:pt x="38672" y="15100"/>
                  <a:pt x="38561" y="15396"/>
                  <a:pt x="38450" y="16024"/>
                </a:cubicBezTo>
                <a:cubicBezTo>
                  <a:pt x="38339" y="16616"/>
                  <a:pt x="38191" y="17540"/>
                  <a:pt x="38191" y="18723"/>
                </a:cubicBezTo>
                <a:cubicBezTo>
                  <a:pt x="38154" y="19906"/>
                  <a:pt x="38228" y="21385"/>
                  <a:pt x="38450" y="23085"/>
                </a:cubicBezTo>
                <a:cubicBezTo>
                  <a:pt x="38561" y="23788"/>
                  <a:pt x="38709" y="24564"/>
                  <a:pt x="38931" y="25341"/>
                </a:cubicBezTo>
                <a:cubicBezTo>
                  <a:pt x="38302" y="23973"/>
                  <a:pt x="37970" y="22605"/>
                  <a:pt x="37711" y="21348"/>
                </a:cubicBezTo>
                <a:cubicBezTo>
                  <a:pt x="37526" y="20460"/>
                  <a:pt x="37415" y="19684"/>
                  <a:pt x="37378" y="18908"/>
                </a:cubicBezTo>
                <a:cubicBezTo>
                  <a:pt x="37378" y="18538"/>
                  <a:pt x="37378" y="18168"/>
                  <a:pt x="37415" y="17836"/>
                </a:cubicBezTo>
                <a:cubicBezTo>
                  <a:pt x="37415" y="17466"/>
                  <a:pt x="37452" y="17170"/>
                  <a:pt x="37489" y="16837"/>
                </a:cubicBezTo>
                <a:cubicBezTo>
                  <a:pt x="37674" y="15617"/>
                  <a:pt x="37970" y="14656"/>
                  <a:pt x="38228" y="14065"/>
                </a:cubicBezTo>
                <a:cubicBezTo>
                  <a:pt x="38365" y="13679"/>
                  <a:pt x="38487" y="13404"/>
                  <a:pt x="38561" y="13250"/>
                </a:cubicBezTo>
                <a:lnTo>
                  <a:pt x="38561" y="13250"/>
                </a:lnTo>
                <a:cubicBezTo>
                  <a:pt x="38484" y="13391"/>
                  <a:pt x="38352" y="13638"/>
                  <a:pt x="38191" y="14028"/>
                </a:cubicBezTo>
                <a:cubicBezTo>
                  <a:pt x="37933" y="14619"/>
                  <a:pt x="37600" y="15506"/>
                  <a:pt x="37341" y="16763"/>
                </a:cubicBezTo>
                <a:cubicBezTo>
                  <a:pt x="37304" y="17059"/>
                  <a:pt x="37230" y="17392"/>
                  <a:pt x="37230" y="17762"/>
                </a:cubicBezTo>
                <a:cubicBezTo>
                  <a:pt x="37193" y="18094"/>
                  <a:pt x="37156" y="18464"/>
                  <a:pt x="37156" y="18834"/>
                </a:cubicBezTo>
                <a:cubicBezTo>
                  <a:pt x="37156" y="19610"/>
                  <a:pt x="37230" y="20460"/>
                  <a:pt x="37415" y="21348"/>
                </a:cubicBezTo>
                <a:cubicBezTo>
                  <a:pt x="37489" y="21902"/>
                  <a:pt x="37637" y="22531"/>
                  <a:pt x="37785" y="23159"/>
                </a:cubicBezTo>
                <a:cubicBezTo>
                  <a:pt x="37230" y="21791"/>
                  <a:pt x="36860" y="20387"/>
                  <a:pt x="36713" y="19056"/>
                </a:cubicBezTo>
                <a:cubicBezTo>
                  <a:pt x="36713" y="18908"/>
                  <a:pt x="36676" y="18760"/>
                  <a:pt x="36676" y="18649"/>
                </a:cubicBezTo>
                <a:cubicBezTo>
                  <a:pt x="36639" y="18279"/>
                  <a:pt x="36639" y="17909"/>
                  <a:pt x="36639" y="17577"/>
                </a:cubicBezTo>
                <a:cubicBezTo>
                  <a:pt x="36639" y="17392"/>
                  <a:pt x="36639" y="17244"/>
                  <a:pt x="36676" y="17059"/>
                </a:cubicBezTo>
                <a:lnTo>
                  <a:pt x="36676" y="16985"/>
                </a:lnTo>
                <a:cubicBezTo>
                  <a:pt x="36713" y="16061"/>
                  <a:pt x="36860" y="15174"/>
                  <a:pt x="37156" y="14397"/>
                </a:cubicBezTo>
                <a:cubicBezTo>
                  <a:pt x="37304" y="13917"/>
                  <a:pt x="37526" y="13473"/>
                  <a:pt x="37748" y="13029"/>
                </a:cubicBezTo>
                <a:cubicBezTo>
                  <a:pt x="37859" y="12808"/>
                  <a:pt x="38007" y="12586"/>
                  <a:pt x="38154" y="12401"/>
                </a:cubicBezTo>
                <a:lnTo>
                  <a:pt x="38191" y="12327"/>
                </a:lnTo>
                <a:cubicBezTo>
                  <a:pt x="38302" y="12142"/>
                  <a:pt x="38450" y="11920"/>
                  <a:pt x="38561" y="11698"/>
                </a:cubicBezTo>
                <a:cubicBezTo>
                  <a:pt x="38635" y="11588"/>
                  <a:pt x="38709" y="11440"/>
                  <a:pt x="38746" y="11329"/>
                </a:cubicBezTo>
                <a:cubicBezTo>
                  <a:pt x="39190" y="10441"/>
                  <a:pt x="39300" y="9480"/>
                  <a:pt x="39116" y="8667"/>
                </a:cubicBezTo>
                <a:cubicBezTo>
                  <a:pt x="38968" y="7890"/>
                  <a:pt x="38524" y="7188"/>
                  <a:pt x="37933" y="6707"/>
                </a:cubicBezTo>
                <a:lnTo>
                  <a:pt x="37933" y="6707"/>
                </a:lnTo>
                <a:cubicBezTo>
                  <a:pt x="38265" y="6929"/>
                  <a:pt x="38524" y="7151"/>
                  <a:pt x="38709" y="7373"/>
                </a:cubicBezTo>
                <a:cubicBezTo>
                  <a:pt x="39190" y="8001"/>
                  <a:pt x="39264" y="8445"/>
                  <a:pt x="39264" y="8445"/>
                </a:cubicBezTo>
                <a:cubicBezTo>
                  <a:pt x="39264" y="8445"/>
                  <a:pt x="39264" y="8334"/>
                  <a:pt x="39227" y="8149"/>
                </a:cubicBezTo>
                <a:cubicBezTo>
                  <a:pt x="39153" y="7927"/>
                  <a:pt x="39079" y="7632"/>
                  <a:pt x="38857" y="7299"/>
                </a:cubicBezTo>
                <a:cubicBezTo>
                  <a:pt x="38635" y="6966"/>
                  <a:pt x="38265" y="6596"/>
                  <a:pt x="37748" y="6264"/>
                </a:cubicBezTo>
                <a:cubicBezTo>
                  <a:pt x="37385" y="6069"/>
                  <a:pt x="36917" y="5915"/>
                  <a:pt x="36392" y="5915"/>
                </a:cubicBezTo>
                <a:cubicBezTo>
                  <a:pt x="36221" y="5915"/>
                  <a:pt x="36044" y="5932"/>
                  <a:pt x="35862" y="5968"/>
                </a:cubicBezTo>
                <a:cubicBezTo>
                  <a:pt x="35973" y="5894"/>
                  <a:pt x="36084" y="5857"/>
                  <a:pt x="36158" y="5820"/>
                </a:cubicBezTo>
                <a:cubicBezTo>
                  <a:pt x="36602" y="5598"/>
                  <a:pt x="37008" y="5487"/>
                  <a:pt x="37378" y="5450"/>
                </a:cubicBezTo>
                <a:cubicBezTo>
                  <a:pt x="37540" y="5425"/>
                  <a:pt x="37684" y="5415"/>
                  <a:pt x="37811" y="5415"/>
                </a:cubicBezTo>
                <a:cubicBezTo>
                  <a:pt x="38231" y="5415"/>
                  <a:pt x="38450" y="5524"/>
                  <a:pt x="38450" y="5524"/>
                </a:cubicBezTo>
                <a:cubicBezTo>
                  <a:pt x="38450" y="5524"/>
                  <a:pt x="38376" y="5487"/>
                  <a:pt x="38191" y="5413"/>
                </a:cubicBezTo>
                <a:cubicBezTo>
                  <a:pt x="38007" y="5339"/>
                  <a:pt x="37748" y="5266"/>
                  <a:pt x="37378" y="5266"/>
                </a:cubicBezTo>
                <a:cubicBezTo>
                  <a:pt x="37008" y="5266"/>
                  <a:pt x="36565" y="5339"/>
                  <a:pt x="36084" y="5524"/>
                </a:cubicBezTo>
                <a:cubicBezTo>
                  <a:pt x="35825" y="5598"/>
                  <a:pt x="35566" y="5709"/>
                  <a:pt x="35308" y="5894"/>
                </a:cubicBezTo>
                <a:cubicBezTo>
                  <a:pt x="35234" y="5931"/>
                  <a:pt x="35160" y="5968"/>
                  <a:pt x="35086" y="6005"/>
                </a:cubicBezTo>
                <a:cubicBezTo>
                  <a:pt x="35197" y="5894"/>
                  <a:pt x="35271" y="5783"/>
                  <a:pt x="35382" y="5672"/>
                </a:cubicBezTo>
                <a:cubicBezTo>
                  <a:pt x="35751" y="5192"/>
                  <a:pt x="36158" y="4859"/>
                  <a:pt x="36528" y="4674"/>
                </a:cubicBezTo>
                <a:cubicBezTo>
                  <a:pt x="36860" y="4452"/>
                  <a:pt x="37193" y="4378"/>
                  <a:pt x="37415" y="4341"/>
                </a:cubicBezTo>
                <a:cubicBezTo>
                  <a:pt x="37637" y="4304"/>
                  <a:pt x="37748" y="4304"/>
                  <a:pt x="37748" y="4304"/>
                </a:cubicBezTo>
                <a:lnTo>
                  <a:pt x="37415" y="4304"/>
                </a:lnTo>
                <a:cubicBezTo>
                  <a:pt x="37193" y="4304"/>
                  <a:pt x="36860" y="4341"/>
                  <a:pt x="36454" y="4526"/>
                </a:cubicBezTo>
                <a:cubicBezTo>
                  <a:pt x="36047" y="4674"/>
                  <a:pt x="35603" y="5007"/>
                  <a:pt x="35160" y="5450"/>
                </a:cubicBezTo>
                <a:cubicBezTo>
                  <a:pt x="34864" y="5746"/>
                  <a:pt x="34568" y="6079"/>
                  <a:pt x="34309" y="6523"/>
                </a:cubicBezTo>
                <a:cubicBezTo>
                  <a:pt x="34420" y="6116"/>
                  <a:pt x="34605" y="5709"/>
                  <a:pt x="34827" y="5376"/>
                </a:cubicBezTo>
                <a:cubicBezTo>
                  <a:pt x="35160" y="4859"/>
                  <a:pt x="35529" y="4452"/>
                  <a:pt x="35862" y="4156"/>
                </a:cubicBezTo>
                <a:cubicBezTo>
                  <a:pt x="36545" y="3582"/>
                  <a:pt x="37053" y="3426"/>
                  <a:pt x="37047" y="3417"/>
                </a:cubicBezTo>
                <a:lnTo>
                  <a:pt x="37047" y="3417"/>
                </a:lnTo>
                <a:cubicBezTo>
                  <a:pt x="37041" y="3423"/>
                  <a:pt x="36534" y="3511"/>
                  <a:pt x="35788" y="4009"/>
                </a:cubicBezTo>
                <a:cubicBezTo>
                  <a:pt x="35419" y="4267"/>
                  <a:pt x="34975" y="4637"/>
                  <a:pt x="34605" y="5192"/>
                </a:cubicBezTo>
                <a:cubicBezTo>
                  <a:pt x="34346" y="5524"/>
                  <a:pt x="34088" y="5931"/>
                  <a:pt x="33940" y="6412"/>
                </a:cubicBezTo>
                <a:cubicBezTo>
                  <a:pt x="33977" y="5857"/>
                  <a:pt x="34088" y="5376"/>
                  <a:pt x="34272" y="4933"/>
                </a:cubicBezTo>
                <a:cubicBezTo>
                  <a:pt x="34568" y="4267"/>
                  <a:pt x="35012" y="3787"/>
                  <a:pt x="35419" y="3454"/>
                </a:cubicBezTo>
                <a:cubicBezTo>
                  <a:pt x="35825" y="3121"/>
                  <a:pt x="36195" y="2899"/>
                  <a:pt x="36454" y="2752"/>
                </a:cubicBezTo>
                <a:cubicBezTo>
                  <a:pt x="36674" y="2604"/>
                  <a:pt x="36822" y="2530"/>
                  <a:pt x="36823" y="2530"/>
                </a:cubicBezTo>
                <a:lnTo>
                  <a:pt x="36823" y="2530"/>
                </a:lnTo>
                <a:cubicBezTo>
                  <a:pt x="36822" y="2530"/>
                  <a:pt x="36674" y="2604"/>
                  <a:pt x="36417" y="2715"/>
                </a:cubicBezTo>
                <a:cubicBezTo>
                  <a:pt x="36158" y="2825"/>
                  <a:pt x="35788" y="3010"/>
                  <a:pt x="35345" y="3306"/>
                </a:cubicBezTo>
                <a:cubicBezTo>
                  <a:pt x="34901" y="3602"/>
                  <a:pt x="34383" y="4082"/>
                  <a:pt x="34014" y="4785"/>
                </a:cubicBezTo>
                <a:cubicBezTo>
                  <a:pt x="34014" y="4822"/>
                  <a:pt x="33977" y="4859"/>
                  <a:pt x="33940" y="4933"/>
                </a:cubicBezTo>
                <a:cubicBezTo>
                  <a:pt x="34272" y="3898"/>
                  <a:pt x="34938" y="2973"/>
                  <a:pt x="35899" y="2419"/>
                </a:cubicBezTo>
                <a:cubicBezTo>
                  <a:pt x="36834" y="1871"/>
                  <a:pt x="38107" y="1547"/>
                  <a:pt x="39448" y="1547"/>
                </a:cubicBezTo>
                <a:cubicBezTo>
                  <a:pt x="39644" y="1547"/>
                  <a:pt x="39842" y="1554"/>
                  <a:pt x="40040" y="1568"/>
                </a:cubicBezTo>
                <a:cubicBezTo>
                  <a:pt x="41519" y="1679"/>
                  <a:pt x="42998" y="2123"/>
                  <a:pt x="44255" y="2825"/>
                </a:cubicBezTo>
                <a:cubicBezTo>
                  <a:pt x="44735" y="3121"/>
                  <a:pt x="45216" y="3454"/>
                  <a:pt x="45659" y="3824"/>
                </a:cubicBezTo>
                <a:cubicBezTo>
                  <a:pt x="45475" y="3935"/>
                  <a:pt x="45290" y="4045"/>
                  <a:pt x="45142" y="4156"/>
                </a:cubicBezTo>
                <a:cubicBezTo>
                  <a:pt x="44809" y="3750"/>
                  <a:pt x="44402" y="3417"/>
                  <a:pt x="43996" y="3195"/>
                </a:cubicBezTo>
                <a:cubicBezTo>
                  <a:pt x="43515" y="2899"/>
                  <a:pt x="43071" y="2678"/>
                  <a:pt x="42628" y="2530"/>
                </a:cubicBezTo>
                <a:cubicBezTo>
                  <a:pt x="41704" y="2197"/>
                  <a:pt x="40890" y="2049"/>
                  <a:pt x="40225" y="1975"/>
                </a:cubicBezTo>
                <a:cubicBezTo>
                  <a:pt x="39990" y="1956"/>
                  <a:pt x="39773" y="1947"/>
                  <a:pt x="39576" y="1947"/>
                </a:cubicBezTo>
                <a:cubicBezTo>
                  <a:pt x="38681" y="1947"/>
                  <a:pt x="38188" y="2114"/>
                  <a:pt x="38190" y="2123"/>
                </a:cubicBezTo>
                <a:lnTo>
                  <a:pt x="38190" y="2123"/>
                </a:lnTo>
                <a:cubicBezTo>
                  <a:pt x="38192" y="2117"/>
                  <a:pt x="38510" y="2041"/>
                  <a:pt x="39087" y="2041"/>
                </a:cubicBezTo>
                <a:cubicBezTo>
                  <a:pt x="39387" y="2041"/>
                  <a:pt x="39756" y="2061"/>
                  <a:pt x="40188" y="2123"/>
                </a:cubicBezTo>
                <a:cubicBezTo>
                  <a:pt x="40816" y="2234"/>
                  <a:pt x="41630" y="2419"/>
                  <a:pt x="42480" y="2788"/>
                </a:cubicBezTo>
                <a:cubicBezTo>
                  <a:pt x="42887" y="2973"/>
                  <a:pt x="43330" y="3195"/>
                  <a:pt x="43774" y="3491"/>
                </a:cubicBezTo>
                <a:cubicBezTo>
                  <a:pt x="44144" y="3750"/>
                  <a:pt x="44476" y="4045"/>
                  <a:pt x="44772" y="4415"/>
                </a:cubicBezTo>
                <a:cubicBezTo>
                  <a:pt x="44661" y="4526"/>
                  <a:pt x="44513" y="4600"/>
                  <a:pt x="44402" y="4711"/>
                </a:cubicBezTo>
                <a:cubicBezTo>
                  <a:pt x="43737" y="3935"/>
                  <a:pt x="42924" y="3491"/>
                  <a:pt x="42184" y="3195"/>
                </a:cubicBezTo>
                <a:cubicBezTo>
                  <a:pt x="41408" y="2899"/>
                  <a:pt x="40668" y="2825"/>
                  <a:pt x="40077" y="2752"/>
                </a:cubicBezTo>
                <a:cubicBezTo>
                  <a:pt x="39834" y="2736"/>
                  <a:pt x="39613" y="2730"/>
                  <a:pt x="39415" y="2730"/>
                </a:cubicBezTo>
                <a:cubicBezTo>
                  <a:pt x="38759" y="2730"/>
                  <a:pt x="38357" y="2795"/>
                  <a:pt x="38254" y="2795"/>
                </a:cubicBezTo>
                <a:cubicBezTo>
                  <a:pt x="38237" y="2795"/>
                  <a:pt x="38229" y="2793"/>
                  <a:pt x="38228" y="2789"/>
                </a:cubicBezTo>
                <a:lnTo>
                  <a:pt x="38228" y="2789"/>
                </a:lnTo>
                <a:cubicBezTo>
                  <a:pt x="38230" y="2825"/>
                  <a:pt x="38895" y="2752"/>
                  <a:pt x="40040" y="2936"/>
                </a:cubicBezTo>
                <a:cubicBezTo>
                  <a:pt x="40594" y="3010"/>
                  <a:pt x="41297" y="3158"/>
                  <a:pt x="42073" y="3491"/>
                </a:cubicBezTo>
                <a:cubicBezTo>
                  <a:pt x="42739" y="3787"/>
                  <a:pt x="43515" y="4267"/>
                  <a:pt x="44070" y="5007"/>
                </a:cubicBezTo>
                <a:cubicBezTo>
                  <a:pt x="43959" y="5081"/>
                  <a:pt x="43885" y="5192"/>
                  <a:pt x="43774" y="5266"/>
                </a:cubicBezTo>
                <a:cubicBezTo>
                  <a:pt x="43589" y="5007"/>
                  <a:pt x="43367" y="4822"/>
                  <a:pt x="43108" y="4637"/>
                </a:cubicBezTo>
                <a:cubicBezTo>
                  <a:pt x="42850" y="4415"/>
                  <a:pt x="42554" y="4267"/>
                  <a:pt x="42258" y="4119"/>
                </a:cubicBezTo>
                <a:cubicBezTo>
                  <a:pt x="41667" y="3861"/>
                  <a:pt x="41149" y="3713"/>
                  <a:pt x="40742" y="3602"/>
                </a:cubicBezTo>
                <a:cubicBezTo>
                  <a:pt x="40109" y="3470"/>
                  <a:pt x="39682" y="3451"/>
                  <a:pt x="39490" y="3451"/>
                </a:cubicBezTo>
                <a:cubicBezTo>
                  <a:pt x="39414" y="3451"/>
                  <a:pt x="39374" y="3454"/>
                  <a:pt x="39374" y="3454"/>
                </a:cubicBezTo>
                <a:cubicBezTo>
                  <a:pt x="39374" y="3454"/>
                  <a:pt x="39855" y="3491"/>
                  <a:pt x="40668" y="3750"/>
                </a:cubicBezTo>
                <a:cubicBezTo>
                  <a:pt x="41075" y="3861"/>
                  <a:pt x="41556" y="4082"/>
                  <a:pt x="42073" y="4378"/>
                </a:cubicBezTo>
                <a:cubicBezTo>
                  <a:pt x="42369" y="4526"/>
                  <a:pt x="42628" y="4711"/>
                  <a:pt x="42887" y="4933"/>
                </a:cubicBezTo>
                <a:cubicBezTo>
                  <a:pt x="43071" y="5118"/>
                  <a:pt x="43293" y="5339"/>
                  <a:pt x="43441" y="5598"/>
                </a:cubicBezTo>
                <a:cubicBezTo>
                  <a:pt x="43330" y="5709"/>
                  <a:pt x="43219" y="5820"/>
                  <a:pt x="43108" y="5968"/>
                </a:cubicBezTo>
                <a:cubicBezTo>
                  <a:pt x="42850" y="5598"/>
                  <a:pt x="42517" y="5376"/>
                  <a:pt x="42258" y="5155"/>
                </a:cubicBezTo>
                <a:cubicBezTo>
                  <a:pt x="41888" y="4933"/>
                  <a:pt x="41593" y="4785"/>
                  <a:pt x="41297" y="4674"/>
                </a:cubicBezTo>
                <a:cubicBezTo>
                  <a:pt x="40742" y="4489"/>
                  <a:pt x="40447" y="4489"/>
                  <a:pt x="40447" y="4489"/>
                </a:cubicBezTo>
                <a:lnTo>
                  <a:pt x="40447" y="4489"/>
                </a:lnTo>
                <a:cubicBezTo>
                  <a:pt x="40447" y="4489"/>
                  <a:pt x="40742" y="4526"/>
                  <a:pt x="41223" y="4822"/>
                </a:cubicBezTo>
                <a:cubicBezTo>
                  <a:pt x="41482" y="4933"/>
                  <a:pt x="41741" y="5118"/>
                  <a:pt x="42036" y="5376"/>
                </a:cubicBezTo>
                <a:cubicBezTo>
                  <a:pt x="42295" y="5635"/>
                  <a:pt x="42591" y="5931"/>
                  <a:pt x="42813" y="6301"/>
                </a:cubicBezTo>
                <a:cubicBezTo>
                  <a:pt x="42739" y="6338"/>
                  <a:pt x="42702" y="6375"/>
                  <a:pt x="42665" y="6449"/>
                </a:cubicBezTo>
                <a:cubicBezTo>
                  <a:pt x="42628" y="6486"/>
                  <a:pt x="42554" y="6559"/>
                  <a:pt x="42517" y="6596"/>
                </a:cubicBezTo>
                <a:cubicBezTo>
                  <a:pt x="42480" y="6559"/>
                  <a:pt x="42443" y="6486"/>
                  <a:pt x="42406" y="6449"/>
                </a:cubicBezTo>
                <a:cubicBezTo>
                  <a:pt x="42295" y="6227"/>
                  <a:pt x="42147" y="6079"/>
                  <a:pt x="41962" y="5931"/>
                </a:cubicBezTo>
                <a:cubicBezTo>
                  <a:pt x="41667" y="5672"/>
                  <a:pt x="41371" y="5524"/>
                  <a:pt x="41149" y="5376"/>
                </a:cubicBezTo>
                <a:cubicBezTo>
                  <a:pt x="40669" y="5118"/>
                  <a:pt x="40373" y="5007"/>
                  <a:pt x="40373" y="4970"/>
                </a:cubicBezTo>
                <a:lnTo>
                  <a:pt x="40373" y="4970"/>
                </a:lnTo>
                <a:cubicBezTo>
                  <a:pt x="40373" y="5007"/>
                  <a:pt x="40632" y="5155"/>
                  <a:pt x="41038" y="5487"/>
                </a:cubicBezTo>
                <a:cubicBezTo>
                  <a:pt x="41260" y="5672"/>
                  <a:pt x="41519" y="5857"/>
                  <a:pt x="41741" y="6153"/>
                </a:cubicBezTo>
                <a:cubicBezTo>
                  <a:pt x="41962" y="6375"/>
                  <a:pt x="42147" y="6670"/>
                  <a:pt x="42221" y="6966"/>
                </a:cubicBezTo>
                <a:cubicBezTo>
                  <a:pt x="42110" y="7114"/>
                  <a:pt x="42036" y="7225"/>
                  <a:pt x="41962" y="7336"/>
                </a:cubicBezTo>
                <a:cubicBezTo>
                  <a:pt x="41851" y="7151"/>
                  <a:pt x="41704" y="6966"/>
                  <a:pt x="41593" y="6818"/>
                </a:cubicBezTo>
                <a:cubicBezTo>
                  <a:pt x="41371" y="6559"/>
                  <a:pt x="41112" y="6375"/>
                  <a:pt x="40927" y="6227"/>
                </a:cubicBezTo>
                <a:cubicBezTo>
                  <a:pt x="40521" y="5931"/>
                  <a:pt x="40262" y="5857"/>
                  <a:pt x="40262" y="5857"/>
                </a:cubicBezTo>
                <a:lnTo>
                  <a:pt x="40262" y="5857"/>
                </a:lnTo>
                <a:cubicBezTo>
                  <a:pt x="40262" y="5857"/>
                  <a:pt x="40484" y="5968"/>
                  <a:pt x="40816" y="6338"/>
                </a:cubicBezTo>
                <a:cubicBezTo>
                  <a:pt x="40964" y="6486"/>
                  <a:pt x="41186" y="6744"/>
                  <a:pt x="41334" y="7003"/>
                </a:cubicBezTo>
                <a:cubicBezTo>
                  <a:pt x="41482" y="7225"/>
                  <a:pt x="41630" y="7447"/>
                  <a:pt x="41704" y="7743"/>
                </a:cubicBezTo>
                <a:cubicBezTo>
                  <a:pt x="41667" y="7780"/>
                  <a:pt x="41630" y="7816"/>
                  <a:pt x="41630" y="7853"/>
                </a:cubicBezTo>
                <a:cubicBezTo>
                  <a:pt x="41519" y="8038"/>
                  <a:pt x="41408" y="8223"/>
                  <a:pt x="41334" y="8408"/>
                </a:cubicBezTo>
                <a:cubicBezTo>
                  <a:pt x="41334" y="8408"/>
                  <a:pt x="41334" y="8371"/>
                  <a:pt x="41297" y="8371"/>
                </a:cubicBezTo>
                <a:cubicBezTo>
                  <a:pt x="41223" y="8149"/>
                  <a:pt x="41149" y="7964"/>
                  <a:pt x="41038" y="7816"/>
                </a:cubicBezTo>
                <a:cubicBezTo>
                  <a:pt x="40853" y="7521"/>
                  <a:pt x="40631" y="7262"/>
                  <a:pt x="40484" y="7077"/>
                </a:cubicBezTo>
                <a:cubicBezTo>
                  <a:pt x="40151" y="6707"/>
                  <a:pt x="39929" y="6486"/>
                  <a:pt x="39929" y="6486"/>
                </a:cubicBezTo>
                <a:lnTo>
                  <a:pt x="39929" y="6486"/>
                </a:lnTo>
                <a:cubicBezTo>
                  <a:pt x="39929" y="6486"/>
                  <a:pt x="40077" y="6744"/>
                  <a:pt x="40336" y="7151"/>
                </a:cubicBezTo>
                <a:cubicBezTo>
                  <a:pt x="40484" y="7373"/>
                  <a:pt x="40631" y="7632"/>
                  <a:pt x="40779" y="7964"/>
                </a:cubicBezTo>
                <a:cubicBezTo>
                  <a:pt x="40890" y="8260"/>
                  <a:pt x="41038" y="8667"/>
                  <a:pt x="41001" y="9037"/>
                </a:cubicBezTo>
                <a:lnTo>
                  <a:pt x="40964" y="9184"/>
                </a:lnTo>
                <a:cubicBezTo>
                  <a:pt x="40927" y="9369"/>
                  <a:pt x="40927" y="9369"/>
                  <a:pt x="40853" y="9517"/>
                </a:cubicBezTo>
                <a:cubicBezTo>
                  <a:pt x="40816" y="9665"/>
                  <a:pt x="40779" y="9850"/>
                  <a:pt x="40705" y="9998"/>
                </a:cubicBezTo>
                <a:cubicBezTo>
                  <a:pt x="40594" y="9517"/>
                  <a:pt x="40484" y="9147"/>
                  <a:pt x="40336" y="8815"/>
                </a:cubicBezTo>
                <a:cubicBezTo>
                  <a:pt x="40075" y="8323"/>
                  <a:pt x="39860" y="8058"/>
                  <a:pt x="39779" y="7948"/>
                </a:cubicBezTo>
                <a:lnTo>
                  <a:pt x="39779" y="7948"/>
                </a:lnTo>
                <a:cubicBezTo>
                  <a:pt x="39849" y="8068"/>
                  <a:pt x="40010" y="8374"/>
                  <a:pt x="40151" y="8852"/>
                </a:cubicBezTo>
                <a:cubicBezTo>
                  <a:pt x="40336" y="9332"/>
                  <a:pt x="40447" y="9998"/>
                  <a:pt x="40521" y="10848"/>
                </a:cubicBezTo>
                <a:cubicBezTo>
                  <a:pt x="40299" y="11735"/>
                  <a:pt x="40225" y="12660"/>
                  <a:pt x="40188" y="13695"/>
                </a:cubicBezTo>
                <a:cubicBezTo>
                  <a:pt x="40040" y="12992"/>
                  <a:pt x="39966" y="12401"/>
                  <a:pt x="39892" y="11883"/>
                </a:cubicBezTo>
                <a:cubicBezTo>
                  <a:pt x="39707" y="10627"/>
                  <a:pt x="39670" y="9924"/>
                  <a:pt x="39633" y="9924"/>
                </a:cubicBezTo>
                <a:lnTo>
                  <a:pt x="39633" y="9924"/>
                </a:lnTo>
                <a:cubicBezTo>
                  <a:pt x="39670" y="9924"/>
                  <a:pt x="39633" y="10627"/>
                  <a:pt x="39707" y="11883"/>
                </a:cubicBezTo>
                <a:cubicBezTo>
                  <a:pt x="39781" y="12808"/>
                  <a:pt x="39929" y="14065"/>
                  <a:pt x="40262" y="15543"/>
                </a:cubicBezTo>
                <a:cubicBezTo>
                  <a:pt x="40299" y="15802"/>
                  <a:pt x="40299" y="16024"/>
                  <a:pt x="40336" y="16246"/>
                </a:cubicBezTo>
                <a:cubicBezTo>
                  <a:pt x="40557" y="18057"/>
                  <a:pt x="41001" y="19832"/>
                  <a:pt x="41630" y="21533"/>
                </a:cubicBezTo>
                <a:cubicBezTo>
                  <a:pt x="41741" y="21754"/>
                  <a:pt x="41814" y="21976"/>
                  <a:pt x="41888" y="22161"/>
                </a:cubicBezTo>
                <a:cubicBezTo>
                  <a:pt x="42480" y="23603"/>
                  <a:pt x="43219" y="24860"/>
                  <a:pt x="43996" y="25895"/>
                </a:cubicBezTo>
                <a:cubicBezTo>
                  <a:pt x="43996" y="25895"/>
                  <a:pt x="43996" y="25932"/>
                  <a:pt x="44033" y="25932"/>
                </a:cubicBezTo>
                <a:cubicBezTo>
                  <a:pt x="44033" y="25969"/>
                  <a:pt x="44033" y="25969"/>
                  <a:pt x="44070" y="25969"/>
                </a:cubicBezTo>
                <a:cubicBezTo>
                  <a:pt x="44070" y="25969"/>
                  <a:pt x="44070" y="25969"/>
                  <a:pt x="44070" y="26006"/>
                </a:cubicBezTo>
                <a:lnTo>
                  <a:pt x="44181" y="26006"/>
                </a:lnTo>
                <a:cubicBezTo>
                  <a:pt x="44181" y="26006"/>
                  <a:pt x="44181" y="26006"/>
                  <a:pt x="44181" y="25969"/>
                </a:cubicBezTo>
                <a:lnTo>
                  <a:pt x="44218" y="25969"/>
                </a:lnTo>
                <a:cubicBezTo>
                  <a:pt x="44218" y="25969"/>
                  <a:pt x="44218" y="25969"/>
                  <a:pt x="44218" y="25932"/>
                </a:cubicBezTo>
                <a:cubicBezTo>
                  <a:pt x="44255" y="25932"/>
                  <a:pt x="44255" y="25932"/>
                  <a:pt x="44255" y="25895"/>
                </a:cubicBezTo>
                <a:cubicBezTo>
                  <a:pt x="44255" y="25895"/>
                  <a:pt x="44255" y="25858"/>
                  <a:pt x="44255" y="25858"/>
                </a:cubicBezTo>
                <a:cubicBezTo>
                  <a:pt x="44255" y="25858"/>
                  <a:pt x="44255" y="25821"/>
                  <a:pt x="44255" y="25821"/>
                </a:cubicBezTo>
                <a:cubicBezTo>
                  <a:pt x="44218" y="25821"/>
                  <a:pt x="44218" y="25821"/>
                  <a:pt x="44218" y="25784"/>
                </a:cubicBezTo>
                <a:cubicBezTo>
                  <a:pt x="44218" y="25784"/>
                  <a:pt x="44218" y="25747"/>
                  <a:pt x="44181" y="25747"/>
                </a:cubicBezTo>
                <a:cubicBezTo>
                  <a:pt x="44070" y="25525"/>
                  <a:pt x="43959" y="25341"/>
                  <a:pt x="43848" y="25156"/>
                </a:cubicBezTo>
                <a:cubicBezTo>
                  <a:pt x="43071" y="23751"/>
                  <a:pt x="42554" y="22346"/>
                  <a:pt x="42258" y="21348"/>
                </a:cubicBezTo>
                <a:cubicBezTo>
                  <a:pt x="41741" y="19647"/>
                  <a:pt x="41371" y="17909"/>
                  <a:pt x="41223" y="16172"/>
                </a:cubicBezTo>
                <a:cubicBezTo>
                  <a:pt x="41038" y="13695"/>
                  <a:pt x="41260" y="11661"/>
                  <a:pt x="41851" y="9850"/>
                </a:cubicBezTo>
                <a:cubicBezTo>
                  <a:pt x="42036" y="9332"/>
                  <a:pt x="42258" y="8815"/>
                  <a:pt x="42517" y="8371"/>
                </a:cubicBezTo>
                <a:cubicBezTo>
                  <a:pt x="42776" y="7853"/>
                  <a:pt x="43108" y="7447"/>
                  <a:pt x="43441" y="7077"/>
                </a:cubicBezTo>
                <a:cubicBezTo>
                  <a:pt x="43774" y="6670"/>
                  <a:pt x="44107" y="6301"/>
                  <a:pt x="44439" y="5968"/>
                </a:cubicBezTo>
                <a:cubicBezTo>
                  <a:pt x="44846" y="5561"/>
                  <a:pt x="45216" y="5229"/>
                  <a:pt x="45622" y="4933"/>
                </a:cubicBezTo>
                <a:cubicBezTo>
                  <a:pt x="45844" y="4748"/>
                  <a:pt x="46066" y="4600"/>
                  <a:pt x="46399" y="4415"/>
                </a:cubicBezTo>
                <a:lnTo>
                  <a:pt x="46436" y="4378"/>
                </a:lnTo>
                <a:cubicBezTo>
                  <a:pt x="46547" y="4304"/>
                  <a:pt x="46695" y="4230"/>
                  <a:pt x="46806" y="4156"/>
                </a:cubicBezTo>
                <a:cubicBezTo>
                  <a:pt x="48100" y="3491"/>
                  <a:pt x="49467" y="3232"/>
                  <a:pt x="50392" y="3084"/>
                </a:cubicBezTo>
                <a:cubicBezTo>
                  <a:pt x="50577" y="3047"/>
                  <a:pt x="50761" y="3010"/>
                  <a:pt x="51020" y="3010"/>
                </a:cubicBezTo>
                <a:cubicBezTo>
                  <a:pt x="51390" y="2973"/>
                  <a:pt x="51834" y="2973"/>
                  <a:pt x="52240" y="2973"/>
                </a:cubicBezTo>
                <a:cubicBezTo>
                  <a:pt x="51981" y="2973"/>
                  <a:pt x="51686" y="3010"/>
                  <a:pt x="51427" y="3047"/>
                </a:cubicBezTo>
                <a:cubicBezTo>
                  <a:pt x="50466" y="3195"/>
                  <a:pt x="49541" y="3380"/>
                  <a:pt x="48654" y="3676"/>
                </a:cubicBezTo>
                <a:cubicBezTo>
                  <a:pt x="47767" y="3972"/>
                  <a:pt x="46953" y="4415"/>
                  <a:pt x="46251" y="4896"/>
                </a:cubicBezTo>
                <a:cubicBezTo>
                  <a:pt x="45549" y="5376"/>
                  <a:pt x="44883" y="5931"/>
                  <a:pt x="44329" y="6523"/>
                </a:cubicBezTo>
                <a:cubicBezTo>
                  <a:pt x="43219" y="7706"/>
                  <a:pt x="42369" y="9037"/>
                  <a:pt x="41962" y="10367"/>
                </a:cubicBezTo>
                <a:cubicBezTo>
                  <a:pt x="41888" y="10700"/>
                  <a:pt x="41814" y="11070"/>
                  <a:pt x="41778" y="11366"/>
                </a:cubicBezTo>
                <a:cubicBezTo>
                  <a:pt x="41704" y="11698"/>
                  <a:pt x="41704" y="12031"/>
                  <a:pt x="41667" y="12364"/>
                </a:cubicBezTo>
                <a:cubicBezTo>
                  <a:pt x="41630" y="12992"/>
                  <a:pt x="41593" y="13584"/>
                  <a:pt x="41593" y="14175"/>
                </a:cubicBezTo>
                <a:cubicBezTo>
                  <a:pt x="41630" y="16431"/>
                  <a:pt x="41888" y="18205"/>
                  <a:pt x="42147" y="19388"/>
                </a:cubicBezTo>
                <a:cubicBezTo>
                  <a:pt x="42442" y="20567"/>
                  <a:pt x="42700" y="21122"/>
                  <a:pt x="42665" y="21126"/>
                </a:cubicBezTo>
                <a:lnTo>
                  <a:pt x="42665" y="21126"/>
                </a:lnTo>
                <a:cubicBezTo>
                  <a:pt x="42700" y="21122"/>
                  <a:pt x="42442" y="20567"/>
                  <a:pt x="42221" y="19425"/>
                </a:cubicBezTo>
                <a:cubicBezTo>
                  <a:pt x="41962" y="18242"/>
                  <a:pt x="41741" y="16505"/>
                  <a:pt x="41741" y="14286"/>
                </a:cubicBezTo>
                <a:cubicBezTo>
                  <a:pt x="41778" y="13695"/>
                  <a:pt x="41778" y="13103"/>
                  <a:pt x="41851" y="12475"/>
                </a:cubicBezTo>
                <a:cubicBezTo>
                  <a:pt x="41888" y="11883"/>
                  <a:pt x="41962" y="11218"/>
                  <a:pt x="42147" y="10552"/>
                </a:cubicBezTo>
                <a:cubicBezTo>
                  <a:pt x="42554" y="9258"/>
                  <a:pt x="43367" y="7964"/>
                  <a:pt x="44476" y="6818"/>
                </a:cubicBezTo>
                <a:cubicBezTo>
                  <a:pt x="45586" y="5709"/>
                  <a:pt x="46990" y="4637"/>
                  <a:pt x="48691" y="4045"/>
                </a:cubicBezTo>
                <a:cubicBezTo>
                  <a:pt x="49837" y="3639"/>
                  <a:pt x="51094" y="3491"/>
                  <a:pt x="52425" y="3380"/>
                </a:cubicBezTo>
                <a:lnTo>
                  <a:pt x="52425" y="3380"/>
                </a:lnTo>
                <a:cubicBezTo>
                  <a:pt x="51168" y="3639"/>
                  <a:pt x="49985" y="3935"/>
                  <a:pt x="48839" y="4378"/>
                </a:cubicBezTo>
                <a:cubicBezTo>
                  <a:pt x="48136" y="4637"/>
                  <a:pt x="47471" y="5007"/>
                  <a:pt x="46879" y="5413"/>
                </a:cubicBezTo>
                <a:cubicBezTo>
                  <a:pt x="46288" y="5820"/>
                  <a:pt x="45733" y="6227"/>
                  <a:pt x="45253" y="6707"/>
                </a:cubicBezTo>
                <a:cubicBezTo>
                  <a:pt x="44292" y="7669"/>
                  <a:pt x="43589" y="8741"/>
                  <a:pt x="43145" y="9813"/>
                </a:cubicBezTo>
                <a:cubicBezTo>
                  <a:pt x="42702" y="10885"/>
                  <a:pt x="42443" y="11920"/>
                  <a:pt x="42332" y="12845"/>
                </a:cubicBezTo>
                <a:cubicBezTo>
                  <a:pt x="42221" y="13806"/>
                  <a:pt x="42221" y="14656"/>
                  <a:pt x="42295" y="15359"/>
                </a:cubicBezTo>
                <a:cubicBezTo>
                  <a:pt x="42332" y="16098"/>
                  <a:pt x="42369" y="16689"/>
                  <a:pt x="42443" y="17207"/>
                </a:cubicBezTo>
                <a:lnTo>
                  <a:pt x="42554" y="18723"/>
                </a:lnTo>
                <a:lnTo>
                  <a:pt x="42480" y="17244"/>
                </a:lnTo>
                <a:cubicBezTo>
                  <a:pt x="42443" y="16763"/>
                  <a:pt x="42406" y="16135"/>
                  <a:pt x="42369" y="15432"/>
                </a:cubicBezTo>
                <a:cubicBezTo>
                  <a:pt x="42332" y="14730"/>
                  <a:pt x="42369" y="13880"/>
                  <a:pt x="42480" y="12955"/>
                </a:cubicBezTo>
                <a:cubicBezTo>
                  <a:pt x="42628" y="12031"/>
                  <a:pt x="42850" y="11033"/>
                  <a:pt x="43330" y="9998"/>
                </a:cubicBezTo>
                <a:cubicBezTo>
                  <a:pt x="43774" y="8963"/>
                  <a:pt x="44439" y="7927"/>
                  <a:pt x="45401" y="7003"/>
                </a:cubicBezTo>
                <a:cubicBezTo>
                  <a:pt x="45844" y="6559"/>
                  <a:pt x="46399" y="6116"/>
                  <a:pt x="46990" y="5746"/>
                </a:cubicBezTo>
                <a:cubicBezTo>
                  <a:pt x="47582" y="5339"/>
                  <a:pt x="48210" y="5007"/>
                  <a:pt x="48913" y="4748"/>
                </a:cubicBezTo>
                <a:cubicBezTo>
                  <a:pt x="49911" y="4378"/>
                  <a:pt x="50983" y="4119"/>
                  <a:pt x="52129" y="3898"/>
                </a:cubicBezTo>
                <a:lnTo>
                  <a:pt x="52129" y="3898"/>
                </a:lnTo>
                <a:cubicBezTo>
                  <a:pt x="51612" y="4230"/>
                  <a:pt x="51205" y="4637"/>
                  <a:pt x="50835" y="5044"/>
                </a:cubicBezTo>
                <a:cubicBezTo>
                  <a:pt x="50170" y="5931"/>
                  <a:pt x="49689" y="6744"/>
                  <a:pt x="49246" y="7373"/>
                </a:cubicBezTo>
                <a:cubicBezTo>
                  <a:pt x="48987" y="7780"/>
                  <a:pt x="48728" y="8112"/>
                  <a:pt x="48506" y="8371"/>
                </a:cubicBezTo>
                <a:cubicBezTo>
                  <a:pt x="48210" y="8519"/>
                  <a:pt x="47915" y="8704"/>
                  <a:pt x="47656" y="8889"/>
                </a:cubicBezTo>
                <a:cubicBezTo>
                  <a:pt x="47730" y="8630"/>
                  <a:pt x="47804" y="8371"/>
                  <a:pt x="47915" y="8186"/>
                </a:cubicBezTo>
                <a:cubicBezTo>
                  <a:pt x="48136" y="7632"/>
                  <a:pt x="48432" y="7225"/>
                  <a:pt x="48654" y="6892"/>
                </a:cubicBezTo>
                <a:cubicBezTo>
                  <a:pt x="49172" y="6227"/>
                  <a:pt x="49393" y="5783"/>
                  <a:pt x="49357" y="5783"/>
                </a:cubicBezTo>
                <a:lnTo>
                  <a:pt x="49357" y="5783"/>
                </a:lnTo>
                <a:cubicBezTo>
                  <a:pt x="49357" y="5820"/>
                  <a:pt x="49098" y="6153"/>
                  <a:pt x="48543" y="6781"/>
                </a:cubicBezTo>
                <a:cubicBezTo>
                  <a:pt x="48284" y="7077"/>
                  <a:pt x="47915" y="7447"/>
                  <a:pt x="47656" y="8001"/>
                </a:cubicBezTo>
                <a:cubicBezTo>
                  <a:pt x="47508" y="8260"/>
                  <a:pt x="47360" y="8593"/>
                  <a:pt x="47286" y="8926"/>
                </a:cubicBezTo>
                <a:cubicBezTo>
                  <a:pt x="47212" y="9037"/>
                  <a:pt x="47175" y="9184"/>
                  <a:pt x="47138" y="9295"/>
                </a:cubicBezTo>
                <a:cubicBezTo>
                  <a:pt x="46806" y="9591"/>
                  <a:pt x="46510" y="9887"/>
                  <a:pt x="46325" y="10109"/>
                </a:cubicBezTo>
                <a:cubicBezTo>
                  <a:pt x="46510" y="9406"/>
                  <a:pt x="46695" y="8852"/>
                  <a:pt x="46843" y="8408"/>
                </a:cubicBezTo>
                <a:cubicBezTo>
                  <a:pt x="47101" y="7817"/>
                  <a:pt x="47286" y="7484"/>
                  <a:pt x="47286" y="7484"/>
                </a:cubicBezTo>
                <a:lnTo>
                  <a:pt x="47286" y="7484"/>
                </a:lnTo>
                <a:cubicBezTo>
                  <a:pt x="47286" y="7484"/>
                  <a:pt x="47064" y="7743"/>
                  <a:pt x="46732" y="8334"/>
                </a:cubicBezTo>
                <a:cubicBezTo>
                  <a:pt x="46399" y="8926"/>
                  <a:pt x="45992" y="9813"/>
                  <a:pt x="45659" y="10959"/>
                </a:cubicBezTo>
                <a:cubicBezTo>
                  <a:pt x="45549" y="11181"/>
                  <a:pt x="45401" y="11403"/>
                  <a:pt x="45290" y="11624"/>
                </a:cubicBezTo>
                <a:cubicBezTo>
                  <a:pt x="45290" y="11477"/>
                  <a:pt x="45327" y="11366"/>
                  <a:pt x="45327" y="11218"/>
                </a:cubicBezTo>
                <a:cubicBezTo>
                  <a:pt x="45401" y="10811"/>
                  <a:pt x="45475" y="10478"/>
                  <a:pt x="45549" y="10183"/>
                </a:cubicBezTo>
                <a:cubicBezTo>
                  <a:pt x="45696" y="9628"/>
                  <a:pt x="45807" y="9332"/>
                  <a:pt x="45807" y="9332"/>
                </a:cubicBezTo>
                <a:lnTo>
                  <a:pt x="45807" y="9332"/>
                </a:lnTo>
                <a:cubicBezTo>
                  <a:pt x="45807" y="9332"/>
                  <a:pt x="45622" y="9591"/>
                  <a:pt x="45401" y="10109"/>
                </a:cubicBezTo>
                <a:cubicBezTo>
                  <a:pt x="45290" y="10404"/>
                  <a:pt x="45142" y="10737"/>
                  <a:pt x="45031" y="11144"/>
                </a:cubicBezTo>
                <a:cubicBezTo>
                  <a:pt x="44920" y="11551"/>
                  <a:pt x="44846" y="12068"/>
                  <a:pt x="44883" y="12623"/>
                </a:cubicBezTo>
                <a:cubicBezTo>
                  <a:pt x="44846" y="12734"/>
                  <a:pt x="44846" y="12845"/>
                  <a:pt x="44809" y="12918"/>
                </a:cubicBezTo>
                <a:cubicBezTo>
                  <a:pt x="44661" y="13510"/>
                  <a:pt x="44624" y="13917"/>
                  <a:pt x="44624" y="14028"/>
                </a:cubicBezTo>
                <a:cubicBezTo>
                  <a:pt x="44587" y="14065"/>
                  <a:pt x="44587" y="14065"/>
                  <a:pt x="44587" y="14102"/>
                </a:cubicBezTo>
                <a:cubicBezTo>
                  <a:pt x="44624" y="14138"/>
                  <a:pt x="44661" y="14175"/>
                  <a:pt x="44698" y="14212"/>
                </a:cubicBezTo>
                <a:lnTo>
                  <a:pt x="44772" y="14212"/>
                </a:lnTo>
                <a:cubicBezTo>
                  <a:pt x="44809" y="14175"/>
                  <a:pt x="44809" y="14175"/>
                  <a:pt x="44846" y="14138"/>
                </a:cubicBezTo>
                <a:cubicBezTo>
                  <a:pt x="44846" y="14102"/>
                  <a:pt x="44846" y="14065"/>
                  <a:pt x="44883" y="14065"/>
                </a:cubicBezTo>
                <a:cubicBezTo>
                  <a:pt x="44883" y="13954"/>
                  <a:pt x="44957" y="13584"/>
                  <a:pt x="45179" y="13029"/>
                </a:cubicBezTo>
                <a:cubicBezTo>
                  <a:pt x="45401" y="12401"/>
                  <a:pt x="45881" y="11477"/>
                  <a:pt x="46769" y="10589"/>
                </a:cubicBezTo>
                <a:cubicBezTo>
                  <a:pt x="47360" y="9998"/>
                  <a:pt x="48617" y="8926"/>
                  <a:pt x="50540" y="8556"/>
                </a:cubicBezTo>
                <a:cubicBezTo>
                  <a:pt x="50946" y="8482"/>
                  <a:pt x="51353" y="8408"/>
                  <a:pt x="51760" y="8408"/>
                </a:cubicBezTo>
                <a:lnTo>
                  <a:pt x="52166" y="8408"/>
                </a:lnTo>
                <a:cubicBezTo>
                  <a:pt x="52462" y="8445"/>
                  <a:pt x="52684" y="8482"/>
                  <a:pt x="52943" y="8519"/>
                </a:cubicBezTo>
                <a:lnTo>
                  <a:pt x="52980" y="8556"/>
                </a:lnTo>
                <a:cubicBezTo>
                  <a:pt x="53756" y="8741"/>
                  <a:pt x="54495" y="9221"/>
                  <a:pt x="55198" y="9924"/>
                </a:cubicBezTo>
                <a:cubicBezTo>
                  <a:pt x="55826" y="10552"/>
                  <a:pt x="56344" y="11292"/>
                  <a:pt x="56714" y="12142"/>
                </a:cubicBezTo>
                <a:cubicBezTo>
                  <a:pt x="57083" y="12955"/>
                  <a:pt x="57305" y="13806"/>
                  <a:pt x="57268" y="14508"/>
                </a:cubicBezTo>
                <a:cubicBezTo>
                  <a:pt x="57231" y="15359"/>
                  <a:pt x="57046" y="16098"/>
                  <a:pt x="56714" y="16652"/>
                </a:cubicBezTo>
                <a:cubicBezTo>
                  <a:pt x="56381" y="17207"/>
                  <a:pt x="55863" y="17614"/>
                  <a:pt x="55272" y="17762"/>
                </a:cubicBezTo>
                <a:cubicBezTo>
                  <a:pt x="55124" y="17799"/>
                  <a:pt x="54939" y="17836"/>
                  <a:pt x="54754" y="17873"/>
                </a:cubicBezTo>
                <a:cubicBezTo>
                  <a:pt x="54200" y="17873"/>
                  <a:pt x="53645" y="17725"/>
                  <a:pt x="53312" y="17466"/>
                </a:cubicBezTo>
                <a:cubicBezTo>
                  <a:pt x="53165" y="17318"/>
                  <a:pt x="53054" y="17170"/>
                  <a:pt x="53054" y="17022"/>
                </a:cubicBezTo>
                <a:cubicBezTo>
                  <a:pt x="53054" y="16726"/>
                  <a:pt x="53091" y="16505"/>
                  <a:pt x="53165" y="16320"/>
                </a:cubicBezTo>
                <a:cubicBezTo>
                  <a:pt x="53201" y="16320"/>
                  <a:pt x="53201" y="16283"/>
                  <a:pt x="53201" y="16246"/>
                </a:cubicBezTo>
                <a:cubicBezTo>
                  <a:pt x="53423" y="15876"/>
                  <a:pt x="53793" y="15802"/>
                  <a:pt x="53978" y="15765"/>
                </a:cubicBezTo>
                <a:cubicBezTo>
                  <a:pt x="54237" y="15765"/>
                  <a:pt x="54532" y="15802"/>
                  <a:pt x="54754" y="15950"/>
                </a:cubicBezTo>
                <a:cubicBezTo>
                  <a:pt x="54791" y="15950"/>
                  <a:pt x="54865" y="15950"/>
                  <a:pt x="54902" y="15913"/>
                </a:cubicBezTo>
                <a:cubicBezTo>
                  <a:pt x="54939" y="15839"/>
                  <a:pt x="54939" y="15765"/>
                  <a:pt x="54902" y="15728"/>
                </a:cubicBezTo>
                <a:cubicBezTo>
                  <a:pt x="54865" y="15691"/>
                  <a:pt x="54754" y="15617"/>
                  <a:pt x="54643" y="15543"/>
                </a:cubicBezTo>
                <a:cubicBezTo>
                  <a:pt x="54643" y="15322"/>
                  <a:pt x="54569" y="15137"/>
                  <a:pt x="54495" y="14989"/>
                </a:cubicBezTo>
                <a:cubicBezTo>
                  <a:pt x="54422" y="14804"/>
                  <a:pt x="54274" y="14619"/>
                  <a:pt x="54163" y="14508"/>
                </a:cubicBezTo>
                <a:cubicBezTo>
                  <a:pt x="53867" y="14249"/>
                  <a:pt x="53571" y="14065"/>
                  <a:pt x="53275" y="13954"/>
                </a:cubicBezTo>
                <a:cubicBezTo>
                  <a:pt x="52647" y="13695"/>
                  <a:pt x="52018" y="13547"/>
                  <a:pt x="51464" y="13510"/>
                </a:cubicBezTo>
                <a:cubicBezTo>
                  <a:pt x="51377" y="13499"/>
                  <a:pt x="51291" y="13495"/>
                  <a:pt x="51205" y="13495"/>
                </a:cubicBezTo>
                <a:cubicBezTo>
                  <a:pt x="50998" y="13495"/>
                  <a:pt x="50797" y="13521"/>
                  <a:pt x="50614" y="13547"/>
                </a:cubicBezTo>
                <a:cubicBezTo>
                  <a:pt x="50318" y="13584"/>
                  <a:pt x="50096" y="13658"/>
                  <a:pt x="49837" y="13732"/>
                </a:cubicBezTo>
                <a:cubicBezTo>
                  <a:pt x="49357" y="13880"/>
                  <a:pt x="48950" y="14065"/>
                  <a:pt x="48617" y="14286"/>
                </a:cubicBezTo>
                <a:cubicBezTo>
                  <a:pt x="47915" y="14693"/>
                  <a:pt x="47508" y="15211"/>
                  <a:pt x="47286" y="15580"/>
                </a:cubicBezTo>
                <a:cubicBezTo>
                  <a:pt x="47101" y="15950"/>
                  <a:pt x="47064" y="16172"/>
                  <a:pt x="47064" y="16172"/>
                </a:cubicBezTo>
                <a:cubicBezTo>
                  <a:pt x="47064" y="16172"/>
                  <a:pt x="47101" y="15950"/>
                  <a:pt x="47323" y="15617"/>
                </a:cubicBezTo>
                <a:cubicBezTo>
                  <a:pt x="47545" y="15248"/>
                  <a:pt x="47952" y="14804"/>
                  <a:pt x="48654" y="14434"/>
                </a:cubicBezTo>
                <a:cubicBezTo>
                  <a:pt x="48987" y="14249"/>
                  <a:pt x="49393" y="14065"/>
                  <a:pt x="49874" y="13954"/>
                </a:cubicBezTo>
                <a:cubicBezTo>
                  <a:pt x="50218" y="13868"/>
                  <a:pt x="50606" y="13782"/>
                  <a:pt x="51021" y="13782"/>
                </a:cubicBezTo>
                <a:cubicBezTo>
                  <a:pt x="51142" y="13782"/>
                  <a:pt x="51265" y="13789"/>
                  <a:pt x="51390" y="13806"/>
                </a:cubicBezTo>
                <a:cubicBezTo>
                  <a:pt x="51907" y="13880"/>
                  <a:pt x="52499" y="14028"/>
                  <a:pt x="53091" y="14286"/>
                </a:cubicBezTo>
                <a:cubicBezTo>
                  <a:pt x="53349" y="14397"/>
                  <a:pt x="53645" y="14582"/>
                  <a:pt x="53830" y="14804"/>
                </a:cubicBezTo>
                <a:cubicBezTo>
                  <a:pt x="53978" y="14952"/>
                  <a:pt x="54089" y="15100"/>
                  <a:pt x="54163" y="15285"/>
                </a:cubicBezTo>
                <a:cubicBezTo>
                  <a:pt x="54000" y="15230"/>
                  <a:pt x="53838" y="15196"/>
                  <a:pt x="53661" y="15196"/>
                </a:cubicBezTo>
                <a:cubicBezTo>
                  <a:pt x="53596" y="15196"/>
                  <a:pt x="53530" y="15201"/>
                  <a:pt x="53460" y="15211"/>
                </a:cubicBezTo>
                <a:cubicBezTo>
                  <a:pt x="53091" y="14878"/>
                  <a:pt x="52684" y="14693"/>
                  <a:pt x="52240" y="14545"/>
                </a:cubicBezTo>
                <a:cubicBezTo>
                  <a:pt x="51760" y="14397"/>
                  <a:pt x="51279" y="14360"/>
                  <a:pt x="50798" y="14360"/>
                </a:cubicBezTo>
                <a:cubicBezTo>
                  <a:pt x="49874" y="14397"/>
                  <a:pt x="48987" y="14693"/>
                  <a:pt x="48321" y="15174"/>
                </a:cubicBezTo>
                <a:cubicBezTo>
                  <a:pt x="47656" y="15728"/>
                  <a:pt x="47249" y="16357"/>
                  <a:pt x="46953" y="16985"/>
                </a:cubicBezTo>
                <a:cubicBezTo>
                  <a:pt x="46658" y="17614"/>
                  <a:pt x="46473" y="18242"/>
                  <a:pt x="46362" y="18797"/>
                </a:cubicBezTo>
                <a:cubicBezTo>
                  <a:pt x="46140" y="19906"/>
                  <a:pt x="46214" y="20793"/>
                  <a:pt x="46288" y="21385"/>
                </a:cubicBezTo>
                <a:cubicBezTo>
                  <a:pt x="46362" y="21976"/>
                  <a:pt x="46473" y="22309"/>
                  <a:pt x="46473" y="22309"/>
                </a:cubicBezTo>
                <a:cubicBezTo>
                  <a:pt x="46473" y="22309"/>
                  <a:pt x="46399" y="22013"/>
                  <a:pt x="46325" y="21422"/>
                </a:cubicBezTo>
                <a:cubicBezTo>
                  <a:pt x="46288" y="20830"/>
                  <a:pt x="46251" y="19980"/>
                  <a:pt x="46510" y="18871"/>
                </a:cubicBezTo>
                <a:cubicBezTo>
                  <a:pt x="46621" y="18353"/>
                  <a:pt x="46806" y="17762"/>
                  <a:pt x="47101" y="17133"/>
                </a:cubicBezTo>
                <a:cubicBezTo>
                  <a:pt x="47434" y="16542"/>
                  <a:pt x="47841" y="15950"/>
                  <a:pt x="48469" y="15469"/>
                </a:cubicBezTo>
                <a:cubicBezTo>
                  <a:pt x="49061" y="15026"/>
                  <a:pt x="49911" y="14767"/>
                  <a:pt x="50761" y="14767"/>
                </a:cubicBezTo>
                <a:cubicBezTo>
                  <a:pt x="50838" y="14761"/>
                  <a:pt x="50914" y="14758"/>
                  <a:pt x="50990" y="14758"/>
                </a:cubicBezTo>
                <a:cubicBezTo>
                  <a:pt x="51357" y="14758"/>
                  <a:pt x="51725" y="14829"/>
                  <a:pt x="52092" y="14952"/>
                </a:cubicBezTo>
                <a:cubicBezTo>
                  <a:pt x="52388" y="15026"/>
                  <a:pt x="52684" y="15174"/>
                  <a:pt x="52943" y="15359"/>
                </a:cubicBezTo>
                <a:cubicBezTo>
                  <a:pt x="52832" y="15395"/>
                  <a:pt x="52721" y="15469"/>
                  <a:pt x="52610" y="15580"/>
                </a:cubicBezTo>
                <a:cubicBezTo>
                  <a:pt x="52499" y="15543"/>
                  <a:pt x="52425" y="15469"/>
                  <a:pt x="52314" y="15432"/>
                </a:cubicBezTo>
                <a:cubicBezTo>
                  <a:pt x="52092" y="15359"/>
                  <a:pt x="51723" y="15322"/>
                  <a:pt x="51353" y="15322"/>
                </a:cubicBezTo>
                <a:lnTo>
                  <a:pt x="50687" y="15322"/>
                </a:lnTo>
                <a:cubicBezTo>
                  <a:pt x="50059" y="15395"/>
                  <a:pt x="49430" y="15691"/>
                  <a:pt x="48913" y="16172"/>
                </a:cubicBezTo>
                <a:cubicBezTo>
                  <a:pt x="47878" y="17133"/>
                  <a:pt x="47212" y="18797"/>
                  <a:pt x="47101" y="20682"/>
                </a:cubicBezTo>
                <a:cubicBezTo>
                  <a:pt x="47064" y="21681"/>
                  <a:pt x="47175" y="22642"/>
                  <a:pt x="47434" y="23566"/>
                </a:cubicBezTo>
                <a:cubicBezTo>
                  <a:pt x="47619" y="24231"/>
                  <a:pt x="47878" y="24823"/>
                  <a:pt x="48210" y="25378"/>
                </a:cubicBezTo>
                <a:cubicBezTo>
                  <a:pt x="48210" y="25415"/>
                  <a:pt x="48210" y="25415"/>
                  <a:pt x="48210" y="25415"/>
                </a:cubicBezTo>
                <a:cubicBezTo>
                  <a:pt x="48210" y="25452"/>
                  <a:pt x="48210" y="25452"/>
                  <a:pt x="48210" y="25452"/>
                </a:cubicBezTo>
                <a:cubicBezTo>
                  <a:pt x="48432" y="25784"/>
                  <a:pt x="48654" y="26080"/>
                  <a:pt x="48876" y="26376"/>
                </a:cubicBezTo>
                <a:cubicBezTo>
                  <a:pt x="49061" y="26598"/>
                  <a:pt x="49246" y="26819"/>
                  <a:pt x="49430" y="26967"/>
                </a:cubicBezTo>
                <a:cubicBezTo>
                  <a:pt x="49578" y="27115"/>
                  <a:pt x="49726" y="27226"/>
                  <a:pt x="49837" y="27300"/>
                </a:cubicBezTo>
                <a:cubicBezTo>
                  <a:pt x="49837" y="27337"/>
                  <a:pt x="49874" y="27337"/>
                  <a:pt x="49874" y="27337"/>
                </a:cubicBezTo>
                <a:cubicBezTo>
                  <a:pt x="49911" y="27337"/>
                  <a:pt x="49948" y="27374"/>
                  <a:pt x="49985" y="27411"/>
                </a:cubicBezTo>
                <a:lnTo>
                  <a:pt x="50096" y="27485"/>
                </a:lnTo>
                <a:cubicBezTo>
                  <a:pt x="50503" y="27781"/>
                  <a:pt x="50946" y="28039"/>
                  <a:pt x="51390" y="28261"/>
                </a:cubicBezTo>
                <a:cubicBezTo>
                  <a:pt x="52240" y="28742"/>
                  <a:pt x="53128" y="29112"/>
                  <a:pt x="54015" y="29407"/>
                </a:cubicBezTo>
                <a:cubicBezTo>
                  <a:pt x="54532" y="29555"/>
                  <a:pt x="55050" y="29666"/>
                  <a:pt x="55605" y="29777"/>
                </a:cubicBezTo>
                <a:cubicBezTo>
                  <a:pt x="56196" y="29876"/>
                  <a:pt x="56788" y="29925"/>
                  <a:pt x="57357" y="29925"/>
                </a:cubicBezTo>
                <a:cubicBezTo>
                  <a:pt x="57642" y="29925"/>
                  <a:pt x="57921" y="29913"/>
                  <a:pt x="58193" y="29888"/>
                </a:cubicBezTo>
                <a:cubicBezTo>
                  <a:pt x="58303" y="29888"/>
                  <a:pt x="58414" y="29888"/>
                  <a:pt x="58488" y="29851"/>
                </a:cubicBezTo>
                <a:cubicBezTo>
                  <a:pt x="58673" y="29962"/>
                  <a:pt x="58858" y="30036"/>
                  <a:pt x="59006" y="30110"/>
                </a:cubicBezTo>
                <a:cubicBezTo>
                  <a:pt x="58266" y="30332"/>
                  <a:pt x="57490" y="30443"/>
                  <a:pt x="56751" y="30443"/>
                </a:cubicBezTo>
                <a:cubicBezTo>
                  <a:pt x="56619" y="30447"/>
                  <a:pt x="56489" y="30450"/>
                  <a:pt x="56360" y="30450"/>
                </a:cubicBezTo>
                <a:cubicBezTo>
                  <a:pt x="55472" y="30450"/>
                  <a:pt x="54637" y="30340"/>
                  <a:pt x="53830" y="30147"/>
                </a:cubicBezTo>
                <a:cubicBezTo>
                  <a:pt x="52055" y="29740"/>
                  <a:pt x="50614" y="28927"/>
                  <a:pt x="49615" y="28113"/>
                </a:cubicBezTo>
                <a:cubicBezTo>
                  <a:pt x="48580" y="27300"/>
                  <a:pt x="47952" y="26450"/>
                  <a:pt x="47619" y="25858"/>
                </a:cubicBezTo>
                <a:cubicBezTo>
                  <a:pt x="47252" y="25234"/>
                  <a:pt x="47140" y="24901"/>
                  <a:pt x="47138" y="24897"/>
                </a:cubicBezTo>
                <a:lnTo>
                  <a:pt x="47138" y="24897"/>
                </a:lnTo>
                <a:cubicBezTo>
                  <a:pt x="47140" y="24901"/>
                  <a:pt x="47251" y="25234"/>
                  <a:pt x="47545" y="25858"/>
                </a:cubicBezTo>
                <a:cubicBezTo>
                  <a:pt x="47878" y="26450"/>
                  <a:pt x="48469" y="27300"/>
                  <a:pt x="49430" y="28187"/>
                </a:cubicBezTo>
                <a:cubicBezTo>
                  <a:pt x="50429" y="29075"/>
                  <a:pt x="51871" y="29925"/>
                  <a:pt x="53719" y="30443"/>
                </a:cubicBezTo>
                <a:cubicBezTo>
                  <a:pt x="54606" y="30664"/>
                  <a:pt x="55642" y="30849"/>
                  <a:pt x="56714" y="30849"/>
                </a:cubicBezTo>
                <a:cubicBezTo>
                  <a:pt x="57675" y="30812"/>
                  <a:pt x="58710" y="30701"/>
                  <a:pt x="59708" y="30369"/>
                </a:cubicBezTo>
                <a:cubicBezTo>
                  <a:pt x="60078" y="30480"/>
                  <a:pt x="60448" y="30590"/>
                  <a:pt x="60854" y="30627"/>
                </a:cubicBezTo>
                <a:cubicBezTo>
                  <a:pt x="61039" y="30664"/>
                  <a:pt x="61224" y="30701"/>
                  <a:pt x="61372" y="30701"/>
                </a:cubicBezTo>
                <a:cubicBezTo>
                  <a:pt x="61801" y="30753"/>
                  <a:pt x="62230" y="30780"/>
                  <a:pt x="62666" y="30780"/>
                </a:cubicBezTo>
                <a:cubicBezTo>
                  <a:pt x="63170" y="30780"/>
                  <a:pt x="63684" y="30744"/>
                  <a:pt x="64219" y="30664"/>
                </a:cubicBezTo>
                <a:cubicBezTo>
                  <a:pt x="66067" y="30406"/>
                  <a:pt x="67842" y="29814"/>
                  <a:pt x="69506" y="28853"/>
                </a:cubicBezTo>
                <a:cubicBezTo>
                  <a:pt x="70578" y="28224"/>
                  <a:pt x="71576" y="27448"/>
                  <a:pt x="72463" y="26598"/>
                </a:cubicBezTo>
                <a:cubicBezTo>
                  <a:pt x="72574" y="26450"/>
                  <a:pt x="72685" y="26376"/>
                  <a:pt x="72796" y="26265"/>
                </a:cubicBezTo>
                <a:cubicBezTo>
                  <a:pt x="73018" y="26006"/>
                  <a:pt x="73203" y="25821"/>
                  <a:pt x="73314" y="25673"/>
                </a:cubicBezTo>
                <a:cubicBezTo>
                  <a:pt x="73314" y="25673"/>
                  <a:pt x="73351" y="25636"/>
                  <a:pt x="73351" y="25599"/>
                </a:cubicBezTo>
                <a:lnTo>
                  <a:pt x="73387" y="25599"/>
                </a:lnTo>
                <a:cubicBezTo>
                  <a:pt x="73387" y="25562"/>
                  <a:pt x="73387" y="25562"/>
                  <a:pt x="73424" y="25525"/>
                </a:cubicBezTo>
                <a:cubicBezTo>
                  <a:pt x="73424" y="25525"/>
                  <a:pt x="73424" y="25488"/>
                  <a:pt x="73424" y="25488"/>
                </a:cubicBezTo>
                <a:cubicBezTo>
                  <a:pt x="73424" y="25452"/>
                  <a:pt x="73424" y="25452"/>
                  <a:pt x="73387" y="25452"/>
                </a:cubicBezTo>
                <a:cubicBezTo>
                  <a:pt x="73387" y="25415"/>
                  <a:pt x="73351" y="25378"/>
                  <a:pt x="73351" y="25378"/>
                </a:cubicBezTo>
                <a:lnTo>
                  <a:pt x="73240" y="25378"/>
                </a:lnTo>
                <a:cubicBezTo>
                  <a:pt x="73240" y="25378"/>
                  <a:pt x="73240" y="25378"/>
                  <a:pt x="73203" y="25415"/>
                </a:cubicBezTo>
                <a:cubicBezTo>
                  <a:pt x="73203" y="25415"/>
                  <a:pt x="73203" y="25415"/>
                  <a:pt x="73166" y="25452"/>
                </a:cubicBezTo>
                <a:cubicBezTo>
                  <a:pt x="73129" y="25488"/>
                  <a:pt x="73018" y="25599"/>
                  <a:pt x="72833" y="25747"/>
                </a:cubicBezTo>
                <a:cubicBezTo>
                  <a:pt x="72685" y="25895"/>
                  <a:pt x="72463" y="26080"/>
                  <a:pt x="72204" y="26302"/>
                </a:cubicBezTo>
                <a:cubicBezTo>
                  <a:pt x="71280" y="27078"/>
                  <a:pt x="70282" y="27744"/>
                  <a:pt x="69173" y="28261"/>
                </a:cubicBezTo>
                <a:cubicBezTo>
                  <a:pt x="67546" y="29075"/>
                  <a:pt x="65845" y="29592"/>
                  <a:pt x="64108" y="29740"/>
                </a:cubicBezTo>
                <a:cubicBezTo>
                  <a:pt x="63685" y="29784"/>
                  <a:pt x="63268" y="29805"/>
                  <a:pt x="62859" y="29805"/>
                </a:cubicBezTo>
                <a:cubicBezTo>
                  <a:pt x="62231" y="29805"/>
                  <a:pt x="61621" y="29756"/>
                  <a:pt x="61039" y="29666"/>
                </a:cubicBezTo>
                <a:cubicBezTo>
                  <a:pt x="60633" y="29592"/>
                  <a:pt x="60263" y="29481"/>
                  <a:pt x="59930" y="29370"/>
                </a:cubicBezTo>
                <a:cubicBezTo>
                  <a:pt x="59745" y="29296"/>
                  <a:pt x="59560" y="29223"/>
                  <a:pt x="59376" y="29149"/>
                </a:cubicBezTo>
                <a:cubicBezTo>
                  <a:pt x="59006" y="29001"/>
                  <a:pt x="58710" y="28816"/>
                  <a:pt x="58414" y="28594"/>
                </a:cubicBezTo>
                <a:cubicBezTo>
                  <a:pt x="58340" y="28520"/>
                  <a:pt x="58229" y="28446"/>
                  <a:pt x="58156" y="28372"/>
                </a:cubicBezTo>
                <a:cubicBezTo>
                  <a:pt x="57749" y="28039"/>
                  <a:pt x="57416" y="27596"/>
                  <a:pt x="57083" y="27152"/>
                </a:cubicBezTo>
                <a:cubicBezTo>
                  <a:pt x="56751" y="26709"/>
                  <a:pt x="56492" y="26228"/>
                  <a:pt x="56307" y="25784"/>
                </a:cubicBezTo>
                <a:cubicBezTo>
                  <a:pt x="56011" y="25156"/>
                  <a:pt x="55900" y="24527"/>
                  <a:pt x="55863" y="23899"/>
                </a:cubicBezTo>
                <a:lnTo>
                  <a:pt x="55863" y="23899"/>
                </a:lnTo>
                <a:cubicBezTo>
                  <a:pt x="55974" y="24453"/>
                  <a:pt x="56159" y="24971"/>
                  <a:pt x="56344" y="25452"/>
                </a:cubicBezTo>
                <a:cubicBezTo>
                  <a:pt x="56714" y="26413"/>
                  <a:pt x="57231" y="27189"/>
                  <a:pt x="57749" y="27744"/>
                </a:cubicBezTo>
                <a:cubicBezTo>
                  <a:pt x="58266" y="28261"/>
                  <a:pt x="58747" y="28557"/>
                  <a:pt x="59117" y="28705"/>
                </a:cubicBezTo>
                <a:cubicBezTo>
                  <a:pt x="59447" y="28837"/>
                  <a:pt x="59660" y="28851"/>
                  <a:pt x="59675" y="28853"/>
                </a:cubicBezTo>
                <a:lnTo>
                  <a:pt x="59675" y="28853"/>
                </a:lnTo>
                <a:cubicBezTo>
                  <a:pt x="59691" y="28850"/>
                  <a:pt x="59473" y="28810"/>
                  <a:pt x="59154" y="28668"/>
                </a:cubicBezTo>
                <a:cubicBezTo>
                  <a:pt x="58821" y="28520"/>
                  <a:pt x="58340" y="28187"/>
                  <a:pt x="57897" y="27633"/>
                </a:cubicBezTo>
                <a:cubicBezTo>
                  <a:pt x="57416" y="27115"/>
                  <a:pt x="56972" y="26339"/>
                  <a:pt x="56640" y="25378"/>
                </a:cubicBezTo>
                <a:cubicBezTo>
                  <a:pt x="56455" y="24897"/>
                  <a:pt x="56307" y="24379"/>
                  <a:pt x="56233" y="23825"/>
                </a:cubicBezTo>
                <a:cubicBezTo>
                  <a:pt x="56122" y="23233"/>
                  <a:pt x="56085" y="22642"/>
                  <a:pt x="56159" y="22013"/>
                </a:cubicBezTo>
                <a:cubicBezTo>
                  <a:pt x="56233" y="21791"/>
                  <a:pt x="56307" y="21533"/>
                  <a:pt x="56455" y="21311"/>
                </a:cubicBezTo>
                <a:lnTo>
                  <a:pt x="56455" y="21311"/>
                </a:lnTo>
                <a:cubicBezTo>
                  <a:pt x="56418" y="21496"/>
                  <a:pt x="56418" y="21681"/>
                  <a:pt x="56418" y="21865"/>
                </a:cubicBezTo>
                <a:cubicBezTo>
                  <a:pt x="56381" y="22457"/>
                  <a:pt x="56455" y="23011"/>
                  <a:pt x="56566" y="23529"/>
                </a:cubicBezTo>
                <a:cubicBezTo>
                  <a:pt x="56825" y="24564"/>
                  <a:pt x="57194" y="25415"/>
                  <a:pt x="57638" y="26043"/>
                </a:cubicBezTo>
                <a:cubicBezTo>
                  <a:pt x="58045" y="26635"/>
                  <a:pt x="58451" y="27041"/>
                  <a:pt x="58747" y="27300"/>
                </a:cubicBezTo>
                <a:cubicBezTo>
                  <a:pt x="59080" y="27522"/>
                  <a:pt x="59265" y="27633"/>
                  <a:pt x="59265" y="27633"/>
                </a:cubicBezTo>
                <a:cubicBezTo>
                  <a:pt x="59265" y="27633"/>
                  <a:pt x="59080" y="27522"/>
                  <a:pt x="58784" y="27263"/>
                </a:cubicBezTo>
                <a:cubicBezTo>
                  <a:pt x="58525" y="27004"/>
                  <a:pt x="58156" y="26598"/>
                  <a:pt x="57786" y="25969"/>
                </a:cubicBezTo>
                <a:cubicBezTo>
                  <a:pt x="57416" y="25378"/>
                  <a:pt x="57046" y="24527"/>
                  <a:pt x="56899" y="23529"/>
                </a:cubicBezTo>
                <a:cubicBezTo>
                  <a:pt x="56788" y="23011"/>
                  <a:pt x="56751" y="22457"/>
                  <a:pt x="56788" y="21902"/>
                </a:cubicBezTo>
                <a:cubicBezTo>
                  <a:pt x="56825" y="21311"/>
                  <a:pt x="56936" y="20719"/>
                  <a:pt x="57157" y="20128"/>
                </a:cubicBezTo>
                <a:lnTo>
                  <a:pt x="57083" y="20091"/>
                </a:lnTo>
                <a:cubicBezTo>
                  <a:pt x="57157" y="20017"/>
                  <a:pt x="57231" y="19906"/>
                  <a:pt x="57268" y="19795"/>
                </a:cubicBezTo>
                <a:lnTo>
                  <a:pt x="57342" y="19684"/>
                </a:lnTo>
                <a:cubicBezTo>
                  <a:pt x="57379" y="19610"/>
                  <a:pt x="57453" y="19536"/>
                  <a:pt x="57490" y="19499"/>
                </a:cubicBezTo>
                <a:lnTo>
                  <a:pt x="57490" y="19499"/>
                </a:lnTo>
                <a:cubicBezTo>
                  <a:pt x="57416" y="19795"/>
                  <a:pt x="57379" y="20091"/>
                  <a:pt x="57342" y="20387"/>
                </a:cubicBezTo>
                <a:cubicBezTo>
                  <a:pt x="57305" y="21015"/>
                  <a:pt x="57305" y="21644"/>
                  <a:pt x="57379" y="22198"/>
                </a:cubicBezTo>
                <a:cubicBezTo>
                  <a:pt x="57453" y="23344"/>
                  <a:pt x="57749" y="24305"/>
                  <a:pt x="58119" y="25008"/>
                </a:cubicBezTo>
                <a:cubicBezTo>
                  <a:pt x="58488" y="25747"/>
                  <a:pt x="58932" y="26191"/>
                  <a:pt x="59302" y="26450"/>
                </a:cubicBezTo>
                <a:cubicBezTo>
                  <a:pt x="59597" y="26635"/>
                  <a:pt x="59819" y="26709"/>
                  <a:pt x="59856" y="26745"/>
                </a:cubicBezTo>
                <a:cubicBezTo>
                  <a:pt x="59819" y="26709"/>
                  <a:pt x="59634" y="26635"/>
                  <a:pt x="59339" y="26413"/>
                </a:cubicBezTo>
                <a:cubicBezTo>
                  <a:pt x="59006" y="26154"/>
                  <a:pt x="58599" y="25710"/>
                  <a:pt x="58266" y="24971"/>
                </a:cubicBezTo>
                <a:cubicBezTo>
                  <a:pt x="57934" y="24268"/>
                  <a:pt x="57712" y="23344"/>
                  <a:pt x="57675" y="22235"/>
                </a:cubicBezTo>
                <a:cubicBezTo>
                  <a:pt x="57638" y="21681"/>
                  <a:pt x="57675" y="21089"/>
                  <a:pt x="57749" y="20460"/>
                </a:cubicBezTo>
                <a:cubicBezTo>
                  <a:pt x="57786" y="19943"/>
                  <a:pt x="57897" y="19388"/>
                  <a:pt x="58082" y="18871"/>
                </a:cubicBezTo>
                <a:cubicBezTo>
                  <a:pt x="58156" y="18834"/>
                  <a:pt x="58193" y="18797"/>
                  <a:pt x="58229" y="18760"/>
                </a:cubicBezTo>
                <a:cubicBezTo>
                  <a:pt x="58303" y="18686"/>
                  <a:pt x="58414" y="18612"/>
                  <a:pt x="58488" y="18575"/>
                </a:cubicBezTo>
                <a:cubicBezTo>
                  <a:pt x="58525" y="18538"/>
                  <a:pt x="58562" y="18538"/>
                  <a:pt x="58599" y="18501"/>
                </a:cubicBezTo>
                <a:lnTo>
                  <a:pt x="58599" y="18501"/>
                </a:lnTo>
                <a:cubicBezTo>
                  <a:pt x="58451" y="18760"/>
                  <a:pt x="58377" y="19056"/>
                  <a:pt x="58303" y="19314"/>
                </a:cubicBezTo>
                <a:cubicBezTo>
                  <a:pt x="58156" y="19943"/>
                  <a:pt x="58156" y="20534"/>
                  <a:pt x="58229" y="21089"/>
                </a:cubicBezTo>
                <a:cubicBezTo>
                  <a:pt x="58340" y="22161"/>
                  <a:pt x="58636" y="23085"/>
                  <a:pt x="58932" y="23788"/>
                </a:cubicBezTo>
                <a:cubicBezTo>
                  <a:pt x="59228" y="24490"/>
                  <a:pt x="59523" y="25008"/>
                  <a:pt x="59782" y="25341"/>
                </a:cubicBezTo>
                <a:cubicBezTo>
                  <a:pt x="60041" y="25636"/>
                  <a:pt x="60189" y="25784"/>
                  <a:pt x="60189" y="25784"/>
                </a:cubicBezTo>
                <a:cubicBezTo>
                  <a:pt x="60189" y="25784"/>
                  <a:pt x="60041" y="25636"/>
                  <a:pt x="59819" y="25304"/>
                </a:cubicBezTo>
                <a:cubicBezTo>
                  <a:pt x="59597" y="24971"/>
                  <a:pt x="59339" y="24453"/>
                  <a:pt x="59080" y="23751"/>
                </a:cubicBezTo>
                <a:cubicBezTo>
                  <a:pt x="58821" y="23048"/>
                  <a:pt x="58599" y="22161"/>
                  <a:pt x="58525" y="21089"/>
                </a:cubicBezTo>
                <a:cubicBezTo>
                  <a:pt x="58488" y="20571"/>
                  <a:pt x="58525" y="19980"/>
                  <a:pt x="58673" y="19425"/>
                </a:cubicBezTo>
                <a:cubicBezTo>
                  <a:pt x="58784" y="18908"/>
                  <a:pt x="59080" y="18353"/>
                  <a:pt x="59560" y="18094"/>
                </a:cubicBezTo>
                <a:cubicBezTo>
                  <a:pt x="59671" y="18057"/>
                  <a:pt x="59782" y="18020"/>
                  <a:pt x="59893" y="17983"/>
                </a:cubicBezTo>
                <a:lnTo>
                  <a:pt x="59893" y="17983"/>
                </a:lnTo>
                <a:cubicBezTo>
                  <a:pt x="59819" y="18094"/>
                  <a:pt x="59745" y="18168"/>
                  <a:pt x="59708" y="18279"/>
                </a:cubicBezTo>
                <a:cubicBezTo>
                  <a:pt x="59523" y="18612"/>
                  <a:pt x="59413" y="18945"/>
                  <a:pt x="59376" y="19277"/>
                </a:cubicBezTo>
                <a:cubicBezTo>
                  <a:pt x="59265" y="19943"/>
                  <a:pt x="59265" y="20571"/>
                  <a:pt x="59339" y="21126"/>
                </a:cubicBezTo>
                <a:cubicBezTo>
                  <a:pt x="59450" y="22272"/>
                  <a:pt x="59745" y="23233"/>
                  <a:pt x="60041" y="23973"/>
                </a:cubicBezTo>
                <a:cubicBezTo>
                  <a:pt x="60374" y="24712"/>
                  <a:pt x="60743" y="25230"/>
                  <a:pt x="61039" y="25525"/>
                </a:cubicBezTo>
                <a:cubicBezTo>
                  <a:pt x="61335" y="25858"/>
                  <a:pt x="61557" y="25932"/>
                  <a:pt x="61557" y="25932"/>
                </a:cubicBezTo>
                <a:cubicBezTo>
                  <a:pt x="61557" y="25932"/>
                  <a:pt x="61372" y="25821"/>
                  <a:pt x="61076" y="25525"/>
                </a:cubicBezTo>
                <a:cubicBezTo>
                  <a:pt x="60817" y="25230"/>
                  <a:pt x="60485" y="24675"/>
                  <a:pt x="60226" y="23936"/>
                </a:cubicBezTo>
                <a:cubicBezTo>
                  <a:pt x="59930" y="23196"/>
                  <a:pt x="59708" y="22272"/>
                  <a:pt x="59634" y="21163"/>
                </a:cubicBezTo>
                <a:cubicBezTo>
                  <a:pt x="59597" y="20571"/>
                  <a:pt x="59597" y="19980"/>
                  <a:pt x="59708" y="19388"/>
                </a:cubicBezTo>
                <a:cubicBezTo>
                  <a:pt x="59782" y="19093"/>
                  <a:pt x="59893" y="18760"/>
                  <a:pt x="60041" y="18501"/>
                </a:cubicBezTo>
                <a:cubicBezTo>
                  <a:pt x="60189" y="18242"/>
                  <a:pt x="60411" y="18020"/>
                  <a:pt x="60707" y="17946"/>
                </a:cubicBezTo>
                <a:lnTo>
                  <a:pt x="60707" y="17873"/>
                </a:lnTo>
                <a:lnTo>
                  <a:pt x="61002" y="17873"/>
                </a:lnTo>
                <a:cubicBezTo>
                  <a:pt x="60965" y="17946"/>
                  <a:pt x="60891" y="18020"/>
                  <a:pt x="60854" y="18057"/>
                </a:cubicBezTo>
                <a:cubicBezTo>
                  <a:pt x="60633" y="18353"/>
                  <a:pt x="60485" y="18686"/>
                  <a:pt x="60374" y="19019"/>
                </a:cubicBezTo>
                <a:cubicBezTo>
                  <a:pt x="60189" y="19684"/>
                  <a:pt x="60152" y="20313"/>
                  <a:pt x="60226" y="20867"/>
                </a:cubicBezTo>
                <a:cubicBezTo>
                  <a:pt x="60337" y="22050"/>
                  <a:pt x="60707" y="22974"/>
                  <a:pt x="61076" y="23714"/>
                </a:cubicBezTo>
                <a:cubicBezTo>
                  <a:pt x="61446" y="24416"/>
                  <a:pt x="61890" y="24897"/>
                  <a:pt x="62185" y="25193"/>
                </a:cubicBezTo>
                <a:cubicBezTo>
                  <a:pt x="62518" y="25488"/>
                  <a:pt x="62703" y="25562"/>
                  <a:pt x="62703" y="25562"/>
                </a:cubicBezTo>
                <a:cubicBezTo>
                  <a:pt x="62703" y="25562"/>
                  <a:pt x="62518" y="25452"/>
                  <a:pt x="62222" y="25156"/>
                </a:cubicBezTo>
                <a:cubicBezTo>
                  <a:pt x="61964" y="24860"/>
                  <a:pt x="61557" y="24379"/>
                  <a:pt x="61224" y="23677"/>
                </a:cubicBezTo>
                <a:cubicBezTo>
                  <a:pt x="60891" y="22938"/>
                  <a:pt x="60596" y="22013"/>
                  <a:pt x="60522" y="20904"/>
                </a:cubicBezTo>
                <a:cubicBezTo>
                  <a:pt x="60485" y="20350"/>
                  <a:pt x="60522" y="19758"/>
                  <a:pt x="60743" y="19167"/>
                </a:cubicBezTo>
                <a:cubicBezTo>
                  <a:pt x="60891" y="18686"/>
                  <a:pt x="61187" y="18242"/>
                  <a:pt x="61594" y="17946"/>
                </a:cubicBezTo>
                <a:lnTo>
                  <a:pt x="61705" y="17946"/>
                </a:lnTo>
                <a:cubicBezTo>
                  <a:pt x="61409" y="18501"/>
                  <a:pt x="61187" y="19056"/>
                  <a:pt x="61113" y="19647"/>
                </a:cubicBezTo>
                <a:cubicBezTo>
                  <a:pt x="60965" y="20608"/>
                  <a:pt x="61113" y="21644"/>
                  <a:pt x="61520" y="22642"/>
                </a:cubicBezTo>
                <a:cubicBezTo>
                  <a:pt x="62296" y="24490"/>
                  <a:pt x="63923" y="25932"/>
                  <a:pt x="65772" y="26376"/>
                </a:cubicBezTo>
                <a:cubicBezTo>
                  <a:pt x="66260" y="26509"/>
                  <a:pt x="66774" y="26575"/>
                  <a:pt x="67291" y="26575"/>
                </a:cubicBezTo>
                <a:cubicBezTo>
                  <a:pt x="67636" y="26575"/>
                  <a:pt x="67982" y="26546"/>
                  <a:pt x="68322" y="26487"/>
                </a:cubicBezTo>
                <a:cubicBezTo>
                  <a:pt x="68988" y="26376"/>
                  <a:pt x="69690" y="26154"/>
                  <a:pt x="70356" y="25821"/>
                </a:cubicBezTo>
                <a:cubicBezTo>
                  <a:pt x="71465" y="25230"/>
                  <a:pt x="72278" y="24564"/>
                  <a:pt x="72833" y="24047"/>
                </a:cubicBezTo>
                <a:cubicBezTo>
                  <a:pt x="73240" y="23640"/>
                  <a:pt x="73461" y="23381"/>
                  <a:pt x="73535" y="23270"/>
                </a:cubicBezTo>
                <a:lnTo>
                  <a:pt x="73572" y="23233"/>
                </a:lnTo>
                <a:cubicBezTo>
                  <a:pt x="73609" y="23233"/>
                  <a:pt x="73609" y="23196"/>
                  <a:pt x="73609" y="23159"/>
                </a:cubicBezTo>
                <a:cubicBezTo>
                  <a:pt x="73609" y="23159"/>
                  <a:pt x="73609" y="23159"/>
                  <a:pt x="73609" y="23122"/>
                </a:cubicBezTo>
                <a:cubicBezTo>
                  <a:pt x="73609" y="23085"/>
                  <a:pt x="73572" y="23011"/>
                  <a:pt x="73498" y="23011"/>
                </a:cubicBezTo>
                <a:lnTo>
                  <a:pt x="73461" y="23011"/>
                </a:lnTo>
                <a:cubicBezTo>
                  <a:pt x="73424" y="23048"/>
                  <a:pt x="73424" y="23048"/>
                  <a:pt x="73424" y="23048"/>
                </a:cubicBezTo>
                <a:cubicBezTo>
                  <a:pt x="73387" y="23048"/>
                  <a:pt x="73387" y="23085"/>
                  <a:pt x="73351" y="23085"/>
                </a:cubicBezTo>
                <a:cubicBezTo>
                  <a:pt x="73351" y="23122"/>
                  <a:pt x="73314" y="23159"/>
                  <a:pt x="73240" y="23196"/>
                </a:cubicBezTo>
                <a:cubicBezTo>
                  <a:pt x="73129" y="23307"/>
                  <a:pt x="72907" y="23492"/>
                  <a:pt x="72574" y="23751"/>
                </a:cubicBezTo>
                <a:cubicBezTo>
                  <a:pt x="71983" y="24195"/>
                  <a:pt x="71169" y="24786"/>
                  <a:pt x="70097" y="25230"/>
                </a:cubicBezTo>
                <a:cubicBezTo>
                  <a:pt x="69283" y="25560"/>
                  <a:pt x="68442" y="25733"/>
                  <a:pt x="67629" y="25733"/>
                </a:cubicBezTo>
                <a:cubicBezTo>
                  <a:pt x="67078" y="25733"/>
                  <a:pt x="66539" y="25653"/>
                  <a:pt x="66030" y="25488"/>
                </a:cubicBezTo>
                <a:cubicBezTo>
                  <a:pt x="64515" y="25045"/>
                  <a:pt x="63147" y="23788"/>
                  <a:pt x="62481" y="22235"/>
                </a:cubicBezTo>
                <a:cubicBezTo>
                  <a:pt x="62444" y="22124"/>
                  <a:pt x="62407" y="22050"/>
                  <a:pt x="62370" y="21939"/>
                </a:cubicBezTo>
                <a:cubicBezTo>
                  <a:pt x="62111" y="21200"/>
                  <a:pt x="62037" y="20460"/>
                  <a:pt x="62111" y="19758"/>
                </a:cubicBezTo>
                <a:cubicBezTo>
                  <a:pt x="62185" y="19056"/>
                  <a:pt x="62481" y="18390"/>
                  <a:pt x="62925" y="17799"/>
                </a:cubicBezTo>
                <a:cubicBezTo>
                  <a:pt x="62962" y="17836"/>
                  <a:pt x="62999" y="17836"/>
                  <a:pt x="62999" y="17836"/>
                </a:cubicBezTo>
                <a:cubicBezTo>
                  <a:pt x="62777" y="18427"/>
                  <a:pt x="62703" y="19019"/>
                  <a:pt x="62703" y="19573"/>
                </a:cubicBezTo>
                <a:cubicBezTo>
                  <a:pt x="62740" y="20682"/>
                  <a:pt x="63110" y="21570"/>
                  <a:pt x="63516" y="22235"/>
                </a:cubicBezTo>
                <a:cubicBezTo>
                  <a:pt x="63886" y="22901"/>
                  <a:pt x="64367" y="23307"/>
                  <a:pt x="64662" y="23529"/>
                </a:cubicBezTo>
                <a:cubicBezTo>
                  <a:pt x="64995" y="23788"/>
                  <a:pt x="65180" y="23862"/>
                  <a:pt x="65180" y="23862"/>
                </a:cubicBezTo>
                <a:cubicBezTo>
                  <a:pt x="65180" y="23862"/>
                  <a:pt x="64995" y="23751"/>
                  <a:pt x="64699" y="23492"/>
                </a:cubicBezTo>
                <a:cubicBezTo>
                  <a:pt x="64404" y="23270"/>
                  <a:pt x="63997" y="22827"/>
                  <a:pt x="63664" y="22198"/>
                </a:cubicBezTo>
                <a:cubicBezTo>
                  <a:pt x="63294" y="21533"/>
                  <a:pt x="62999" y="20645"/>
                  <a:pt x="62999" y="19610"/>
                </a:cubicBezTo>
                <a:cubicBezTo>
                  <a:pt x="62999" y="19093"/>
                  <a:pt x="63110" y="18538"/>
                  <a:pt x="63331" y="18020"/>
                </a:cubicBezTo>
                <a:cubicBezTo>
                  <a:pt x="63553" y="17466"/>
                  <a:pt x="63960" y="16985"/>
                  <a:pt x="64478" y="16616"/>
                </a:cubicBezTo>
                <a:cubicBezTo>
                  <a:pt x="64551" y="16542"/>
                  <a:pt x="64662" y="16505"/>
                  <a:pt x="64736" y="16468"/>
                </a:cubicBezTo>
                <a:lnTo>
                  <a:pt x="64736" y="16468"/>
                </a:lnTo>
                <a:cubicBezTo>
                  <a:pt x="64108" y="17318"/>
                  <a:pt x="63775" y="18316"/>
                  <a:pt x="63738" y="19203"/>
                </a:cubicBezTo>
                <a:cubicBezTo>
                  <a:pt x="63627" y="20387"/>
                  <a:pt x="63960" y="21348"/>
                  <a:pt x="64330" y="22050"/>
                </a:cubicBezTo>
                <a:cubicBezTo>
                  <a:pt x="64736" y="22790"/>
                  <a:pt x="65180" y="23233"/>
                  <a:pt x="65513" y="23492"/>
                </a:cubicBezTo>
                <a:cubicBezTo>
                  <a:pt x="65845" y="23751"/>
                  <a:pt x="66030" y="23862"/>
                  <a:pt x="66030" y="23862"/>
                </a:cubicBezTo>
                <a:cubicBezTo>
                  <a:pt x="66030" y="23862"/>
                  <a:pt x="65845" y="23751"/>
                  <a:pt x="65550" y="23455"/>
                </a:cubicBezTo>
                <a:cubicBezTo>
                  <a:pt x="65254" y="23196"/>
                  <a:pt x="64847" y="22716"/>
                  <a:pt x="64515" y="22013"/>
                </a:cubicBezTo>
                <a:cubicBezTo>
                  <a:pt x="64145" y="21348"/>
                  <a:pt x="63886" y="20387"/>
                  <a:pt x="64034" y="19277"/>
                </a:cubicBezTo>
                <a:cubicBezTo>
                  <a:pt x="64145" y="18205"/>
                  <a:pt x="64625" y="17022"/>
                  <a:pt x="65661" y="16135"/>
                </a:cubicBezTo>
                <a:cubicBezTo>
                  <a:pt x="65808" y="16098"/>
                  <a:pt x="65956" y="16024"/>
                  <a:pt x="66104" y="15987"/>
                </a:cubicBezTo>
                <a:lnTo>
                  <a:pt x="66104" y="15987"/>
                </a:lnTo>
                <a:cubicBezTo>
                  <a:pt x="65439" y="16911"/>
                  <a:pt x="65069" y="17909"/>
                  <a:pt x="64995" y="18834"/>
                </a:cubicBezTo>
                <a:cubicBezTo>
                  <a:pt x="64884" y="19943"/>
                  <a:pt x="65143" y="20904"/>
                  <a:pt x="65513" y="21570"/>
                </a:cubicBezTo>
                <a:cubicBezTo>
                  <a:pt x="65919" y="22235"/>
                  <a:pt x="66363" y="22679"/>
                  <a:pt x="66659" y="22938"/>
                </a:cubicBezTo>
                <a:cubicBezTo>
                  <a:pt x="66992" y="23159"/>
                  <a:pt x="67176" y="23270"/>
                  <a:pt x="67176" y="23270"/>
                </a:cubicBezTo>
                <a:cubicBezTo>
                  <a:pt x="67176" y="23270"/>
                  <a:pt x="66992" y="23159"/>
                  <a:pt x="66696" y="22901"/>
                </a:cubicBezTo>
                <a:cubicBezTo>
                  <a:pt x="66437" y="22642"/>
                  <a:pt x="66030" y="22198"/>
                  <a:pt x="65698" y="21533"/>
                </a:cubicBezTo>
                <a:cubicBezTo>
                  <a:pt x="65365" y="20867"/>
                  <a:pt x="65143" y="19943"/>
                  <a:pt x="65291" y="18908"/>
                </a:cubicBezTo>
                <a:cubicBezTo>
                  <a:pt x="65439" y="17946"/>
                  <a:pt x="65882" y="16911"/>
                  <a:pt x="66696" y="16024"/>
                </a:cubicBezTo>
                <a:lnTo>
                  <a:pt x="66696" y="16024"/>
                </a:lnTo>
                <a:cubicBezTo>
                  <a:pt x="66511" y="16320"/>
                  <a:pt x="66400" y="16579"/>
                  <a:pt x="66289" y="16874"/>
                </a:cubicBezTo>
                <a:cubicBezTo>
                  <a:pt x="66067" y="17466"/>
                  <a:pt x="65956" y="18057"/>
                  <a:pt x="65882" y="18612"/>
                </a:cubicBezTo>
                <a:cubicBezTo>
                  <a:pt x="65845" y="19203"/>
                  <a:pt x="65919" y="19721"/>
                  <a:pt x="66030" y="20165"/>
                </a:cubicBezTo>
                <a:cubicBezTo>
                  <a:pt x="66178" y="20645"/>
                  <a:pt x="66326" y="21052"/>
                  <a:pt x="66548" y="21385"/>
                </a:cubicBezTo>
                <a:cubicBezTo>
                  <a:pt x="66918" y="22050"/>
                  <a:pt x="67398" y="22457"/>
                  <a:pt x="67768" y="22679"/>
                </a:cubicBezTo>
                <a:cubicBezTo>
                  <a:pt x="68101" y="22901"/>
                  <a:pt x="68322" y="22938"/>
                  <a:pt x="68322" y="22938"/>
                </a:cubicBezTo>
                <a:cubicBezTo>
                  <a:pt x="68322" y="22938"/>
                  <a:pt x="68101" y="22864"/>
                  <a:pt x="67768" y="22642"/>
                </a:cubicBezTo>
                <a:cubicBezTo>
                  <a:pt x="67472" y="22420"/>
                  <a:pt x="67029" y="22013"/>
                  <a:pt x="66696" y="21348"/>
                </a:cubicBezTo>
                <a:cubicBezTo>
                  <a:pt x="66511" y="21015"/>
                  <a:pt x="66363" y="20608"/>
                  <a:pt x="66252" y="20165"/>
                </a:cubicBezTo>
                <a:cubicBezTo>
                  <a:pt x="66178" y="19721"/>
                  <a:pt x="66104" y="19203"/>
                  <a:pt x="66178" y="18686"/>
                </a:cubicBezTo>
                <a:cubicBezTo>
                  <a:pt x="66252" y="18168"/>
                  <a:pt x="66400" y="17614"/>
                  <a:pt x="66622" y="17059"/>
                </a:cubicBezTo>
                <a:cubicBezTo>
                  <a:pt x="66733" y="16763"/>
                  <a:pt x="66881" y="16468"/>
                  <a:pt x="67029" y="16209"/>
                </a:cubicBezTo>
                <a:cubicBezTo>
                  <a:pt x="67139" y="16061"/>
                  <a:pt x="67250" y="15913"/>
                  <a:pt x="67361" y="15802"/>
                </a:cubicBezTo>
                <a:cubicBezTo>
                  <a:pt x="67546" y="15802"/>
                  <a:pt x="67694" y="15765"/>
                  <a:pt x="67879" y="15765"/>
                </a:cubicBezTo>
                <a:cubicBezTo>
                  <a:pt x="67583" y="16209"/>
                  <a:pt x="67398" y="16726"/>
                  <a:pt x="67250" y="17170"/>
                </a:cubicBezTo>
                <a:cubicBezTo>
                  <a:pt x="67102" y="17762"/>
                  <a:pt x="67065" y="18353"/>
                  <a:pt x="67065" y="18908"/>
                </a:cubicBezTo>
                <a:cubicBezTo>
                  <a:pt x="67102" y="19980"/>
                  <a:pt x="67398" y="20904"/>
                  <a:pt x="67879" y="21496"/>
                </a:cubicBezTo>
                <a:cubicBezTo>
                  <a:pt x="68138" y="21791"/>
                  <a:pt x="68396" y="21976"/>
                  <a:pt x="68655" y="22124"/>
                </a:cubicBezTo>
                <a:cubicBezTo>
                  <a:pt x="68914" y="22235"/>
                  <a:pt x="69173" y="22309"/>
                  <a:pt x="69358" y="22346"/>
                </a:cubicBezTo>
                <a:cubicBezTo>
                  <a:pt x="69561" y="22383"/>
                  <a:pt x="69709" y="22392"/>
                  <a:pt x="69806" y="22392"/>
                </a:cubicBezTo>
                <a:cubicBezTo>
                  <a:pt x="69903" y="22392"/>
                  <a:pt x="69949" y="22383"/>
                  <a:pt x="69949" y="22383"/>
                </a:cubicBezTo>
                <a:cubicBezTo>
                  <a:pt x="69949" y="22383"/>
                  <a:pt x="69764" y="22383"/>
                  <a:pt x="69395" y="22309"/>
                </a:cubicBezTo>
                <a:cubicBezTo>
                  <a:pt x="69025" y="22235"/>
                  <a:pt x="68470" y="22013"/>
                  <a:pt x="68027" y="21422"/>
                </a:cubicBezTo>
                <a:cubicBezTo>
                  <a:pt x="67620" y="20830"/>
                  <a:pt x="67361" y="19943"/>
                  <a:pt x="67361" y="18945"/>
                </a:cubicBezTo>
                <a:cubicBezTo>
                  <a:pt x="67361" y="18427"/>
                  <a:pt x="67435" y="17873"/>
                  <a:pt x="67620" y="17318"/>
                </a:cubicBezTo>
                <a:cubicBezTo>
                  <a:pt x="67768" y="16763"/>
                  <a:pt x="68027" y="16209"/>
                  <a:pt x="68433" y="15802"/>
                </a:cubicBezTo>
                <a:lnTo>
                  <a:pt x="68914" y="15802"/>
                </a:lnTo>
                <a:cubicBezTo>
                  <a:pt x="68803" y="15876"/>
                  <a:pt x="68729" y="15950"/>
                  <a:pt x="68655" y="16061"/>
                </a:cubicBezTo>
                <a:cubicBezTo>
                  <a:pt x="68433" y="16283"/>
                  <a:pt x="68249" y="16616"/>
                  <a:pt x="68175" y="16911"/>
                </a:cubicBezTo>
                <a:cubicBezTo>
                  <a:pt x="67990" y="17540"/>
                  <a:pt x="68064" y="18131"/>
                  <a:pt x="68175" y="18649"/>
                </a:cubicBezTo>
                <a:cubicBezTo>
                  <a:pt x="68433" y="19684"/>
                  <a:pt x="68988" y="20460"/>
                  <a:pt x="69506" y="20978"/>
                </a:cubicBezTo>
                <a:cubicBezTo>
                  <a:pt x="70023" y="21533"/>
                  <a:pt x="70578" y="21791"/>
                  <a:pt x="70947" y="21902"/>
                </a:cubicBezTo>
                <a:cubicBezTo>
                  <a:pt x="71317" y="22013"/>
                  <a:pt x="71539" y="21976"/>
                  <a:pt x="71539" y="22013"/>
                </a:cubicBezTo>
                <a:lnTo>
                  <a:pt x="71539" y="22013"/>
                </a:lnTo>
                <a:cubicBezTo>
                  <a:pt x="71539" y="21976"/>
                  <a:pt x="71317" y="21976"/>
                  <a:pt x="70984" y="21865"/>
                </a:cubicBezTo>
                <a:cubicBezTo>
                  <a:pt x="70615" y="21717"/>
                  <a:pt x="70134" y="21459"/>
                  <a:pt x="69653" y="20904"/>
                </a:cubicBezTo>
                <a:cubicBezTo>
                  <a:pt x="69173" y="20387"/>
                  <a:pt x="68692" y="19610"/>
                  <a:pt x="68470" y="18612"/>
                </a:cubicBezTo>
                <a:cubicBezTo>
                  <a:pt x="68396" y="18131"/>
                  <a:pt x="68359" y="17577"/>
                  <a:pt x="68544" y="17059"/>
                </a:cubicBezTo>
                <a:cubicBezTo>
                  <a:pt x="68692" y="16542"/>
                  <a:pt x="69099" y="16098"/>
                  <a:pt x="69653" y="15876"/>
                </a:cubicBezTo>
                <a:lnTo>
                  <a:pt x="69653" y="15876"/>
                </a:lnTo>
                <a:cubicBezTo>
                  <a:pt x="69210" y="16579"/>
                  <a:pt x="69025" y="17540"/>
                  <a:pt x="68988" y="18020"/>
                </a:cubicBezTo>
                <a:cubicBezTo>
                  <a:pt x="68951" y="18649"/>
                  <a:pt x="69358" y="19499"/>
                  <a:pt x="70023" y="20128"/>
                </a:cubicBezTo>
                <a:cubicBezTo>
                  <a:pt x="70171" y="20276"/>
                  <a:pt x="70356" y="20424"/>
                  <a:pt x="70541" y="20534"/>
                </a:cubicBezTo>
                <a:cubicBezTo>
                  <a:pt x="71095" y="20867"/>
                  <a:pt x="71798" y="21089"/>
                  <a:pt x="72537" y="21126"/>
                </a:cubicBezTo>
                <a:lnTo>
                  <a:pt x="72722" y="21126"/>
                </a:lnTo>
                <a:cubicBezTo>
                  <a:pt x="73646" y="21126"/>
                  <a:pt x="74608" y="20904"/>
                  <a:pt x="75495" y="20460"/>
                </a:cubicBezTo>
                <a:cubicBezTo>
                  <a:pt x="76456" y="19980"/>
                  <a:pt x="77306" y="19277"/>
                  <a:pt x="78120" y="18390"/>
                </a:cubicBezTo>
                <a:cubicBezTo>
                  <a:pt x="78933" y="17466"/>
                  <a:pt x="79562" y="16468"/>
                  <a:pt x="79968" y="15359"/>
                </a:cubicBezTo>
                <a:cubicBezTo>
                  <a:pt x="80375" y="14360"/>
                  <a:pt x="80560" y="13251"/>
                  <a:pt x="80486" y="12216"/>
                </a:cubicBezTo>
                <a:cubicBezTo>
                  <a:pt x="80449" y="12068"/>
                  <a:pt x="80449" y="11920"/>
                  <a:pt x="80412" y="11809"/>
                </a:cubicBezTo>
                <a:cubicBezTo>
                  <a:pt x="80264" y="10663"/>
                  <a:pt x="79783" y="9591"/>
                  <a:pt x="79081" y="8704"/>
                </a:cubicBezTo>
                <a:cubicBezTo>
                  <a:pt x="77380" y="6596"/>
                  <a:pt x="75125" y="6153"/>
                  <a:pt x="74238" y="6079"/>
                </a:cubicBezTo>
                <a:cubicBezTo>
                  <a:pt x="73984" y="6052"/>
                  <a:pt x="73728" y="6038"/>
                  <a:pt x="73472" y="6038"/>
                </a:cubicBezTo>
                <a:cubicBezTo>
                  <a:pt x="72684" y="6038"/>
                  <a:pt x="71895" y="6169"/>
                  <a:pt x="71169" y="6449"/>
                </a:cubicBezTo>
                <a:cubicBezTo>
                  <a:pt x="70984" y="6375"/>
                  <a:pt x="70800" y="6301"/>
                  <a:pt x="70615" y="6264"/>
                </a:cubicBezTo>
                <a:cubicBezTo>
                  <a:pt x="70837" y="6116"/>
                  <a:pt x="71095" y="6005"/>
                  <a:pt x="71317" y="5894"/>
                </a:cubicBezTo>
                <a:cubicBezTo>
                  <a:pt x="71724" y="5746"/>
                  <a:pt x="72130" y="5635"/>
                  <a:pt x="72574" y="5598"/>
                </a:cubicBezTo>
                <a:cubicBezTo>
                  <a:pt x="72981" y="5524"/>
                  <a:pt x="73397" y="5497"/>
                  <a:pt x="73813" y="5497"/>
                </a:cubicBezTo>
                <a:cubicBezTo>
                  <a:pt x="74229" y="5497"/>
                  <a:pt x="74644" y="5524"/>
                  <a:pt x="75051" y="5561"/>
                </a:cubicBezTo>
                <a:cubicBezTo>
                  <a:pt x="75828" y="5672"/>
                  <a:pt x="76604" y="5857"/>
                  <a:pt x="77306" y="6190"/>
                </a:cubicBezTo>
                <a:cubicBezTo>
                  <a:pt x="77972" y="6486"/>
                  <a:pt x="78563" y="6966"/>
                  <a:pt x="79044" y="7484"/>
                </a:cubicBezTo>
                <a:cubicBezTo>
                  <a:pt x="79968" y="8556"/>
                  <a:pt x="80523" y="9813"/>
                  <a:pt x="80856" y="10996"/>
                </a:cubicBezTo>
                <a:cubicBezTo>
                  <a:pt x="81188" y="12179"/>
                  <a:pt x="81336" y="13325"/>
                  <a:pt x="81188" y="14323"/>
                </a:cubicBezTo>
                <a:cubicBezTo>
                  <a:pt x="81040" y="15359"/>
                  <a:pt x="80671" y="16209"/>
                  <a:pt x="80301" y="16874"/>
                </a:cubicBezTo>
                <a:cubicBezTo>
                  <a:pt x="79931" y="17577"/>
                  <a:pt x="79488" y="18094"/>
                  <a:pt x="79118" y="18501"/>
                </a:cubicBezTo>
                <a:cubicBezTo>
                  <a:pt x="78379" y="19277"/>
                  <a:pt x="77861" y="19573"/>
                  <a:pt x="77861" y="19573"/>
                </a:cubicBezTo>
                <a:cubicBezTo>
                  <a:pt x="77861" y="19573"/>
                  <a:pt x="78379" y="19314"/>
                  <a:pt x="79155" y="18575"/>
                </a:cubicBezTo>
                <a:cubicBezTo>
                  <a:pt x="79525" y="18168"/>
                  <a:pt x="79968" y="17688"/>
                  <a:pt x="80338" y="16985"/>
                </a:cubicBezTo>
                <a:cubicBezTo>
                  <a:pt x="80745" y="16320"/>
                  <a:pt x="81114" y="15469"/>
                  <a:pt x="81336" y="14471"/>
                </a:cubicBezTo>
                <a:cubicBezTo>
                  <a:pt x="81410" y="13954"/>
                  <a:pt x="81447" y="13399"/>
                  <a:pt x="81410" y="12808"/>
                </a:cubicBezTo>
                <a:cubicBezTo>
                  <a:pt x="81373" y="12253"/>
                  <a:pt x="81262" y="11661"/>
                  <a:pt x="81114" y="11033"/>
                </a:cubicBezTo>
                <a:cubicBezTo>
                  <a:pt x="80819" y="9813"/>
                  <a:pt x="80301" y="8519"/>
                  <a:pt x="79340" y="7373"/>
                </a:cubicBezTo>
                <a:cubicBezTo>
                  <a:pt x="78859" y="6781"/>
                  <a:pt x="78268" y="6264"/>
                  <a:pt x="77528" y="5894"/>
                </a:cubicBezTo>
                <a:cubicBezTo>
                  <a:pt x="76826" y="5524"/>
                  <a:pt x="76012" y="5339"/>
                  <a:pt x="75162" y="5192"/>
                </a:cubicBezTo>
                <a:cubicBezTo>
                  <a:pt x="74668" y="5127"/>
                  <a:pt x="74174" y="5088"/>
                  <a:pt x="73665" y="5088"/>
                </a:cubicBezTo>
                <a:cubicBezTo>
                  <a:pt x="73298" y="5088"/>
                  <a:pt x="72924" y="5108"/>
                  <a:pt x="72537" y="5155"/>
                </a:cubicBezTo>
                <a:cubicBezTo>
                  <a:pt x="72094" y="5229"/>
                  <a:pt x="71650" y="5302"/>
                  <a:pt x="71206" y="5487"/>
                </a:cubicBezTo>
                <a:cubicBezTo>
                  <a:pt x="70800" y="5598"/>
                  <a:pt x="70393" y="5820"/>
                  <a:pt x="70060" y="6116"/>
                </a:cubicBezTo>
                <a:cubicBezTo>
                  <a:pt x="69838" y="6042"/>
                  <a:pt x="69653" y="6005"/>
                  <a:pt x="69432" y="5968"/>
                </a:cubicBezTo>
                <a:cubicBezTo>
                  <a:pt x="69838" y="5635"/>
                  <a:pt x="70282" y="5376"/>
                  <a:pt x="70763" y="5192"/>
                </a:cubicBezTo>
                <a:cubicBezTo>
                  <a:pt x="71391" y="4933"/>
                  <a:pt x="72057" y="4785"/>
                  <a:pt x="72685" y="4674"/>
                </a:cubicBezTo>
                <a:cubicBezTo>
                  <a:pt x="73116" y="4623"/>
                  <a:pt x="73548" y="4599"/>
                  <a:pt x="73973" y="4599"/>
                </a:cubicBezTo>
                <a:cubicBezTo>
                  <a:pt x="74787" y="4599"/>
                  <a:pt x="75580" y="4689"/>
                  <a:pt x="76308" y="4859"/>
                </a:cubicBezTo>
                <a:cubicBezTo>
                  <a:pt x="77417" y="5155"/>
                  <a:pt x="78416" y="5524"/>
                  <a:pt x="79192" y="6116"/>
                </a:cubicBezTo>
                <a:cubicBezTo>
                  <a:pt x="79968" y="6707"/>
                  <a:pt x="80523" y="7447"/>
                  <a:pt x="80930" y="8149"/>
                </a:cubicBezTo>
                <a:cubicBezTo>
                  <a:pt x="81336" y="8889"/>
                  <a:pt x="81558" y="9554"/>
                  <a:pt x="81743" y="10183"/>
                </a:cubicBezTo>
                <a:cubicBezTo>
                  <a:pt x="81928" y="10774"/>
                  <a:pt x="82039" y="11292"/>
                  <a:pt x="82113" y="11735"/>
                </a:cubicBezTo>
                <a:cubicBezTo>
                  <a:pt x="82260" y="12586"/>
                  <a:pt x="82260" y="13029"/>
                  <a:pt x="82297" y="13029"/>
                </a:cubicBezTo>
                <a:cubicBezTo>
                  <a:pt x="82260" y="13029"/>
                  <a:pt x="82260" y="12586"/>
                  <a:pt x="82150" y="11735"/>
                </a:cubicBezTo>
                <a:cubicBezTo>
                  <a:pt x="82076" y="11329"/>
                  <a:pt x="82002" y="10811"/>
                  <a:pt x="81854" y="10183"/>
                </a:cubicBezTo>
                <a:cubicBezTo>
                  <a:pt x="81706" y="9591"/>
                  <a:pt x="81484" y="8889"/>
                  <a:pt x="81114" y="8149"/>
                </a:cubicBezTo>
                <a:cubicBezTo>
                  <a:pt x="80745" y="7447"/>
                  <a:pt x="80190" y="6670"/>
                  <a:pt x="79414" y="6005"/>
                </a:cubicBezTo>
                <a:cubicBezTo>
                  <a:pt x="79007" y="5672"/>
                  <a:pt x="78563" y="5413"/>
                  <a:pt x="78083" y="5155"/>
                </a:cubicBezTo>
                <a:cubicBezTo>
                  <a:pt x="77565" y="4933"/>
                  <a:pt x="77048" y="4748"/>
                  <a:pt x="76456" y="4600"/>
                </a:cubicBezTo>
                <a:cubicBezTo>
                  <a:pt x="75617" y="4384"/>
                  <a:pt x="74719" y="4246"/>
                  <a:pt x="73761" y="4246"/>
                </a:cubicBezTo>
                <a:cubicBezTo>
                  <a:pt x="73410" y="4246"/>
                  <a:pt x="73052" y="4265"/>
                  <a:pt x="72685" y="4304"/>
                </a:cubicBezTo>
                <a:cubicBezTo>
                  <a:pt x="72020" y="4378"/>
                  <a:pt x="71317" y="4526"/>
                  <a:pt x="70652" y="4785"/>
                </a:cubicBezTo>
                <a:cubicBezTo>
                  <a:pt x="69986" y="5044"/>
                  <a:pt x="69321" y="5413"/>
                  <a:pt x="68766" y="5931"/>
                </a:cubicBezTo>
                <a:lnTo>
                  <a:pt x="68729" y="5931"/>
                </a:lnTo>
                <a:cubicBezTo>
                  <a:pt x="67657" y="5931"/>
                  <a:pt x="66733" y="6338"/>
                  <a:pt x="66178" y="6707"/>
                </a:cubicBezTo>
                <a:cubicBezTo>
                  <a:pt x="65624" y="7077"/>
                  <a:pt x="65328" y="7410"/>
                  <a:pt x="65328" y="7410"/>
                </a:cubicBezTo>
                <a:cubicBezTo>
                  <a:pt x="65328" y="7410"/>
                  <a:pt x="65698" y="7188"/>
                  <a:pt x="66289" y="6929"/>
                </a:cubicBezTo>
                <a:cubicBezTo>
                  <a:pt x="66881" y="6633"/>
                  <a:pt x="67768" y="6412"/>
                  <a:pt x="68766" y="6412"/>
                </a:cubicBezTo>
                <a:cubicBezTo>
                  <a:pt x="68840" y="6399"/>
                  <a:pt x="68910" y="6395"/>
                  <a:pt x="68978" y="6395"/>
                </a:cubicBezTo>
                <a:cubicBezTo>
                  <a:pt x="69115" y="6395"/>
                  <a:pt x="69247" y="6412"/>
                  <a:pt x="69395" y="6412"/>
                </a:cubicBezTo>
                <a:cubicBezTo>
                  <a:pt x="69395" y="6449"/>
                  <a:pt x="69395" y="6449"/>
                  <a:pt x="69432" y="6449"/>
                </a:cubicBezTo>
                <a:cubicBezTo>
                  <a:pt x="69432" y="6486"/>
                  <a:pt x="69469" y="6486"/>
                  <a:pt x="69469" y="6486"/>
                </a:cubicBezTo>
                <a:cubicBezTo>
                  <a:pt x="69580" y="6523"/>
                  <a:pt x="69653" y="6559"/>
                  <a:pt x="69764" y="6559"/>
                </a:cubicBezTo>
                <a:cubicBezTo>
                  <a:pt x="70023" y="6670"/>
                  <a:pt x="70282" y="6744"/>
                  <a:pt x="70541" y="6892"/>
                </a:cubicBezTo>
                <a:cubicBezTo>
                  <a:pt x="70541" y="6892"/>
                  <a:pt x="70578" y="6929"/>
                  <a:pt x="70615" y="6929"/>
                </a:cubicBezTo>
                <a:cubicBezTo>
                  <a:pt x="70763" y="7040"/>
                  <a:pt x="71021" y="7151"/>
                  <a:pt x="71243" y="7373"/>
                </a:cubicBezTo>
                <a:cubicBezTo>
                  <a:pt x="71798" y="7816"/>
                  <a:pt x="72426" y="8519"/>
                  <a:pt x="72574" y="9554"/>
                </a:cubicBezTo>
                <a:cubicBezTo>
                  <a:pt x="72574" y="9702"/>
                  <a:pt x="72611" y="9813"/>
                  <a:pt x="72611" y="9924"/>
                </a:cubicBezTo>
                <a:cubicBezTo>
                  <a:pt x="72648" y="10552"/>
                  <a:pt x="72574" y="11070"/>
                  <a:pt x="72315" y="11624"/>
                </a:cubicBezTo>
                <a:cubicBezTo>
                  <a:pt x="72204" y="11846"/>
                  <a:pt x="72094" y="12068"/>
                  <a:pt x="71909" y="12327"/>
                </a:cubicBezTo>
                <a:cubicBezTo>
                  <a:pt x="71613" y="12771"/>
                  <a:pt x="70910" y="13399"/>
                  <a:pt x="70245" y="13584"/>
                </a:cubicBezTo>
                <a:cubicBezTo>
                  <a:pt x="69580" y="13806"/>
                  <a:pt x="68877" y="13954"/>
                  <a:pt x="68175" y="13991"/>
                </a:cubicBezTo>
                <a:cubicBezTo>
                  <a:pt x="68009" y="14006"/>
                  <a:pt x="67844" y="14014"/>
                  <a:pt x="67682" y="14014"/>
                </a:cubicBezTo>
                <a:cubicBezTo>
                  <a:pt x="67084" y="14014"/>
                  <a:pt x="66509" y="13914"/>
                  <a:pt x="65956" y="13769"/>
                </a:cubicBezTo>
                <a:cubicBezTo>
                  <a:pt x="65180" y="13510"/>
                  <a:pt x="64478" y="13103"/>
                  <a:pt x="63997" y="12549"/>
                </a:cubicBezTo>
                <a:cubicBezTo>
                  <a:pt x="63553" y="12068"/>
                  <a:pt x="63221" y="11366"/>
                  <a:pt x="62962" y="10330"/>
                </a:cubicBezTo>
                <a:cubicBezTo>
                  <a:pt x="62740" y="9480"/>
                  <a:pt x="62703" y="8556"/>
                  <a:pt x="62851" y="7706"/>
                </a:cubicBezTo>
                <a:cubicBezTo>
                  <a:pt x="63147" y="5968"/>
                  <a:pt x="64293" y="4304"/>
                  <a:pt x="65956" y="3121"/>
                </a:cubicBezTo>
                <a:cubicBezTo>
                  <a:pt x="66030" y="3047"/>
                  <a:pt x="66141" y="3010"/>
                  <a:pt x="66215" y="2936"/>
                </a:cubicBezTo>
                <a:cubicBezTo>
                  <a:pt x="66918" y="2493"/>
                  <a:pt x="67694" y="2086"/>
                  <a:pt x="68655" y="1753"/>
                </a:cubicBezTo>
                <a:cubicBezTo>
                  <a:pt x="69690" y="1421"/>
                  <a:pt x="70726" y="1162"/>
                  <a:pt x="71761" y="1088"/>
                </a:cubicBezTo>
                <a:cubicBezTo>
                  <a:pt x="72158" y="1041"/>
                  <a:pt x="72558" y="1019"/>
                  <a:pt x="72959" y="1019"/>
                </a:cubicBezTo>
                <a:close/>
                <a:moveTo>
                  <a:pt x="50318" y="36839"/>
                </a:moveTo>
                <a:cubicBezTo>
                  <a:pt x="50281" y="36875"/>
                  <a:pt x="50244" y="36912"/>
                  <a:pt x="50207" y="36912"/>
                </a:cubicBezTo>
                <a:lnTo>
                  <a:pt x="50170" y="36839"/>
                </a:lnTo>
                <a:close/>
                <a:moveTo>
                  <a:pt x="72574" y="35951"/>
                </a:moveTo>
                <a:cubicBezTo>
                  <a:pt x="72574" y="36210"/>
                  <a:pt x="72574" y="36469"/>
                  <a:pt x="72611" y="36691"/>
                </a:cubicBezTo>
                <a:cubicBezTo>
                  <a:pt x="72722" y="37245"/>
                  <a:pt x="72944" y="37689"/>
                  <a:pt x="73129" y="37985"/>
                </a:cubicBezTo>
                <a:cubicBezTo>
                  <a:pt x="72833" y="37578"/>
                  <a:pt x="72648" y="37134"/>
                  <a:pt x="72574" y="36654"/>
                </a:cubicBezTo>
                <a:cubicBezTo>
                  <a:pt x="72537" y="36469"/>
                  <a:pt x="72537" y="36247"/>
                  <a:pt x="72574" y="35951"/>
                </a:cubicBezTo>
                <a:close/>
                <a:moveTo>
                  <a:pt x="70438" y="38749"/>
                </a:moveTo>
                <a:lnTo>
                  <a:pt x="70438" y="38749"/>
                </a:lnTo>
                <a:cubicBezTo>
                  <a:pt x="70439" y="38819"/>
                  <a:pt x="70439" y="38860"/>
                  <a:pt x="70435" y="38871"/>
                </a:cubicBezTo>
                <a:lnTo>
                  <a:pt x="70435" y="38871"/>
                </a:lnTo>
                <a:cubicBezTo>
                  <a:pt x="70449" y="38863"/>
                  <a:pt x="70447" y="38823"/>
                  <a:pt x="70438" y="38749"/>
                </a:cubicBezTo>
                <a:close/>
                <a:moveTo>
                  <a:pt x="70435" y="38871"/>
                </a:moveTo>
                <a:cubicBezTo>
                  <a:pt x="70434" y="38871"/>
                  <a:pt x="70432" y="38872"/>
                  <a:pt x="70430" y="38872"/>
                </a:cubicBezTo>
                <a:cubicBezTo>
                  <a:pt x="70431" y="38873"/>
                  <a:pt x="70432" y="38873"/>
                  <a:pt x="70432" y="38873"/>
                </a:cubicBezTo>
                <a:cubicBezTo>
                  <a:pt x="70434" y="38873"/>
                  <a:pt x="70434" y="38872"/>
                  <a:pt x="70435" y="38871"/>
                </a:cubicBezTo>
                <a:close/>
                <a:moveTo>
                  <a:pt x="53386" y="38339"/>
                </a:moveTo>
                <a:cubicBezTo>
                  <a:pt x="52753" y="38755"/>
                  <a:pt x="52240" y="39202"/>
                  <a:pt x="51760" y="39648"/>
                </a:cubicBezTo>
                <a:cubicBezTo>
                  <a:pt x="51723" y="39685"/>
                  <a:pt x="51686" y="39722"/>
                  <a:pt x="51649" y="39722"/>
                </a:cubicBezTo>
                <a:cubicBezTo>
                  <a:pt x="51723" y="39648"/>
                  <a:pt x="51797" y="39537"/>
                  <a:pt x="51907" y="39463"/>
                </a:cubicBezTo>
                <a:cubicBezTo>
                  <a:pt x="52240" y="39131"/>
                  <a:pt x="52684" y="38798"/>
                  <a:pt x="53201" y="38428"/>
                </a:cubicBezTo>
                <a:cubicBezTo>
                  <a:pt x="53263" y="38408"/>
                  <a:pt x="53325" y="38376"/>
                  <a:pt x="53386" y="38339"/>
                </a:cubicBezTo>
                <a:close/>
                <a:moveTo>
                  <a:pt x="78859" y="28594"/>
                </a:moveTo>
                <a:cubicBezTo>
                  <a:pt x="78859" y="28668"/>
                  <a:pt x="78822" y="28705"/>
                  <a:pt x="78822" y="28742"/>
                </a:cubicBezTo>
                <a:cubicBezTo>
                  <a:pt x="78452" y="29666"/>
                  <a:pt x="78120" y="31145"/>
                  <a:pt x="78379" y="32735"/>
                </a:cubicBezTo>
                <a:cubicBezTo>
                  <a:pt x="78637" y="34361"/>
                  <a:pt x="79377" y="35655"/>
                  <a:pt x="79968" y="36432"/>
                </a:cubicBezTo>
                <a:cubicBezTo>
                  <a:pt x="80375" y="36949"/>
                  <a:pt x="80782" y="37393"/>
                  <a:pt x="81299" y="37874"/>
                </a:cubicBezTo>
                <a:cubicBezTo>
                  <a:pt x="80745" y="37541"/>
                  <a:pt x="80264" y="37208"/>
                  <a:pt x="79894" y="36839"/>
                </a:cubicBezTo>
                <a:cubicBezTo>
                  <a:pt x="79488" y="36395"/>
                  <a:pt x="79155" y="35951"/>
                  <a:pt x="78896" y="35545"/>
                </a:cubicBezTo>
                <a:cubicBezTo>
                  <a:pt x="78637" y="35101"/>
                  <a:pt x="78416" y="34694"/>
                  <a:pt x="78268" y="34288"/>
                </a:cubicBezTo>
                <a:cubicBezTo>
                  <a:pt x="77972" y="33511"/>
                  <a:pt x="77861" y="32846"/>
                  <a:pt x="77787" y="32402"/>
                </a:cubicBezTo>
                <a:cubicBezTo>
                  <a:pt x="77750" y="31959"/>
                  <a:pt x="77713" y="31737"/>
                  <a:pt x="77713" y="31737"/>
                </a:cubicBezTo>
                <a:lnTo>
                  <a:pt x="77713" y="31737"/>
                </a:lnTo>
                <a:cubicBezTo>
                  <a:pt x="77713" y="31737"/>
                  <a:pt x="77713" y="31959"/>
                  <a:pt x="77750" y="32402"/>
                </a:cubicBezTo>
                <a:cubicBezTo>
                  <a:pt x="77787" y="32846"/>
                  <a:pt x="77861" y="33474"/>
                  <a:pt x="78120" y="34288"/>
                </a:cubicBezTo>
                <a:cubicBezTo>
                  <a:pt x="78379" y="35101"/>
                  <a:pt x="78859" y="36062"/>
                  <a:pt x="79636" y="36986"/>
                </a:cubicBezTo>
                <a:cubicBezTo>
                  <a:pt x="80042" y="37467"/>
                  <a:pt x="80597" y="37874"/>
                  <a:pt x="81188" y="38243"/>
                </a:cubicBezTo>
                <a:cubicBezTo>
                  <a:pt x="81188" y="38243"/>
                  <a:pt x="81188" y="38255"/>
                  <a:pt x="81195" y="38265"/>
                </a:cubicBezTo>
                <a:lnTo>
                  <a:pt x="81195" y="38265"/>
                </a:lnTo>
                <a:cubicBezTo>
                  <a:pt x="81131" y="38234"/>
                  <a:pt x="81067" y="38206"/>
                  <a:pt x="81003" y="38206"/>
                </a:cubicBezTo>
                <a:cubicBezTo>
                  <a:pt x="80338" y="37948"/>
                  <a:pt x="79746" y="37689"/>
                  <a:pt x="79266" y="37393"/>
                </a:cubicBezTo>
                <a:cubicBezTo>
                  <a:pt x="78268" y="36691"/>
                  <a:pt x="77676" y="35803"/>
                  <a:pt x="77306" y="35027"/>
                </a:cubicBezTo>
                <a:cubicBezTo>
                  <a:pt x="76937" y="34251"/>
                  <a:pt x="76752" y="33585"/>
                  <a:pt x="76678" y="33141"/>
                </a:cubicBezTo>
                <a:cubicBezTo>
                  <a:pt x="76604" y="32698"/>
                  <a:pt x="76567" y="32439"/>
                  <a:pt x="76567" y="32439"/>
                </a:cubicBezTo>
                <a:lnTo>
                  <a:pt x="76567" y="32439"/>
                </a:lnTo>
                <a:cubicBezTo>
                  <a:pt x="76567" y="32439"/>
                  <a:pt x="76567" y="32698"/>
                  <a:pt x="76641" y="33141"/>
                </a:cubicBezTo>
                <a:cubicBezTo>
                  <a:pt x="76678" y="33585"/>
                  <a:pt x="76789" y="34251"/>
                  <a:pt x="77122" y="35064"/>
                </a:cubicBezTo>
                <a:cubicBezTo>
                  <a:pt x="77454" y="35840"/>
                  <a:pt x="78009" y="36839"/>
                  <a:pt x="79044" y="37615"/>
                </a:cubicBezTo>
                <a:cubicBezTo>
                  <a:pt x="79562" y="37985"/>
                  <a:pt x="80190" y="38280"/>
                  <a:pt x="80819" y="38539"/>
                </a:cubicBezTo>
                <a:lnTo>
                  <a:pt x="81151" y="38650"/>
                </a:lnTo>
                <a:cubicBezTo>
                  <a:pt x="81040" y="38650"/>
                  <a:pt x="80930" y="38613"/>
                  <a:pt x="80819" y="38613"/>
                </a:cubicBezTo>
                <a:cubicBezTo>
                  <a:pt x="80153" y="38502"/>
                  <a:pt x="79562" y="38354"/>
                  <a:pt x="79044" y="38059"/>
                </a:cubicBezTo>
                <a:cubicBezTo>
                  <a:pt x="77972" y="37541"/>
                  <a:pt x="77232" y="36802"/>
                  <a:pt x="76752" y="36099"/>
                </a:cubicBezTo>
                <a:cubicBezTo>
                  <a:pt x="76271" y="35434"/>
                  <a:pt x="76012" y="34805"/>
                  <a:pt x="75865" y="34361"/>
                </a:cubicBezTo>
                <a:cubicBezTo>
                  <a:pt x="75718" y="33958"/>
                  <a:pt x="75680" y="33737"/>
                  <a:pt x="75644" y="33733"/>
                </a:cubicBezTo>
                <a:lnTo>
                  <a:pt x="75644" y="33733"/>
                </a:lnTo>
                <a:cubicBezTo>
                  <a:pt x="75680" y="33737"/>
                  <a:pt x="75718" y="33958"/>
                  <a:pt x="75828" y="34361"/>
                </a:cubicBezTo>
                <a:cubicBezTo>
                  <a:pt x="75938" y="34805"/>
                  <a:pt x="76160" y="35434"/>
                  <a:pt x="76604" y="36173"/>
                </a:cubicBezTo>
                <a:cubicBezTo>
                  <a:pt x="77048" y="36875"/>
                  <a:pt x="77787" y="37689"/>
                  <a:pt x="78859" y="38317"/>
                </a:cubicBezTo>
                <a:cubicBezTo>
                  <a:pt x="79377" y="38650"/>
                  <a:pt x="80005" y="38798"/>
                  <a:pt x="80671" y="38946"/>
                </a:cubicBezTo>
                <a:cubicBezTo>
                  <a:pt x="79783" y="38798"/>
                  <a:pt x="78933" y="38687"/>
                  <a:pt x="78268" y="38391"/>
                </a:cubicBezTo>
                <a:cubicBezTo>
                  <a:pt x="77824" y="38206"/>
                  <a:pt x="77417" y="37911"/>
                  <a:pt x="77048" y="37689"/>
                </a:cubicBezTo>
                <a:cubicBezTo>
                  <a:pt x="76641" y="37430"/>
                  <a:pt x="76308" y="37208"/>
                  <a:pt x="76049" y="36986"/>
                </a:cubicBezTo>
                <a:cubicBezTo>
                  <a:pt x="75495" y="36506"/>
                  <a:pt x="75199" y="36025"/>
                  <a:pt x="74977" y="35692"/>
                </a:cubicBezTo>
                <a:cubicBezTo>
                  <a:pt x="74774" y="35388"/>
                  <a:pt x="74695" y="35207"/>
                  <a:pt x="74683" y="35207"/>
                </a:cubicBezTo>
                <a:cubicBezTo>
                  <a:pt x="74683" y="35207"/>
                  <a:pt x="74683" y="35207"/>
                  <a:pt x="74682" y="35207"/>
                </a:cubicBezTo>
                <a:lnTo>
                  <a:pt x="74682" y="35207"/>
                </a:lnTo>
                <a:cubicBezTo>
                  <a:pt x="74683" y="35207"/>
                  <a:pt x="74683" y="35207"/>
                  <a:pt x="74683" y="35207"/>
                </a:cubicBezTo>
                <a:cubicBezTo>
                  <a:pt x="74695" y="35207"/>
                  <a:pt x="74771" y="35391"/>
                  <a:pt x="74940" y="35729"/>
                </a:cubicBezTo>
                <a:cubicBezTo>
                  <a:pt x="75125" y="36062"/>
                  <a:pt x="75384" y="36543"/>
                  <a:pt x="75901" y="37060"/>
                </a:cubicBezTo>
                <a:cubicBezTo>
                  <a:pt x="76197" y="37319"/>
                  <a:pt x="76493" y="37578"/>
                  <a:pt x="76863" y="37837"/>
                </a:cubicBezTo>
                <a:cubicBezTo>
                  <a:pt x="77232" y="38096"/>
                  <a:pt x="77639" y="38391"/>
                  <a:pt x="78120" y="38650"/>
                </a:cubicBezTo>
                <a:cubicBezTo>
                  <a:pt x="78600" y="38909"/>
                  <a:pt x="79155" y="39057"/>
                  <a:pt x="79746" y="39205"/>
                </a:cubicBezTo>
                <a:lnTo>
                  <a:pt x="79746" y="39205"/>
                </a:lnTo>
                <a:cubicBezTo>
                  <a:pt x="78983" y="39202"/>
                  <a:pt x="78258" y="39128"/>
                  <a:pt x="77639" y="38946"/>
                </a:cubicBezTo>
                <a:cubicBezTo>
                  <a:pt x="76604" y="38687"/>
                  <a:pt x="75791" y="38206"/>
                  <a:pt x="75236" y="37689"/>
                </a:cubicBezTo>
                <a:cubicBezTo>
                  <a:pt x="74681" y="37171"/>
                  <a:pt x="74386" y="36691"/>
                  <a:pt x="74201" y="36321"/>
                </a:cubicBezTo>
                <a:cubicBezTo>
                  <a:pt x="74016" y="35951"/>
                  <a:pt x="73942" y="35767"/>
                  <a:pt x="73942" y="35766"/>
                </a:cubicBezTo>
                <a:lnTo>
                  <a:pt x="73942" y="35766"/>
                </a:lnTo>
                <a:cubicBezTo>
                  <a:pt x="73942" y="35767"/>
                  <a:pt x="73979" y="35951"/>
                  <a:pt x="74127" y="36321"/>
                </a:cubicBezTo>
                <a:cubicBezTo>
                  <a:pt x="74312" y="36691"/>
                  <a:pt x="74571" y="37208"/>
                  <a:pt x="75125" y="37800"/>
                </a:cubicBezTo>
                <a:cubicBezTo>
                  <a:pt x="75643" y="38354"/>
                  <a:pt x="76456" y="38909"/>
                  <a:pt x="77528" y="39242"/>
                </a:cubicBezTo>
                <a:cubicBezTo>
                  <a:pt x="77824" y="39353"/>
                  <a:pt x="78157" y="39426"/>
                  <a:pt x="78489" y="39463"/>
                </a:cubicBezTo>
                <a:lnTo>
                  <a:pt x="78083" y="39463"/>
                </a:lnTo>
                <a:cubicBezTo>
                  <a:pt x="77853" y="39479"/>
                  <a:pt x="77636" y="39488"/>
                  <a:pt x="77426" y="39488"/>
                </a:cubicBezTo>
                <a:cubicBezTo>
                  <a:pt x="77130" y="39488"/>
                  <a:pt x="76849" y="39470"/>
                  <a:pt x="76567" y="39426"/>
                </a:cubicBezTo>
                <a:cubicBezTo>
                  <a:pt x="75680" y="39242"/>
                  <a:pt x="74940" y="38835"/>
                  <a:pt x="74460" y="38391"/>
                </a:cubicBezTo>
                <a:cubicBezTo>
                  <a:pt x="73979" y="37948"/>
                  <a:pt x="73720" y="37467"/>
                  <a:pt x="73572" y="37134"/>
                </a:cubicBezTo>
                <a:cubicBezTo>
                  <a:pt x="73461" y="36802"/>
                  <a:pt x="73424" y="36617"/>
                  <a:pt x="73424" y="36617"/>
                </a:cubicBezTo>
                <a:lnTo>
                  <a:pt x="73424" y="36617"/>
                </a:lnTo>
                <a:cubicBezTo>
                  <a:pt x="73424" y="36617"/>
                  <a:pt x="73425" y="36802"/>
                  <a:pt x="73535" y="37134"/>
                </a:cubicBezTo>
                <a:cubicBezTo>
                  <a:pt x="73646" y="37467"/>
                  <a:pt x="73868" y="37985"/>
                  <a:pt x="74349" y="38465"/>
                </a:cubicBezTo>
                <a:cubicBezTo>
                  <a:pt x="74792" y="38946"/>
                  <a:pt x="75532" y="39463"/>
                  <a:pt x="76493" y="39685"/>
                </a:cubicBezTo>
                <a:cubicBezTo>
                  <a:pt x="76641" y="39722"/>
                  <a:pt x="76789" y="39759"/>
                  <a:pt x="76974" y="39796"/>
                </a:cubicBezTo>
                <a:cubicBezTo>
                  <a:pt x="76567" y="39796"/>
                  <a:pt x="76234" y="39759"/>
                  <a:pt x="75901" y="39722"/>
                </a:cubicBezTo>
                <a:cubicBezTo>
                  <a:pt x="75791" y="39685"/>
                  <a:pt x="75643" y="39685"/>
                  <a:pt x="75532" y="39648"/>
                </a:cubicBezTo>
                <a:cubicBezTo>
                  <a:pt x="75125" y="39537"/>
                  <a:pt x="74755" y="39389"/>
                  <a:pt x="74386" y="39168"/>
                </a:cubicBezTo>
                <a:cubicBezTo>
                  <a:pt x="74053" y="38946"/>
                  <a:pt x="73720" y="38687"/>
                  <a:pt x="73461" y="38428"/>
                </a:cubicBezTo>
                <a:cubicBezTo>
                  <a:pt x="73424" y="38391"/>
                  <a:pt x="73424" y="38354"/>
                  <a:pt x="73387" y="38317"/>
                </a:cubicBezTo>
                <a:cubicBezTo>
                  <a:pt x="73351" y="38280"/>
                  <a:pt x="73314" y="38206"/>
                  <a:pt x="73314" y="38169"/>
                </a:cubicBezTo>
                <a:cubicBezTo>
                  <a:pt x="73129" y="37874"/>
                  <a:pt x="72870" y="37393"/>
                  <a:pt x="72796" y="36728"/>
                </a:cubicBezTo>
                <a:cubicBezTo>
                  <a:pt x="72722" y="36395"/>
                  <a:pt x="72759" y="35988"/>
                  <a:pt x="72833" y="35581"/>
                </a:cubicBezTo>
                <a:cubicBezTo>
                  <a:pt x="72833" y="35581"/>
                  <a:pt x="72833" y="35545"/>
                  <a:pt x="72833" y="35508"/>
                </a:cubicBezTo>
                <a:cubicBezTo>
                  <a:pt x="72870" y="35618"/>
                  <a:pt x="72870" y="35692"/>
                  <a:pt x="72907" y="35803"/>
                </a:cubicBezTo>
                <a:cubicBezTo>
                  <a:pt x="73018" y="36284"/>
                  <a:pt x="73092" y="36506"/>
                  <a:pt x="73092" y="36506"/>
                </a:cubicBezTo>
                <a:cubicBezTo>
                  <a:pt x="73092" y="36506"/>
                  <a:pt x="73055" y="36247"/>
                  <a:pt x="73055" y="35803"/>
                </a:cubicBezTo>
                <a:cubicBezTo>
                  <a:pt x="73055" y="35471"/>
                  <a:pt x="73055" y="34990"/>
                  <a:pt x="73166" y="34472"/>
                </a:cubicBezTo>
                <a:cubicBezTo>
                  <a:pt x="73203" y="34435"/>
                  <a:pt x="73203" y="34398"/>
                  <a:pt x="73240" y="34324"/>
                </a:cubicBezTo>
                <a:cubicBezTo>
                  <a:pt x="73240" y="34288"/>
                  <a:pt x="73277" y="34251"/>
                  <a:pt x="73277" y="34214"/>
                </a:cubicBezTo>
                <a:cubicBezTo>
                  <a:pt x="73351" y="34140"/>
                  <a:pt x="73387" y="34103"/>
                  <a:pt x="73424" y="34029"/>
                </a:cubicBezTo>
                <a:cubicBezTo>
                  <a:pt x="73424" y="34288"/>
                  <a:pt x="73424" y="34509"/>
                  <a:pt x="73424" y="34731"/>
                </a:cubicBezTo>
                <a:cubicBezTo>
                  <a:pt x="73498" y="35249"/>
                  <a:pt x="73646" y="35545"/>
                  <a:pt x="73646" y="35545"/>
                </a:cubicBezTo>
                <a:cubicBezTo>
                  <a:pt x="73646" y="35545"/>
                  <a:pt x="73572" y="35249"/>
                  <a:pt x="73609" y="34731"/>
                </a:cubicBezTo>
                <a:cubicBezTo>
                  <a:pt x="73609" y="34472"/>
                  <a:pt x="73646" y="34140"/>
                  <a:pt x="73720" y="33770"/>
                </a:cubicBezTo>
                <a:cubicBezTo>
                  <a:pt x="73757" y="33733"/>
                  <a:pt x="73757" y="33659"/>
                  <a:pt x="73794" y="33585"/>
                </a:cubicBezTo>
                <a:cubicBezTo>
                  <a:pt x="73831" y="33511"/>
                  <a:pt x="73905" y="33474"/>
                  <a:pt x="73942" y="33400"/>
                </a:cubicBezTo>
                <a:cubicBezTo>
                  <a:pt x="74016" y="33326"/>
                  <a:pt x="74090" y="33215"/>
                  <a:pt x="74201" y="33141"/>
                </a:cubicBezTo>
                <a:lnTo>
                  <a:pt x="74201" y="33141"/>
                </a:lnTo>
                <a:cubicBezTo>
                  <a:pt x="74164" y="33363"/>
                  <a:pt x="74164" y="33548"/>
                  <a:pt x="74201" y="33733"/>
                </a:cubicBezTo>
                <a:cubicBezTo>
                  <a:pt x="74238" y="34361"/>
                  <a:pt x="74423" y="34657"/>
                  <a:pt x="74423" y="34657"/>
                </a:cubicBezTo>
                <a:cubicBezTo>
                  <a:pt x="74423" y="34657"/>
                  <a:pt x="74312" y="34324"/>
                  <a:pt x="74349" y="33733"/>
                </a:cubicBezTo>
                <a:cubicBezTo>
                  <a:pt x="74386" y="33474"/>
                  <a:pt x="74423" y="33178"/>
                  <a:pt x="74497" y="32809"/>
                </a:cubicBezTo>
                <a:cubicBezTo>
                  <a:pt x="74644" y="32661"/>
                  <a:pt x="74792" y="32513"/>
                  <a:pt x="74940" y="32328"/>
                </a:cubicBezTo>
                <a:cubicBezTo>
                  <a:pt x="75014" y="32254"/>
                  <a:pt x="75125" y="32180"/>
                  <a:pt x="75199" y="32069"/>
                </a:cubicBezTo>
                <a:cubicBezTo>
                  <a:pt x="75199" y="32291"/>
                  <a:pt x="75199" y="32439"/>
                  <a:pt x="75199" y="32624"/>
                </a:cubicBezTo>
                <a:cubicBezTo>
                  <a:pt x="75236" y="33141"/>
                  <a:pt x="75310" y="33437"/>
                  <a:pt x="75310" y="33437"/>
                </a:cubicBezTo>
                <a:cubicBezTo>
                  <a:pt x="75310" y="33437"/>
                  <a:pt x="75310" y="33141"/>
                  <a:pt x="75347" y="32624"/>
                </a:cubicBezTo>
                <a:cubicBezTo>
                  <a:pt x="75384" y="32365"/>
                  <a:pt x="75421" y="32069"/>
                  <a:pt x="75532" y="31700"/>
                </a:cubicBezTo>
                <a:cubicBezTo>
                  <a:pt x="75680" y="31515"/>
                  <a:pt x="75828" y="31330"/>
                  <a:pt x="75938" y="31145"/>
                </a:cubicBezTo>
                <a:cubicBezTo>
                  <a:pt x="76123" y="30997"/>
                  <a:pt x="76271" y="30886"/>
                  <a:pt x="76419" y="30775"/>
                </a:cubicBezTo>
                <a:cubicBezTo>
                  <a:pt x="76419" y="30960"/>
                  <a:pt x="76419" y="31145"/>
                  <a:pt x="76419" y="31330"/>
                </a:cubicBezTo>
                <a:cubicBezTo>
                  <a:pt x="76419" y="31810"/>
                  <a:pt x="76493" y="32069"/>
                  <a:pt x="76493" y="32069"/>
                </a:cubicBezTo>
                <a:cubicBezTo>
                  <a:pt x="76493" y="32069"/>
                  <a:pt x="76493" y="31810"/>
                  <a:pt x="76567" y="31330"/>
                </a:cubicBezTo>
                <a:cubicBezTo>
                  <a:pt x="76604" y="31108"/>
                  <a:pt x="76641" y="30812"/>
                  <a:pt x="76715" y="30517"/>
                </a:cubicBezTo>
                <a:cubicBezTo>
                  <a:pt x="77085" y="30221"/>
                  <a:pt x="77454" y="29925"/>
                  <a:pt x="77787" y="29592"/>
                </a:cubicBezTo>
                <a:lnTo>
                  <a:pt x="77787" y="29592"/>
                </a:lnTo>
                <a:cubicBezTo>
                  <a:pt x="77750" y="29851"/>
                  <a:pt x="77750" y="30073"/>
                  <a:pt x="77750" y="30221"/>
                </a:cubicBezTo>
                <a:cubicBezTo>
                  <a:pt x="77713" y="30701"/>
                  <a:pt x="77713" y="30960"/>
                  <a:pt x="77713" y="30960"/>
                </a:cubicBezTo>
                <a:lnTo>
                  <a:pt x="77898" y="30258"/>
                </a:lnTo>
                <a:cubicBezTo>
                  <a:pt x="77972" y="29999"/>
                  <a:pt x="78046" y="29629"/>
                  <a:pt x="78194" y="29223"/>
                </a:cubicBezTo>
                <a:cubicBezTo>
                  <a:pt x="78416" y="29038"/>
                  <a:pt x="78637" y="28816"/>
                  <a:pt x="78859" y="28594"/>
                </a:cubicBezTo>
                <a:close/>
                <a:moveTo>
                  <a:pt x="80889" y="40253"/>
                </a:moveTo>
                <a:cubicBezTo>
                  <a:pt x="80865" y="40267"/>
                  <a:pt x="80842" y="40290"/>
                  <a:pt x="80819" y="40314"/>
                </a:cubicBezTo>
                <a:cubicBezTo>
                  <a:pt x="80671" y="40388"/>
                  <a:pt x="80486" y="40388"/>
                  <a:pt x="80264" y="40388"/>
                </a:cubicBezTo>
                <a:cubicBezTo>
                  <a:pt x="80472" y="40353"/>
                  <a:pt x="80680" y="40318"/>
                  <a:pt x="80889" y="40253"/>
                </a:cubicBezTo>
                <a:close/>
                <a:moveTo>
                  <a:pt x="40188" y="41548"/>
                </a:moveTo>
                <a:lnTo>
                  <a:pt x="40188" y="41548"/>
                </a:lnTo>
                <a:cubicBezTo>
                  <a:pt x="40256" y="41603"/>
                  <a:pt x="40296" y="41634"/>
                  <a:pt x="40300" y="41642"/>
                </a:cubicBezTo>
                <a:lnTo>
                  <a:pt x="40300" y="41642"/>
                </a:lnTo>
                <a:cubicBezTo>
                  <a:pt x="40304" y="41630"/>
                  <a:pt x="40264" y="41600"/>
                  <a:pt x="40188" y="41548"/>
                </a:cubicBezTo>
                <a:close/>
                <a:moveTo>
                  <a:pt x="40300" y="41642"/>
                </a:moveTo>
                <a:lnTo>
                  <a:pt x="40300" y="41642"/>
                </a:lnTo>
                <a:cubicBezTo>
                  <a:pt x="40300" y="41643"/>
                  <a:pt x="40299" y="41644"/>
                  <a:pt x="40299" y="41645"/>
                </a:cubicBezTo>
                <a:cubicBezTo>
                  <a:pt x="40301" y="41645"/>
                  <a:pt x="40301" y="41644"/>
                  <a:pt x="40300" y="41642"/>
                </a:cubicBezTo>
                <a:close/>
                <a:moveTo>
                  <a:pt x="93906" y="39279"/>
                </a:moveTo>
                <a:cubicBezTo>
                  <a:pt x="93906" y="39316"/>
                  <a:pt x="93906" y="39316"/>
                  <a:pt x="93906" y="39316"/>
                </a:cubicBezTo>
                <a:cubicBezTo>
                  <a:pt x="93906" y="39353"/>
                  <a:pt x="93869" y="39353"/>
                  <a:pt x="93869" y="39389"/>
                </a:cubicBezTo>
                <a:cubicBezTo>
                  <a:pt x="93758" y="39574"/>
                  <a:pt x="93573" y="39722"/>
                  <a:pt x="93389" y="39870"/>
                </a:cubicBezTo>
                <a:cubicBezTo>
                  <a:pt x="93056" y="40092"/>
                  <a:pt x="92723" y="40277"/>
                  <a:pt x="92390" y="40462"/>
                </a:cubicBezTo>
                <a:cubicBezTo>
                  <a:pt x="91725" y="40794"/>
                  <a:pt x="91133" y="41053"/>
                  <a:pt x="90653" y="41312"/>
                </a:cubicBezTo>
                <a:cubicBezTo>
                  <a:pt x="90209" y="41571"/>
                  <a:pt x="89876" y="41830"/>
                  <a:pt x="89692" y="42051"/>
                </a:cubicBezTo>
                <a:cubicBezTo>
                  <a:pt x="89729" y="41903"/>
                  <a:pt x="89729" y="41793"/>
                  <a:pt x="89729" y="41645"/>
                </a:cubicBezTo>
                <a:cubicBezTo>
                  <a:pt x="89729" y="41460"/>
                  <a:pt x="89729" y="41275"/>
                  <a:pt x="89729" y="41090"/>
                </a:cubicBezTo>
                <a:cubicBezTo>
                  <a:pt x="91059" y="40683"/>
                  <a:pt x="92538" y="40240"/>
                  <a:pt x="93500" y="39611"/>
                </a:cubicBezTo>
                <a:cubicBezTo>
                  <a:pt x="93647" y="39500"/>
                  <a:pt x="93795" y="39389"/>
                  <a:pt x="93906" y="39279"/>
                </a:cubicBezTo>
                <a:close/>
                <a:moveTo>
                  <a:pt x="92760" y="40610"/>
                </a:moveTo>
                <a:cubicBezTo>
                  <a:pt x="92501" y="40831"/>
                  <a:pt x="92243" y="41053"/>
                  <a:pt x="91984" y="41238"/>
                </a:cubicBezTo>
                <a:cubicBezTo>
                  <a:pt x="91244" y="41793"/>
                  <a:pt x="90579" y="42236"/>
                  <a:pt x="90098" y="42680"/>
                </a:cubicBezTo>
                <a:cubicBezTo>
                  <a:pt x="89839" y="42902"/>
                  <a:pt x="89655" y="43087"/>
                  <a:pt x="89470" y="43234"/>
                </a:cubicBezTo>
                <a:cubicBezTo>
                  <a:pt x="89507" y="43197"/>
                  <a:pt x="89507" y="43124"/>
                  <a:pt x="89544" y="43050"/>
                </a:cubicBezTo>
                <a:cubicBezTo>
                  <a:pt x="89618" y="42754"/>
                  <a:pt x="89655" y="42421"/>
                  <a:pt x="89692" y="42125"/>
                </a:cubicBezTo>
                <a:cubicBezTo>
                  <a:pt x="89692" y="42088"/>
                  <a:pt x="89729" y="42088"/>
                  <a:pt x="89729" y="42051"/>
                </a:cubicBezTo>
                <a:cubicBezTo>
                  <a:pt x="89950" y="41867"/>
                  <a:pt x="90283" y="41682"/>
                  <a:pt x="90764" y="41460"/>
                </a:cubicBezTo>
                <a:cubicBezTo>
                  <a:pt x="91244" y="41238"/>
                  <a:pt x="91836" y="41016"/>
                  <a:pt x="92538" y="40720"/>
                </a:cubicBezTo>
                <a:cubicBezTo>
                  <a:pt x="92612" y="40683"/>
                  <a:pt x="92686" y="40646"/>
                  <a:pt x="92760" y="40610"/>
                </a:cubicBezTo>
                <a:close/>
                <a:moveTo>
                  <a:pt x="46103" y="43455"/>
                </a:moveTo>
                <a:lnTo>
                  <a:pt x="46103" y="43455"/>
                </a:lnTo>
                <a:cubicBezTo>
                  <a:pt x="46103" y="43455"/>
                  <a:pt x="46103" y="43456"/>
                  <a:pt x="46103" y="43456"/>
                </a:cubicBezTo>
                <a:cubicBezTo>
                  <a:pt x="46103" y="43456"/>
                  <a:pt x="46103" y="43455"/>
                  <a:pt x="46103" y="43455"/>
                </a:cubicBezTo>
                <a:close/>
                <a:moveTo>
                  <a:pt x="50724" y="44234"/>
                </a:moveTo>
                <a:cubicBezTo>
                  <a:pt x="50725" y="44235"/>
                  <a:pt x="50725" y="44235"/>
                  <a:pt x="50725" y="44236"/>
                </a:cubicBezTo>
                <a:lnTo>
                  <a:pt x="50725" y="44236"/>
                </a:lnTo>
                <a:cubicBezTo>
                  <a:pt x="50725" y="44235"/>
                  <a:pt x="50725" y="44235"/>
                  <a:pt x="50724" y="44234"/>
                </a:cubicBezTo>
                <a:close/>
                <a:moveTo>
                  <a:pt x="93093" y="40831"/>
                </a:moveTo>
                <a:lnTo>
                  <a:pt x="93093" y="40831"/>
                </a:lnTo>
                <a:cubicBezTo>
                  <a:pt x="93056" y="40868"/>
                  <a:pt x="93019" y="40942"/>
                  <a:pt x="92982" y="40979"/>
                </a:cubicBezTo>
                <a:cubicBezTo>
                  <a:pt x="92649" y="41497"/>
                  <a:pt x="92280" y="41940"/>
                  <a:pt x="91873" y="42310"/>
                </a:cubicBezTo>
                <a:cubicBezTo>
                  <a:pt x="91096" y="43013"/>
                  <a:pt x="90283" y="43530"/>
                  <a:pt x="89692" y="44011"/>
                </a:cubicBezTo>
                <a:cubicBezTo>
                  <a:pt x="89396" y="44233"/>
                  <a:pt x="89174" y="44454"/>
                  <a:pt x="88952" y="44639"/>
                </a:cubicBezTo>
                <a:cubicBezTo>
                  <a:pt x="89137" y="44270"/>
                  <a:pt x="89285" y="43863"/>
                  <a:pt x="89433" y="43419"/>
                </a:cubicBezTo>
                <a:cubicBezTo>
                  <a:pt x="89655" y="43234"/>
                  <a:pt x="89876" y="43013"/>
                  <a:pt x="90209" y="42791"/>
                </a:cubicBezTo>
                <a:cubicBezTo>
                  <a:pt x="90727" y="42384"/>
                  <a:pt x="91429" y="41977"/>
                  <a:pt x="92206" y="41460"/>
                </a:cubicBezTo>
                <a:cubicBezTo>
                  <a:pt x="92464" y="41275"/>
                  <a:pt x="92797" y="41053"/>
                  <a:pt x="93093" y="40831"/>
                </a:cubicBezTo>
                <a:close/>
                <a:moveTo>
                  <a:pt x="72241" y="38761"/>
                </a:moveTo>
                <a:lnTo>
                  <a:pt x="72574" y="39131"/>
                </a:lnTo>
                <a:lnTo>
                  <a:pt x="72611" y="39168"/>
                </a:lnTo>
                <a:cubicBezTo>
                  <a:pt x="72944" y="39574"/>
                  <a:pt x="73314" y="39907"/>
                  <a:pt x="73720" y="40166"/>
                </a:cubicBezTo>
                <a:cubicBezTo>
                  <a:pt x="74016" y="40351"/>
                  <a:pt x="74312" y="40536"/>
                  <a:pt x="74644" y="40683"/>
                </a:cubicBezTo>
                <a:cubicBezTo>
                  <a:pt x="74977" y="40794"/>
                  <a:pt x="75347" y="40905"/>
                  <a:pt x="75717" y="40942"/>
                </a:cubicBezTo>
                <a:cubicBezTo>
                  <a:pt x="76068" y="40996"/>
                  <a:pt x="76440" y="41031"/>
                  <a:pt x="76832" y="41031"/>
                </a:cubicBezTo>
                <a:cubicBezTo>
                  <a:pt x="76975" y="41031"/>
                  <a:pt x="77121" y="41026"/>
                  <a:pt x="77269" y="41016"/>
                </a:cubicBezTo>
                <a:cubicBezTo>
                  <a:pt x="77639" y="40979"/>
                  <a:pt x="78009" y="40905"/>
                  <a:pt x="78342" y="40868"/>
                </a:cubicBezTo>
                <a:cubicBezTo>
                  <a:pt x="78489" y="40831"/>
                  <a:pt x="78600" y="40794"/>
                  <a:pt x="78711" y="40757"/>
                </a:cubicBezTo>
                <a:cubicBezTo>
                  <a:pt x="79044" y="41127"/>
                  <a:pt x="79488" y="41349"/>
                  <a:pt x="79709" y="41423"/>
                </a:cubicBezTo>
                <a:cubicBezTo>
                  <a:pt x="79908" y="41502"/>
                  <a:pt x="80106" y="41539"/>
                  <a:pt x="80315" y="41539"/>
                </a:cubicBezTo>
                <a:cubicBezTo>
                  <a:pt x="80497" y="41539"/>
                  <a:pt x="80687" y="41511"/>
                  <a:pt x="80893" y="41460"/>
                </a:cubicBezTo>
                <a:lnTo>
                  <a:pt x="81040" y="41423"/>
                </a:lnTo>
                <a:lnTo>
                  <a:pt x="81077" y="41571"/>
                </a:lnTo>
                <a:cubicBezTo>
                  <a:pt x="81188" y="41977"/>
                  <a:pt x="81225" y="42310"/>
                  <a:pt x="81151" y="42680"/>
                </a:cubicBezTo>
                <a:cubicBezTo>
                  <a:pt x="81077" y="43124"/>
                  <a:pt x="80819" y="43567"/>
                  <a:pt x="80412" y="43937"/>
                </a:cubicBezTo>
                <a:cubicBezTo>
                  <a:pt x="79820" y="44528"/>
                  <a:pt x="78896" y="44935"/>
                  <a:pt x="77824" y="45120"/>
                </a:cubicBezTo>
                <a:cubicBezTo>
                  <a:pt x="77750" y="45009"/>
                  <a:pt x="77639" y="44935"/>
                  <a:pt x="77528" y="44824"/>
                </a:cubicBezTo>
                <a:cubicBezTo>
                  <a:pt x="77195" y="44454"/>
                  <a:pt x="76789" y="44122"/>
                  <a:pt x="76308" y="43789"/>
                </a:cubicBezTo>
                <a:cubicBezTo>
                  <a:pt x="76012" y="43567"/>
                  <a:pt x="75717" y="43345"/>
                  <a:pt x="75384" y="43124"/>
                </a:cubicBezTo>
                <a:lnTo>
                  <a:pt x="75347" y="43087"/>
                </a:lnTo>
                <a:cubicBezTo>
                  <a:pt x="74644" y="42606"/>
                  <a:pt x="73905" y="42088"/>
                  <a:pt x="73314" y="41460"/>
                </a:cubicBezTo>
                <a:cubicBezTo>
                  <a:pt x="72907" y="41016"/>
                  <a:pt x="72611" y="40536"/>
                  <a:pt x="72463" y="40018"/>
                </a:cubicBezTo>
                <a:cubicBezTo>
                  <a:pt x="72426" y="39796"/>
                  <a:pt x="72352" y="39574"/>
                  <a:pt x="72315" y="39316"/>
                </a:cubicBezTo>
                <a:lnTo>
                  <a:pt x="72278" y="39094"/>
                </a:lnTo>
                <a:lnTo>
                  <a:pt x="72204" y="38761"/>
                </a:lnTo>
                <a:close/>
                <a:moveTo>
                  <a:pt x="50170" y="36949"/>
                </a:moveTo>
                <a:lnTo>
                  <a:pt x="50170" y="36949"/>
                </a:lnTo>
                <a:cubicBezTo>
                  <a:pt x="49985" y="37060"/>
                  <a:pt x="49800" y="37171"/>
                  <a:pt x="49615" y="37282"/>
                </a:cubicBezTo>
                <a:cubicBezTo>
                  <a:pt x="49246" y="37578"/>
                  <a:pt x="48913" y="37837"/>
                  <a:pt x="48617" y="38059"/>
                </a:cubicBezTo>
                <a:cubicBezTo>
                  <a:pt x="48026" y="38539"/>
                  <a:pt x="47397" y="38872"/>
                  <a:pt x="46916" y="39094"/>
                </a:cubicBezTo>
                <a:cubicBezTo>
                  <a:pt x="45881" y="39500"/>
                  <a:pt x="45290" y="39722"/>
                  <a:pt x="45290" y="39722"/>
                </a:cubicBezTo>
                <a:cubicBezTo>
                  <a:pt x="45290" y="39722"/>
                  <a:pt x="45881" y="39574"/>
                  <a:pt x="46953" y="39242"/>
                </a:cubicBezTo>
                <a:cubicBezTo>
                  <a:pt x="47471" y="39057"/>
                  <a:pt x="48100" y="38798"/>
                  <a:pt x="48765" y="38354"/>
                </a:cubicBezTo>
                <a:cubicBezTo>
                  <a:pt x="49098" y="38096"/>
                  <a:pt x="49430" y="37874"/>
                  <a:pt x="49800" y="37615"/>
                </a:cubicBezTo>
                <a:cubicBezTo>
                  <a:pt x="50170" y="37393"/>
                  <a:pt x="50577" y="37171"/>
                  <a:pt x="51020" y="37023"/>
                </a:cubicBezTo>
                <a:lnTo>
                  <a:pt x="51020" y="36986"/>
                </a:lnTo>
                <a:cubicBezTo>
                  <a:pt x="51131" y="37023"/>
                  <a:pt x="51242" y="37060"/>
                  <a:pt x="51316" y="37060"/>
                </a:cubicBezTo>
                <a:cubicBezTo>
                  <a:pt x="51168" y="37171"/>
                  <a:pt x="50983" y="37319"/>
                  <a:pt x="50798" y="37430"/>
                </a:cubicBezTo>
                <a:cubicBezTo>
                  <a:pt x="50355" y="37800"/>
                  <a:pt x="49911" y="38132"/>
                  <a:pt x="49504" y="38465"/>
                </a:cubicBezTo>
                <a:cubicBezTo>
                  <a:pt x="49098" y="38761"/>
                  <a:pt x="48765" y="39020"/>
                  <a:pt x="48395" y="39279"/>
                </a:cubicBezTo>
                <a:cubicBezTo>
                  <a:pt x="48284" y="39389"/>
                  <a:pt x="48173" y="39463"/>
                  <a:pt x="48063" y="39537"/>
                </a:cubicBezTo>
                <a:cubicBezTo>
                  <a:pt x="47175" y="40203"/>
                  <a:pt x="46362" y="40610"/>
                  <a:pt x="45659" y="40794"/>
                </a:cubicBezTo>
                <a:cubicBezTo>
                  <a:pt x="45248" y="40931"/>
                  <a:pt x="44796" y="41008"/>
                  <a:pt x="44349" y="41008"/>
                </a:cubicBezTo>
                <a:cubicBezTo>
                  <a:pt x="44193" y="41008"/>
                  <a:pt x="44038" y="40998"/>
                  <a:pt x="43885" y="40979"/>
                </a:cubicBezTo>
                <a:cubicBezTo>
                  <a:pt x="43552" y="40942"/>
                  <a:pt x="43330" y="40868"/>
                  <a:pt x="43256" y="40868"/>
                </a:cubicBezTo>
                <a:cubicBezTo>
                  <a:pt x="43219" y="40831"/>
                  <a:pt x="43182" y="40831"/>
                  <a:pt x="43182" y="40831"/>
                </a:cubicBezTo>
                <a:cubicBezTo>
                  <a:pt x="43145" y="40831"/>
                  <a:pt x="43145" y="40831"/>
                  <a:pt x="43108" y="40868"/>
                </a:cubicBezTo>
                <a:cubicBezTo>
                  <a:pt x="43071" y="40868"/>
                  <a:pt x="43035" y="40942"/>
                  <a:pt x="43071" y="40979"/>
                </a:cubicBezTo>
                <a:cubicBezTo>
                  <a:pt x="43071" y="41053"/>
                  <a:pt x="43108" y="41090"/>
                  <a:pt x="43145" y="41090"/>
                </a:cubicBezTo>
                <a:cubicBezTo>
                  <a:pt x="43256" y="41127"/>
                  <a:pt x="43441" y="41238"/>
                  <a:pt x="43811" y="41349"/>
                </a:cubicBezTo>
                <a:cubicBezTo>
                  <a:pt x="44204" y="41464"/>
                  <a:pt x="44625" y="41522"/>
                  <a:pt x="45049" y="41522"/>
                </a:cubicBezTo>
                <a:cubicBezTo>
                  <a:pt x="45303" y="41522"/>
                  <a:pt x="45558" y="41501"/>
                  <a:pt x="45807" y="41460"/>
                </a:cubicBezTo>
                <a:cubicBezTo>
                  <a:pt x="46288" y="41349"/>
                  <a:pt x="46843" y="41201"/>
                  <a:pt x="47397" y="40942"/>
                </a:cubicBezTo>
                <a:cubicBezTo>
                  <a:pt x="47767" y="40794"/>
                  <a:pt x="48173" y="40573"/>
                  <a:pt x="48580" y="40314"/>
                </a:cubicBezTo>
                <a:cubicBezTo>
                  <a:pt x="49320" y="39833"/>
                  <a:pt x="50096" y="39279"/>
                  <a:pt x="50909" y="38687"/>
                </a:cubicBezTo>
                <a:cubicBezTo>
                  <a:pt x="51057" y="38539"/>
                  <a:pt x="51242" y="38428"/>
                  <a:pt x="51427" y="38280"/>
                </a:cubicBezTo>
                <a:cubicBezTo>
                  <a:pt x="51944" y="37911"/>
                  <a:pt x="52388" y="37578"/>
                  <a:pt x="52795" y="37282"/>
                </a:cubicBezTo>
                <a:cubicBezTo>
                  <a:pt x="53054" y="37319"/>
                  <a:pt x="53312" y="37356"/>
                  <a:pt x="53571" y="37393"/>
                </a:cubicBezTo>
                <a:cubicBezTo>
                  <a:pt x="53091" y="37652"/>
                  <a:pt x="52684" y="37948"/>
                  <a:pt x="52277" y="38280"/>
                </a:cubicBezTo>
                <a:cubicBezTo>
                  <a:pt x="51723" y="38724"/>
                  <a:pt x="51168" y="39168"/>
                  <a:pt x="50687" y="39574"/>
                </a:cubicBezTo>
                <a:cubicBezTo>
                  <a:pt x="49689" y="40425"/>
                  <a:pt x="48839" y="41090"/>
                  <a:pt x="48026" y="41534"/>
                </a:cubicBezTo>
                <a:cubicBezTo>
                  <a:pt x="47249" y="41977"/>
                  <a:pt x="46547" y="42162"/>
                  <a:pt x="46066" y="42236"/>
                </a:cubicBezTo>
                <a:cubicBezTo>
                  <a:pt x="45586" y="42310"/>
                  <a:pt x="45327" y="42310"/>
                  <a:pt x="45327" y="42310"/>
                </a:cubicBezTo>
                <a:cubicBezTo>
                  <a:pt x="45327" y="42310"/>
                  <a:pt x="45391" y="42319"/>
                  <a:pt x="45516" y="42319"/>
                </a:cubicBezTo>
                <a:cubicBezTo>
                  <a:pt x="45641" y="42319"/>
                  <a:pt x="45826" y="42310"/>
                  <a:pt x="46066" y="42273"/>
                </a:cubicBezTo>
                <a:cubicBezTo>
                  <a:pt x="46547" y="42236"/>
                  <a:pt x="47249" y="42088"/>
                  <a:pt x="48063" y="41682"/>
                </a:cubicBezTo>
                <a:cubicBezTo>
                  <a:pt x="48876" y="41275"/>
                  <a:pt x="49800" y="40646"/>
                  <a:pt x="50835" y="39833"/>
                </a:cubicBezTo>
                <a:cubicBezTo>
                  <a:pt x="51353" y="39463"/>
                  <a:pt x="51907" y="39020"/>
                  <a:pt x="52499" y="38576"/>
                </a:cubicBezTo>
                <a:cubicBezTo>
                  <a:pt x="52647" y="38502"/>
                  <a:pt x="52758" y="38391"/>
                  <a:pt x="52906" y="38280"/>
                </a:cubicBezTo>
                <a:lnTo>
                  <a:pt x="52906" y="38280"/>
                </a:lnTo>
                <a:cubicBezTo>
                  <a:pt x="52462" y="38650"/>
                  <a:pt x="52092" y="39020"/>
                  <a:pt x="51834" y="39316"/>
                </a:cubicBezTo>
                <a:cubicBezTo>
                  <a:pt x="51649" y="39500"/>
                  <a:pt x="51538" y="39685"/>
                  <a:pt x="51427" y="39833"/>
                </a:cubicBezTo>
                <a:lnTo>
                  <a:pt x="51427" y="39796"/>
                </a:lnTo>
                <a:cubicBezTo>
                  <a:pt x="50687" y="40425"/>
                  <a:pt x="50059" y="40979"/>
                  <a:pt x="49467" y="41386"/>
                </a:cubicBezTo>
                <a:cubicBezTo>
                  <a:pt x="48839" y="41830"/>
                  <a:pt x="48284" y="42162"/>
                  <a:pt x="47804" y="42347"/>
                </a:cubicBezTo>
                <a:cubicBezTo>
                  <a:pt x="46843" y="42791"/>
                  <a:pt x="46214" y="42828"/>
                  <a:pt x="46214" y="42828"/>
                </a:cubicBezTo>
                <a:cubicBezTo>
                  <a:pt x="46214" y="42828"/>
                  <a:pt x="46234" y="42829"/>
                  <a:pt x="46272" y="42829"/>
                </a:cubicBezTo>
                <a:cubicBezTo>
                  <a:pt x="46444" y="42829"/>
                  <a:pt x="46994" y="42804"/>
                  <a:pt x="47841" y="42532"/>
                </a:cubicBezTo>
                <a:cubicBezTo>
                  <a:pt x="48358" y="42347"/>
                  <a:pt x="48950" y="42088"/>
                  <a:pt x="49615" y="41682"/>
                </a:cubicBezTo>
                <a:cubicBezTo>
                  <a:pt x="49948" y="41460"/>
                  <a:pt x="50318" y="41201"/>
                  <a:pt x="50687" y="40942"/>
                </a:cubicBezTo>
                <a:lnTo>
                  <a:pt x="50687" y="40942"/>
                </a:lnTo>
                <a:cubicBezTo>
                  <a:pt x="50650" y="40979"/>
                  <a:pt x="50614" y="41016"/>
                  <a:pt x="50577" y="41053"/>
                </a:cubicBezTo>
                <a:cubicBezTo>
                  <a:pt x="50318" y="41423"/>
                  <a:pt x="50096" y="41793"/>
                  <a:pt x="49874" y="42162"/>
                </a:cubicBezTo>
                <a:cubicBezTo>
                  <a:pt x="49467" y="42384"/>
                  <a:pt x="49098" y="42606"/>
                  <a:pt x="48765" y="42791"/>
                </a:cubicBezTo>
                <a:cubicBezTo>
                  <a:pt x="48247" y="43050"/>
                  <a:pt x="47804" y="43234"/>
                  <a:pt x="47397" y="43345"/>
                </a:cubicBezTo>
                <a:cubicBezTo>
                  <a:pt x="46990" y="43438"/>
                  <a:pt x="46667" y="43456"/>
                  <a:pt x="46445" y="43456"/>
                </a:cubicBezTo>
                <a:cubicBezTo>
                  <a:pt x="46297" y="43456"/>
                  <a:pt x="46194" y="43448"/>
                  <a:pt x="46142" y="43448"/>
                </a:cubicBezTo>
                <a:cubicBezTo>
                  <a:pt x="46119" y="43448"/>
                  <a:pt x="46106" y="43450"/>
                  <a:pt x="46103" y="43455"/>
                </a:cubicBezTo>
                <a:lnTo>
                  <a:pt x="46103" y="43455"/>
                </a:lnTo>
                <a:cubicBezTo>
                  <a:pt x="46105" y="43452"/>
                  <a:pt x="46108" y="43451"/>
                  <a:pt x="46115" y="43451"/>
                </a:cubicBezTo>
                <a:cubicBezTo>
                  <a:pt x="46170" y="43451"/>
                  <a:pt x="46423" y="43529"/>
                  <a:pt x="46863" y="43529"/>
                </a:cubicBezTo>
                <a:cubicBezTo>
                  <a:pt x="47018" y="43529"/>
                  <a:pt x="47196" y="43519"/>
                  <a:pt x="47397" y="43493"/>
                </a:cubicBezTo>
                <a:cubicBezTo>
                  <a:pt x="47841" y="43456"/>
                  <a:pt x="48321" y="43308"/>
                  <a:pt x="48876" y="43050"/>
                </a:cubicBezTo>
                <a:cubicBezTo>
                  <a:pt x="49098" y="42976"/>
                  <a:pt x="49283" y="42902"/>
                  <a:pt x="49504" y="42791"/>
                </a:cubicBezTo>
                <a:lnTo>
                  <a:pt x="49504" y="42791"/>
                </a:lnTo>
                <a:cubicBezTo>
                  <a:pt x="49320" y="43124"/>
                  <a:pt x="49135" y="43456"/>
                  <a:pt x="48987" y="43789"/>
                </a:cubicBezTo>
                <a:cubicBezTo>
                  <a:pt x="48431" y="44017"/>
                  <a:pt x="47875" y="44071"/>
                  <a:pt x="47401" y="44071"/>
                </a:cubicBezTo>
                <a:cubicBezTo>
                  <a:pt x="47182" y="44071"/>
                  <a:pt x="46981" y="44059"/>
                  <a:pt x="46806" y="44048"/>
                </a:cubicBezTo>
                <a:lnTo>
                  <a:pt x="45733" y="43974"/>
                </a:lnTo>
                <a:lnTo>
                  <a:pt x="45733" y="43974"/>
                </a:lnTo>
                <a:cubicBezTo>
                  <a:pt x="45733" y="43974"/>
                  <a:pt x="46103" y="44085"/>
                  <a:pt x="46769" y="44196"/>
                </a:cubicBezTo>
                <a:cubicBezTo>
                  <a:pt x="47101" y="44270"/>
                  <a:pt x="47508" y="44344"/>
                  <a:pt x="48026" y="44344"/>
                </a:cubicBezTo>
                <a:cubicBezTo>
                  <a:pt x="48247" y="44344"/>
                  <a:pt x="48506" y="44344"/>
                  <a:pt x="48802" y="44270"/>
                </a:cubicBezTo>
                <a:lnTo>
                  <a:pt x="48802" y="44270"/>
                </a:lnTo>
                <a:cubicBezTo>
                  <a:pt x="48728" y="44417"/>
                  <a:pt x="48691" y="44565"/>
                  <a:pt x="48654" y="44713"/>
                </a:cubicBezTo>
                <a:cubicBezTo>
                  <a:pt x="48136" y="44787"/>
                  <a:pt x="47656" y="44824"/>
                  <a:pt x="47175" y="44824"/>
                </a:cubicBezTo>
                <a:cubicBezTo>
                  <a:pt x="46547" y="44824"/>
                  <a:pt x="45918" y="44750"/>
                  <a:pt x="45364" y="44639"/>
                </a:cubicBezTo>
                <a:cubicBezTo>
                  <a:pt x="44218" y="44454"/>
                  <a:pt x="43293" y="44085"/>
                  <a:pt x="42591" y="43678"/>
                </a:cubicBezTo>
                <a:cubicBezTo>
                  <a:pt x="41851" y="43271"/>
                  <a:pt x="41408" y="42828"/>
                  <a:pt x="41112" y="42495"/>
                </a:cubicBezTo>
                <a:cubicBezTo>
                  <a:pt x="40855" y="42165"/>
                  <a:pt x="40744" y="41944"/>
                  <a:pt x="40742" y="41941"/>
                </a:cubicBezTo>
                <a:lnTo>
                  <a:pt x="40742" y="41941"/>
                </a:lnTo>
                <a:cubicBezTo>
                  <a:pt x="40744" y="41944"/>
                  <a:pt x="40855" y="42165"/>
                  <a:pt x="41075" y="42495"/>
                </a:cubicBezTo>
                <a:cubicBezTo>
                  <a:pt x="41334" y="42865"/>
                  <a:pt x="41778" y="43345"/>
                  <a:pt x="42443" y="43789"/>
                </a:cubicBezTo>
                <a:cubicBezTo>
                  <a:pt x="43145" y="44233"/>
                  <a:pt x="44107" y="44676"/>
                  <a:pt x="45253" y="44935"/>
                </a:cubicBezTo>
                <a:cubicBezTo>
                  <a:pt x="45844" y="45083"/>
                  <a:pt x="46473" y="45157"/>
                  <a:pt x="47138" y="45194"/>
                </a:cubicBezTo>
                <a:cubicBezTo>
                  <a:pt x="47322" y="45209"/>
                  <a:pt x="47506" y="45218"/>
                  <a:pt x="47690" y="45218"/>
                </a:cubicBezTo>
                <a:cubicBezTo>
                  <a:pt x="47949" y="45218"/>
                  <a:pt x="48209" y="45200"/>
                  <a:pt x="48469" y="45157"/>
                </a:cubicBezTo>
                <a:lnTo>
                  <a:pt x="48469" y="45157"/>
                </a:lnTo>
                <a:cubicBezTo>
                  <a:pt x="48432" y="45342"/>
                  <a:pt x="48395" y="45490"/>
                  <a:pt x="48358" y="45638"/>
                </a:cubicBezTo>
                <a:cubicBezTo>
                  <a:pt x="48358" y="45675"/>
                  <a:pt x="48358" y="45675"/>
                  <a:pt x="48358" y="45711"/>
                </a:cubicBezTo>
                <a:cubicBezTo>
                  <a:pt x="47656" y="45711"/>
                  <a:pt x="46990" y="45675"/>
                  <a:pt x="46362" y="45601"/>
                </a:cubicBezTo>
                <a:cubicBezTo>
                  <a:pt x="44846" y="45416"/>
                  <a:pt x="43478" y="45009"/>
                  <a:pt x="42258" y="44454"/>
                </a:cubicBezTo>
                <a:cubicBezTo>
                  <a:pt x="41223" y="43937"/>
                  <a:pt x="40299" y="43271"/>
                  <a:pt x="39559" y="42458"/>
                </a:cubicBezTo>
                <a:cubicBezTo>
                  <a:pt x="39300" y="42162"/>
                  <a:pt x="39079" y="41903"/>
                  <a:pt x="38894" y="41608"/>
                </a:cubicBezTo>
                <a:cubicBezTo>
                  <a:pt x="38339" y="40757"/>
                  <a:pt x="37933" y="39833"/>
                  <a:pt x="37674" y="38798"/>
                </a:cubicBezTo>
                <a:lnTo>
                  <a:pt x="37674" y="38798"/>
                </a:lnTo>
                <a:cubicBezTo>
                  <a:pt x="37711" y="38872"/>
                  <a:pt x="37748" y="38983"/>
                  <a:pt x="37785" y="39057"/>
                </a:cubicBezTo>
                <a:cubicBezTo>
                  <a:pt x="38154" y="39759"/>
                  <a:pt x="38598" y="40240"/>
                  <a:pt x="39005" y="40610"/>
                </a:cubicBezTo>
                <a:cubicBezTo>
                  <a:pt x="39553" y="41132"/>
                  <a:pt x="39991" y="41414"/>
                  <a:pt x="40188" y="41548"/>
                </a:cubicBezTo>
                <a:lnTo>
                  <a:pt x="40188" y="41548"/>
                </a:lnTo>
                <a:cubicBezTo>
                  <a:pt x="40002" y="41400"/>
                  <a:pt x="39603" y="41075"/>
                  <a:pt x="39116" y="40536"/>
                </a:cubicBezTo>
                <a:cubicBezTo>
                  <a:pt x="38783" y="40129"/>
                  <a:pt x="38413" y="39611"/>
                  <a:pt x="38080" y="38946"/>
                </a:cubicBezTo>
                <a:cubicBezTo>
                  <a:pt x="38080" y="38909"/>
                  <a:pt x="38043" y="38909"/>
                  <a:pt x="38043" y="38872"/>
                </a:cubicBezTo>
                <a:lnTo>
                  <a:pt x="38043" y="38872"/>
                </a:lnTo>
                <a:cubicBezTo>
                  <a:pt x="38450" y="39316"/>
                  <a:pt x="38857" y="39648"/>
                  <a:pt x="39264" y="39870"/>
                </a:cubicBezTo>
                <a:cubicBezTo>
                  <a:pt x="39670" y="40129"/>
                  <a:pt x="40077" y="40240"/>
                  <a:pt x="40299" y="40277"/>
                </a:cubicBezTo>
                <a:cubicBezTo>
                  <a:pt x="40557" y="40351"/>
                  <a:pt x="40705" y="40351"/>
                  <a:pt x="40705" y="40351"/>
                </a:cubicBezTo>
                <a:cubicBezTo>
                  <a:pt x="40705" y="40351"/>
                  <a:pt x="40594" y="40314"/>
                  <a:pt x="40336" y="40240"/>
                </a:cubicBezTo>
                <a:cubicBezTo>
                  <a:pt x="40114" y="40166"/>
                  <a:pt x="39744" y="40018"/>
                  <a:pt x="39374" y="39759"/>
                </a:cubicBezTo>
                <a:cubicBezTo>
                  <a:pt x="38968" y="39463"/>
                  <a:pt x="38524" y="39057"/>
                  <a:pt x="38154" y="38502"/>
                </a:cubicBezTo>
                <a:cubicBezTo>
                  <a:pt x="38007" y="38317"/>
                  <a:pt x="37859" y="38096"/>
                  <a:pt x="37711" y="37837"/>
                </a:cubicBezTo>
                <a:lnTo>
                  <a:pt x="37711" y="37837"/>
                </a:lnTo>
                <a:cubicBezTo>
                  <a:pt x="37822" y="37948"/>
                  <a:pt x="37933" y="38059"/>
                  <a:pt x="38043" y="38132"/>
                </a:cubicBezTo>
                <a:cubicBezTo>
                  <a:pt x="38598" y="38502"/>
                  <a:pt x="39116" y="38687"/>
                  <a:pt x="39522" y="38835"/>
                </a:cubicBezTo>
                <a:cubicBezTo>
                  <a:pt x="40373" y="39094"/>
                  <a:pt x="40853" y="39131"/>
                  <a:pt x="40853" y="39131"/>
                </a:cubicBezTo>
                <a:cubicBezTo>
                  <a:pt x="40853" y="39131"/>
                  <a:pt x="40410" y="39057"/>
                  <a:pt x="39596" y="38687"/>
                </a:cubicBezTo>
                <a:cubicBezTo>
                  <a:pt x="39448" y="38613"/>
                  <a:pt x="39264" y="38539"/>
                  <a:pt x="39079" y="38428"/>
                </a:cubicBezTo>
                <a:lnTo>
                  <a:pt x="39079" y="38428"/>
                </a:lnTo>
                <a:cubicBezTo>
                  <a:pt x="39264" y="38502"/>
                  <a:pt x="39485" y="38539"/>
                  <a:pt x="39707" y="38576"/>
                </a:cubicBezTo>
                <a:cubicBezTo>
                  <a:pt x="40027" y="38597"/>
                  <a:pt x="40335" y="38619"/>
                  <a:pt x="40659" y="38619"/>
                </a:cubicBezTo>
                <a:cubicBezTo>
                  <a:pt x="40896" y="38619"/>
                  <a:pt x="41142" y="38607"/>
                  <a:pt x="41408" y="38576"/>
                </a:cubicBezTo>
                <a:cubicBezTo>
                  <a:pt x="41962" y="38539"/>
                  <a:pt x="42480" y="38465"/>
                  <a:pt x="42998" y="38354"/>
                </a:cubicBezTo>
                <a:cubicBezTo>
                  <a:pt x="44144" y="38132"/>
                  <a:pt x="45216" y="37874"/>
                  <a:pt x="46140" y="37652"/>
                </a:cubicBezTo>
                <a:cubicBezTo>
                  <a:pt x="46843" y="37467"/>
                  <a:pt x="47508" y="37319"/>
                  <a:pt x="48100" y="37208"/>
                </a:cubicBezTo>
                <a:cubicBezTo>
                  <a:pt x="48321" y="37134"/>
                  <a:pt x="48543" y="37097"/>
                  <a:pt x="48765" y="37060"/>
                </a:cubicBezTo>
                <a:lnTo>
                  <a:pt x="48765" y="37060"/>
                </a:lnTo>
                <a:cubicBezTo>
                  <a:pt x="47989" y="37393"/>
                  <a:pt x="47212" y="37726"/>
                  <a:pt x="46547" y="37985"/>
                </a:cubicBezTo>
                <a:cubicBezTo>
                  <a:pt x="45512" y="38354"/>
                  <a:pt x="44587" y="38650"/>
                  <a:pt x="43811" y="38835"/>
                </a:cubicBezTo>
                <a:cubicBezTo>
                  <a:pt x="42258" y="39205"/>
                  <a:pt x="41371" y="39279"/>
                  <a:pt x="41371" y="39279"/>
                </a:cubicBezTo>
                <a:cubicBezTo>
                  <a:pt x="41371" y="39279"/>
                  <a:pt x="42258" y="39279"/>
                  <a:pt x="43811" y="38983"/>
                </a:cubicBezTo>
                <a:cubicBezTo>
                  <a:pt x="44587" y="38835"/>
                  <a:pt x="45512" y="38613"/>
                  <a:pt x="46584" y="38280"/>
                </a:cubicBezTo>
                <a:cubicBezTo>
                  <a:pt x="47656" y="37911"/>
                  <a:pt x="48876" y="37467"/>
                  <a:pt x="50170" y="36949"/>
                </a:cubicBezTo>
                <a:close/>
                <a:moveTo>
                  <a:pt x="81817" y="40536"/>
                </a:moveTo>
                <a:cubicBezTo>
                  <a:pt x="82002" y="40757"/>
                  <a:pt x="82150" y="41053"/>
                  <a:pt x="82223" y="41349"/>
                </a:cubicBezTo>
                <a:cubicBezTo>
                  <a:pt x="82371" y="41793"/>
                  <a:pt x="82445" y="42236"/>
                  <a:pt x="82445" y="42680"/>
                </a:cubicBezTo>
                <a:cubicBezTo>
                  <a:pt x="82445" y="43567"/>
                  <a:pt x="82187" y="44381"/>
                  <a:pt x="81743" y="45009"/>
                </a:cubicBezTo>
                <a:cubicBezTo>
                  <a:pt x="81262" y="45601"/>
                  <a:pt x="80671" y="46044"/>
                  <a:pt x="80079" y="46340"/>
                </a:cubicBezTo>
                <a:cubicBezTo>
                  <a:pt x="79673" y="46562"/>
                  <a:pt x="79303" y="46710"/>
                  <a:pt x="78933" y="46821"/>
                </a:cubicBezTo>
                <a:cubicBezTo>
                  <a:pt x="78859" y="46636"/>
                  <a:pt x="78785" y="46451"/>
                  <a:pt x="78674" y="46303"/>
                </a:cubicBezTo>
                <a:cubicBezTo>
                  <a:pt x="78637" y="46192"/>
                  <a:pt x="78563" y="46118"/>
                  <a:pt x="78526" y="46044"/>
                </a:cubicBezTo>
                <a:cubicBezTo>
                  <a:pt x="79562" y="45711"/>
                  <a:pt x="80412" y="45194"/>
                  <a:pt x="81040" y="44565"/>
                </a:cubicBezTo>
                <a:cubicBezTo>
                  <a:pt x="81484" y="44048"/>
                  <a:pt x="81817" y="43382"/>
                  <a:pt x="81854" y="42791"/>
                </a:cubicBezTo>
                <a:lnTo>
                  <a:pt x="81854" y="42680"/>
                </a:lnTo>
                <a:cubicBezTo>
                  <a:pt x="81854" y="42495"/>
                  <a:pt x="81891" y="42310"/>
                  <a:pt x="81854" y="42088"/>
                </a:cubicBezTo>
                <a:cubicBezTo>
                  <a:pt x="81854" y="41719"/>
                  <a:pt x="81817" y="41386"/>
                  <a:pt x="81743" y="41127"/>
                </a:cubicBezTo>
                <a:cubicBezTo>
                  <a:pt x="81669" y="41016"/>
                  <a:pt x="81632" y="40942"/>
                  <a:pt x="81595" y="40868"/>
                </a:cubicBezTo>
                <a:cubicBezTo>
                  <a:pt x="81669" y="40757"/>
                  <a:pt x="81743" y="40646"/>
                  <a:pt x="81817" y="40536"/>
                </a:cubicBezTo>
                <a:close/>
                <a:moveTo>
                  <a:pt x="83958" y="47781"/>
                </a:moveTo>
                <a:cubicBezTo>
                  <a:pt x="83957" y="47782"/>
                  <a:pt x="83958" y="47782"/>
                  <a:pt x="83961" y="47782"/>
                </a:cubicBezTo>
                <a:cubicBezTo>
                  <a:pt x="83959" y="47782"/>
                  <a:pt x="83958" y="47782"/>
                  <a:pt x="83958" y="47781"/>
                </a:cubicBezTo>
                <a:close/>
                <a:moveTo>
                  <a:pt x="82781" y="36168"/>
                </a:moveTo>
                <a:cubicBezTo>
                  <a:pt x="83469" y="36168"/>
                  <a:pt x="84217" y="36352"/>
                  <a:pt x="84996" y="36691"/>
                </a:cubicBezTo>
                <a:cubicBezTo>
                  <a:pt x="85810" y="37060"/>
                  <a:pt x="86586" y="37615"/>
                  <a:pt x="87215" y="38206"/>
                </a:cubicBezTo>
                <a:cubicBezTo>
                  <a:pt x="87917" y="38909"/>
                  <a:pt x="88398" y="39648"/>
                  <a:pt x="88619" y="40425"/>
                </a:cubicBezTo>
                <a:lnTo>
                  <a:pt x="88619" y="40462"/>
                </a:lnTo>
                <a:cubicBezTo>
                  <a:pt x="88693" y="40683"/>
                  <a:pt x="88730" y="40942"/>
                  <a:pt x="88767" y="41201"/>
                </a:cubicBezTo>
                <a:cubicBezTo>
                  <a:pt x="88767" y="41349"/>
                  <a:pt x="88767" y="41497"/>
                  <a:pt x="88767" y="41645"/>
                </a:cubicBezTo>
                <a:cubicBezTo>
                  <a:pt x="88767" y="42051"/>
                  <a:pt x="88730" y="42458"/>
                  <a:pt x="88656" y="42865"/>
                </a:cubicBezTo>
                <a:cubicBezTo>
                  <a:pt x="88250" y="44750"/>
                  <a:pt x="87215" y="46044"/>
                  <a:pt x="86660" y="46636"/>
                </a:cubicBezTo>
                <a:cubicBezTo>
                  <a:pt x="85773" y="47560"/>
                  <a:pt x="84811" y="48041"/>
                  <a:pt x="84183" y="48262"/>
                </a:cubicBezTo>
                <a:cubicBezTo>
                  <a:pt x="83665" y="48484"/>
                  <a:pt x="83296" y="48558"/>
                  <a:pt x="83185" y="48558"/>
                </a:cubicBezTo>
                <a:cubicBezTo>
                  <a:pt x="83148" y="48595"/>
                  <a:pt x="83148" y="48595"/>
                  <a:pt x="83111" y="48595"/>
                </a:cubicBezTo>
                <a:cubicBezTo>
                  <a:pt x="83074" y="48632"/>
                  <a:pt x="83037" y="48632"/>
                  <a:pt x="83037" y="48669"/>
                </a:cubicBezTo>
                <a:cubicBezTo>
                  <a:pt x="83037" y="48669"/>
                  <a:pt x="83037" y="48669"/>
                  <a:pt x="83037" y="48706"/>
                </a:cubicBezTo>
                <a:cubicBezTo>
                  <a:pt x="83037" y="48706"/>
                  <a:pt x="83037" y="48743"/>
                  <a:pt x="83037" y="48743"/>
                </a:cubicBezTo>
                <a:cubicBezTo>
                  <a:pt x="83037" y="48780"/>
                  <a:pt x="83111" y="48854"/>
                  <a:pt x="83148" y="48854"/>
                </a:cubicBezTo>
                <a:cubicBezTo>
                  <a:pt x="83185" y="48854"/>
                  <a:pt x="83185" y="48854"/>
                  <a:pt x="83222" y="48817"/>
                </a:cubicBezTo>
                <a:cubicBezTo>
                  <a:pt x="83333" y="48817"/>
                  <a:pt x="83739" y="48780"/>
                  <a:pt x="84294" y="48632"/>
                </a:cubicBezTo>
                <a:cubicBezTo>
                  <a:pt x="84405" y="48595"/>
                  <a:pt x="84516" y="48558"/>
                  <a:pt x="84627" y="48521"/>
                </a:cubicBezTo>
                <a:cubicBezTo>
                  <a:pt x="84752" y="48538"/>
                  <a:pt x="84873" y="48545"/>
                  <a:pt x="84990" y="48545"/>
                </a:cubicBezTo>
                <a:cubicBezTo>
                  <a:pt x="85394" y="48545"/>
                  <a:pt x="85753" y="48459"/>
                  <a:pt x="86068" y="48373"/>
                </a:cubicBezTo>
                <a:cubicBezTo>
                  <a:pt x="86512" y="48262"/>
                  <a:pt x="86845" y="48152"/>
                  <a:pt x="87104" y="48004"/>
                </a:cubicBezTo>
                <a:cubicBezTo>
                  <a:pt x="87658" y="47782"/>
                  <a:pt x="87917" y="47597"/>
                  <a:pt x="87917" y="47597"/>
                </a:cubicBezTo>
                <a:lnTo>
                  <a:pt x="87917" y="47597"/>
                </a:lnTo>
                <a:cubicBezTo>
                  <a:pt x="87917" y="47597"/>
                  <a:pt x="87621" y="47708"/>
                  <a:pt x="87030" y="47856"/>
                </a:cubicBezTo>
                <a:cubicBezTo>
                  <a:pt x="86771" y="47930"/>
                  <a:pt x="86401" y="48041"/>
                  <a:pt x="85994" y="48078"/>
                </a:cubicBezTo>
                <a:cubicBezTo>
                  <a:pt x="85884" y="48115"/>
                  <a:pt x="85736" y="48115"/>
                  <a:pt x="85588" y="48115"/>
                </a:cubicBezTo>
                <a:cubicBezTo>
                  <a:pt x="85810" y="48004"/>
                  <a:pt x="86031" y="47893"/>
                  <a:pt x="86253" y="47745"/>
                </a:cubicBezTo>
                <a:cubicBezTo>
                  <a:pt x="87436" y="47412"/>
                  <a:pt x="88324" y="47005"/>
                  <a:pt x="88878" y="46673"/>
                </a:cubicBezTo>
                <a:cubicBezTo>
                  <a:pt x="89470" y="46340"/>
                  <a:pt x="89728" y="46081"/>
                  <a:pt x="89729" y="46081"/>
                </a:cubicBezTo>
                <a:lnTo>
                  <a:pt x="89729" y="46081"/>
                </a:lnTo>
                <a:cubicBezTo>
                  <a:pt x="89728" y="46081"/>
                  <a:pt x="89396" y="46266"/>
                  <a:pt x="88804" y="46525"/>
                </a:cubicBezTo>
                <a:cubicBezTo>
                  <a:pt x="88361" y="46710"/>
                  <a:pt x="87806" y="46895"/>
                  <a:pt x="87104" y="47079"/>
                </a:cubicBezTo>
                <a:cubicBezTo>
                  <a:pt x="87325" y="46895"/>
                  <a:pt x="87621" y="46599"/>
                  <a:pt x="87917" y="46266"/>
                </a:cubicBezTo>
                <a:cubicBezTo>
                  <a:pt x="88065" y="46192"/>
                  <a:pt x="88176" y="46155"/>
                  <a:pt x="88324" y="46118"/>
                </a:cubicBezTo>
                <a:cubicBezTo>
                  <a:pt x="88619" y="46007"/>
                  <a:pt x="88952" y="45896"/>
                  <a:pt x="89211" y="45748"/>
                </a:cubicBezTo>
                <a:cubicBezTo>
                  <a:pt x="89766" y="45453"/>
                  <a:pt x="90135" y="45083"/>
                  <a:pt x="90431" y="44824"/>
                </a:cubicBezTo>
                <a:cubicBezTo>
                  <a:pt x="91023" y="44270"/>
                  <a:pt x="91392" y="44011"/>
                  <a:pt x="91392" y="44011"/>
                </a:cubicBezTo>
                <a:cubicBezTo>
                  <a:pt x="91392" y="44008"/>
                  <a:pt x="91391" y="44007"/>
                  <a:pt x="91387" y="44007"/>
                </a:cubicBezTo>
                <a:cubicBezTo>
                  <a:pt x="91340" y="44007"/>
                  <a:pt x="90944" y="44263"/>
                  <a:pt x="90320" y="44713"/>
                </a:cubicBezTo>
                <a:cubicBezTo>
                  <a:pt x="89987" y="44972"/>
                  <a:pt x="89581" y="45268"/>
                  <a:pt x="89026" y="45490"/>
                </a:cubicBezTo>
                <a:cubicBezTo>
                  <a:pt x="88841" y="45564"/>
                  <a:pt x="88582" y="45675"/>
                  <a:pt x="88324" y="45711"/>
                </a:cubicBezTo>
                <a:cubicBezTo>
                  <a:pt x="88509" y="45453"/>
                  <a:pt x="88693" y="45194"/>
                  <a:pt x="88841" y="44861"/>
                </a:cubicBezTo>
                <a:cubicBezTo>
                  <a:pt x="89100" y="44639"/>
                  <a:pt x="89433" y="44381"/>
                  <a:pt x="89802" y="44122"/>
                </a:cubicBezTo>
                <a:cubicBezTo>
                  <a:pt x="90431" y="43678"/>
                  <a:pt x="91244" y="43197"/>
                  <a:pt x="92132" y="42495"/>
                </a:cubicBezTo>
                <a:cubicBezTo>
                  <a:pt x="92538" y="42162"/>
                  <a:pt x="92945" y="41719"/>
                  <a:pt x="93278" y="41238"/>
                </a:cubicBezTo>
                <a:lnTo>
                  <a:pt x="93278" y="41238"/>
                </a:lnTo>
                <a:cubicBezTo>
                  <a:pt x="93056" y="42347"/>
                  <a:pt x="92834" y="43456"/>
                  <a:pt x="92464" y="44417"/>
                </a:cubicBezTo>
                <a:cubicBezTo>
                  <a:pt x="92206" y="45120"/>
                  <a:pt x="91873" y="45785"/>
                  <a:pt x="91466" y="46377"/>
                </a:cubicBezTo>
                <a:cubicBezTo>
                  <a:pt x="91096" y="46968"/>
                  <a:pt x="90690" y="47523"/>
                  <a:pt x="90209" y="48004"/>
                </a:cubicBezTo>
                <a:cubicBezTo>
                  <a:pt x="89322" y="48928"/>
                  <a:pt x="88287" y="49630"/>
                  <a:pt x="87252" y="50111"/>
                </a:cubicBezTo>
                <a:cubicBezTo>
                  <a:pt x="86216" y="50555"/>
                  <a:pt x="85218" y="50813"/>
                  <a:pt x="84294" y="50961"/>
                </a:cubicBezTo>
                <a:cubicBezTo>
                  <a:pt x="83601" y="51044"/>
                  <a:pt x="82970" y="51086"/>
                  <a:pt x="82386" y="51086"/>
                </a:cubicBezTo>
                <a:cubicBezTo>
                  <a:pt x="82191" y="51086"/>
                  <a:pt x="82002" y="51081"/>
                  <a:pt x="81817" y="51072"/>
                </a:cubicBezTo>
                <a:cubicBezTo>
                  <a:pt x="81114" y="51035"/>
                  <a:pt x="80523" y="51035"/>
                  <a:pt x="80042" y="50998"/>
                </a:cubicBezTo>
                <a:lnTo>
                  <a:pt x="78526" y="50924"/>
                </a:lnTo>
                <a:lnTo>
                  <a:pt x="80042" y="51035"/>
                </a:lnTo>
                <a:cubicBezTo>
                  <a:pt x="80560" y="51072"/>
                  <a:pt x="81151" y="51146"/>
                  <a:pt x="81891" y="51183"/>
                </a:cubicBezTo>
                <a:cubicBezTo>
                  <a:pt x="82137" y="51195"/>
                  <a:pt x="82396" y="51204"/>
                  <a:pt x="82666" y="51204"/>
                </a:cubicBezTo>
                <a:cubicBezTo>
                  <a:pt x="83205" y="51204"/>
                  <a:pt x="83789" y="51171"/>
                  <a:pt x="84405" y="51072"/>
                </a:cubicBezTo>
                <a:cubicBezTo>
                  <a:pt x="85329" y="50961"/>
                  <a:pt x="86364" y="50739"/>
                  <a:pt x="87436" y="50259"/>
                </a:cubicBezTo>
                <a:cubicBezTo>
                  <a:pt x="88509" y="49778"/>
                  <a:pt x="89581" y="49113"/>
                  <a:pt x="90505" y="48115"/>
                </a:cubicBezTo>
                <a:cubicBezTo>
                  <a:pt x="90986" y="47634"/>
                  <a:pt x="91429" y="47079"/>
                  <a:pt x="91799" y="46488"/>
                </a:cubicBezTo>
                <a:cubicBezTo>
                  <a:pt x="92206" y="45896"/>
                  <a:pt x="92575" y="45231"/>
                  <a:pt x="92834" y="44491"/>
                </a:cubicBezTo>
                <a:cubicBezTo>
                  <a:pt x="93278" y="43382"/>
                  <a:pt x="93537" y="42162"/>
                  <a:pt x="93795" y="40905"/>
                </a:cubicBezTo>
                <a:lnTo>
                  <a:pt x="93795" y="40905"/>
                </a:lnTo>
                <a:cubicBezTo>
                  <a:pt x="93684" y="42236"/>
                  <a:pt x="93537" y="43493"/>
                  <a:pt x="93130" y="44639"/>
                </a:cubicBezTo>
                <a:cubicBezTo>
                  <a:pt x="92575" y="46377"/>
                  <a:pt x="91540" y="47782"/>
                  <a:pt x="90431" y="48928"/>
                </a:cubicBezTo>
                <a:cubicBezTo>
                  <a:pt x="89285" y="50037"/>
                  <a:pt x="87991" y="50850"/>
                  <a:pt x="86697" y="51257"/>
                </a:cubicBezTo>
                <a:cubicBezTo>
                  <a:pt x="86031" y="51442"/>
                  <a:pt x="85403" y="51516"/>
                  <a:pt x="84774" y="51590"/>
                </a:cubicBezTo>
                <a:cubicBezTo>
                  <a:pt x="84146" y="51627"/>
                  <a:pt x="83554" y="51664"/>
                  <a:pt x="83000" y="51701"/>
                </a:cubicBezTo>
                <a:cubicBezTo>
                  <a:pt x="82833" y="51703"/>
                  <a:pt x="82668" y="51705"/>
                  <a:pt x="82507" y="51705"/>
                </a:cubicBezTo>
                <a:cubicBezTo>
                  <a:pt x="80490" y="51705"/>
                  <a:pt x="78922" y="51499"/>
                  <a:pt x="77861" y="51294"/>
                </a:cubicBezTo>
                <a:cubicBezTo>
                  <a:pt x="76678" y="51035"/>
                  <a:pt x="76124" y="50814"/>
                  <a:pt x="76123" y="50813"/>
                </a:cubicBezTo>
                <a:lnTo>
                  <a:pt x="76123" y="50813"/>
                </a:lnTo>
                <a:cubicBezTo>
                  <a:pt x="76124" y="50814"/>
                  <a:pt x="76715" y="51072"/>
                  <a:pt x="77898" y="51331"/>
                </a:cubicBezTo>
                <a:cubicBezTo>
                  <a:pt x="79044" y="51590"/>
                  <a:pt x="80819" y="51849"/>
                  <a:pt x="83111" y="51849"/>
                </a:cubicBezTo>
                <a:cubicBezTo>
                  <a:pt x="83665" y="51849"/>
                  <a:pt x="84294" y="51812"/>
                  <a:pt x="84922" y="51775"/>
                </a:cubicBezTo>
                <a:cubicBezTo>
                  <a:pt x="85218" y="51738"/>
                  <a:pt x="85551" y="51701"/>
                  <a:pt x="85884" y="51664"/>
                </a:cubicBezTo>
                <a:cubicBezTo>
                  <a:pt x="86216" y="51590"/>
                  <a:pt x="86549" y="51516"/>
                  <a:pt x="86882" y="51442"/>
                </a:cubicBezTo>
                <a:cubicBezTo>
                  <a:pt x="88250" y="51035"/>
                  <a:pt x="89544" y="50185"/>
                  <a:pt x="90727" y="49039"/>
                </a:cubicBezTo>
                <a:cubicBezTo>
                  <a:pt x="91281" y="48484"/>
                  <a:pt x="91836" y="47819"/>
                  <a:pt x="92316" y="47116"/>
                </a:cubicBezTo>
                <a:cubicBezTo>
                  <a:pt x="92834" y="46377"/>
                  <a:pt x="93241" y="45564"/>
                  <a:pt x="93537" y="44676"/>
                </a:cubicBezTo>
                <a:cubicBezTo>
                  <a:pt x="93832" y="43826"/>
                  <a:pt x="94017" y="42865"/>
                  <a:pt x="94128" y="41903"/>
                </a:cubicBezTo>
                <a:cubicBezTo>
                  <a:pt x="94165" y="41645"/>
                  <a:pt x="94202" y="41386"/>
                  <a:pt x="94202" y="41091"/>
                </a:cubicBezTo>
                <a:lnTo>
                  <a:pt x="94202" y="41091"/>
                </a:lnTo>
                <a:cubicBezTo>
                  <a:pt x="94202" y="41534"/>
                  <a:pt x="94202" y="41941"/>
                  <a:pt x="94165" y="42347"/>
                </a:cubicBezTo>
                <a:cubicBezTo>
                  <a:pt x="94165" y="42569"/>
                  <a:pt x="94128" y="42791"/>
                  <a:pt x="94091" y="42976"/>
                </a:cubicBezTo>
                <a:cubicBezTo>
                  <a:pt x="93980" y="43863"/>
                  <a:pt x="93721" y="45231"/>
                  <a:pt x="93056" y="46562"/>
                </a:cubicBezTo>
                <a:cubicBezTo>
                  <a:pt x="92982" y="46673"/>
                  <a:pt x="92908" y="46821"/>
                  <a:pt x="92834" y="46932"/>
                </a:cubicBezTo>
                <a:lnTo>
                  <a:pt x="92797" y="46968"/>
                </a:lnTo>
                <a:cubicBezTo>
                  <a:pt x="92649" y="47264"/>
                  <a:pt x="92464" y="47523"/>
                  <a:pt x="92316" y="47745"/>
                </a:cubicBezTo>
                <a:cubicBezTo>
                  <a:pt x="92021" y="48152"/>
                  <a:pt x="91651" y="48521"/>
                  <a:pt x="91281" y="48928"/>
                </a:cubicBezTo>
                <a:cubicBezTo>
                  <a:pt x="90949" y="49261"/>
                  <a:pt x="90579" y="49593"/>
                  <a:pt x="90172" y="49926"/>
                </a:cubicBezTo>
                <a:cubicBezTo>
                  <a:pt x="89802" y="50259"/>
                  <a:pt x="89396" y="50592"/>
                  <a:pt x="88878" y="50887"/>
                </a:cubicBezTo>
                <a:cubicBezTo>
                  <a:pt x="88435" y="51146"/>
                  <a:pt x="87954" y="51368"/>
                  <a:pt x="87399" y="51553"/>
                </a:cubicBezTo>
                <a:cubicBezTo>
                  <a:pt x="86028" y="52039"/>
                  <a:pt x="84480" y="52281"/>
                  <a:pt x="82722" y="52281"/>
                </a:cubicBezTo>
                <a:cubicBezTo>
                  <a:pt x="82204" y="52281"/>
                  <a:pt x="81669" y="52260"/>
                  <a:pt x="81114" y="52218"/>
                </a:cubicBezTo>
                <a:cubicBezTo>
                  <a:pt x="79377" y="52070"/>
                  <a:pt x="77639" y="51775"/>
                  <a:pt x="75938" y="51257"/>
                </a:cubicBezTo>
                <a:cubicBezTo>
                  <a:pt x="75199" y="51035"/>
                  <a:pt x="74238" y="50703"/>
                  <a:pt x="73240" y="50259"/>
                </a:cubicBezTo>
                <a:cubicBezTo>
                  <a:pt x="73277" y="50185"/>
                  <a:pt x="73277" y="50148"/>
                  <a:pt x="73277" y="50074"/>
                </a:cubicBezTo>
                <a:lnTo>
                  <a:pt x="73314" y="49963"/>
                </a:lnTo>
                <a:lnTo>
                  <a:pt x="73424" y="49926"/>
                </a:lnTo>
                <a:cubicBezTo>
                  <a:pt x="73942" y="49889"/>
                  <a:pt x="74386" y="49778"/>
                  <a:pt x="74792" y="49704"/>
                </a:cubicBezTo>
                <a:lnTo>
                  <a:pt x="74866" y="49704"/>
                </a:lnTo>
                <a:cubicBezTo>
                  <a:pt x="75162" y="49667"/>
                  <a:pt x="75458" y="49593"/>
                  <a:pt x="75717" y="49556"/>
                </a:cubicBezTo>
                <a:cubicBezTo>
                  <a:pt x="76382" y="49458"/>
                  <a:pt x="76982" y="49409"/>
                  <a:pt x="77483" y="49409"/>
                </a:cubicBezTo>
                <a:cubicBezTo>
                  <a:pt x="77734" y="49409"/>
                  <a:pt x="77960" y="49421"/>
                  <a:pt x="78157" y="49446"/>
                </a:cubicBezTo>
                <a:lnTo>
                  <a:pt x="78268" y="49482"/>
                </a:lnTo>
                <a:cubicBezTo>
                  <a:pt x="78305" y="49519"/>
                  <a:pt x="78342" y="49519"/>
                  <a:pt x="78379" y="49519"/>
                </a:cubicBezTo>
                <a:lnTo>
                  <a:pt x="78526" y="49519"/>
                </a:lnTo>
                <a:cubicBezTo>
                  <a:pt x="78674" y="49556"/>
                  <a:pt x="78822" y="49593"/>
                  <a:pt x="78970" y="49667"/>
                </a:cubicBezTo>
                <a:cubicBezTo>
                  <a:pt x="79007" y="49667"/>
                  <a:pt x="79081" y="49704"/>
                  <a:pt x="79155" y="49704"/>
                </a:cubicBezTo>
                <a:cubicBezTo>
                  <a:pt x="79303" y="49667"/>
                  <a:pt x="79414" y="49556"/>
                  <a:pt x="79451" y="49409"/>
                </a:cubicBezTo>
                <a:cubicBezTo>
                  <a:pt x="79451" y="49372"/>
                  <a:pt x="79451" y="49335"/>
                  <a:pt x="79451" y="49298"/>
                </a:cubicBezTo>
                <a:cubicBezTo>
                  <a:pt x="79451" y="49224"/>
                  <a:pt x="79451" y="48928"/>
                  <a:pt x="79377" y="48521"/>
                </a:cubicBezTo>
                <a:cubicBezTo>
                  <a:pt x="79340" y="47967"/>
                  <a:pt x="79192" y="47449"/>
                  <a:pt x="79007" y="46968"/>
                </a:cubicBezTo>
                <a:cubicBezTo>
                  <a:pt x="79414" y="46895"/>
                  <a:pt x="79820" y="46747"/>
                  <a:pt x="80227" y="46525"/>
                </a:cubicBezTo>
                <a:cubicBezTo>
                  <a:pt x="80856" y="46229"/>
                  <a:pt x="81484" y="45785"/>
                  <a:pt x="82039" y="45120"/>
                </a:cubicBezTo>
                <a:cubicBezTo>
                  <a:pt x="82519" y="44454"/>
                  <a:pt x="82778" y="43567"/>
                  <a:pt x="82815" y="42643"/>
                </a:cubicBezTo>
                <a:cubicBezTo>
                  <a:pt x="82815" y="42162"/>
                  <a:pt x="82778" y="41682"/>
                  <a:pt x="82630" y="41201"/>
                </a:cubicBezTo>
                <a:cubicBezTo>
                  <a:pt x="82519" y="40794"/>
                  <a:pt x="82297" y="40388"/>
                  <a:pt x="82039" y="40055"/>
                </a:cubicBezTo>
                <a:cubicBezTo>
                  <a:pt x="82113" y="40055"/>
                  <a:pt x="82187" y="40018"/>
                  <a:pt x="82260" y="40018"/>
                </a:cubicBezTo>
                <a:lnTo>
                  <a:pt x="82667" y="40018"/>
                </a:lnTo>
                <a:cubicBezTo>
                  <a:pt x="82741" y="40129"/>
                  <a:pt x="82815" y="40240"/>
                  <a:pt x="82889" y="40388"/>
                </a:cubicBezTo>
                <a:cubicBezTo>
                  <a:pt x="83148" y="40942"/>
                  <a:pt x="83296" y="41534"/>
                  <a:pt x="83370" y="42051"/>
                </a:cubicBezTo>
                <a:cubicBezTo>
                  <a:pt x="83444" y="42606"/>
                  <a:pt x="83370" y="43124"/>
                  <a:pt x="83259" y="43567"/>
                </a:cubicBezTo>
                <a:cubicBezTo>
                  <a:pt x="83111" y="44048"/>
                  <a:pt x="82963" y="44454"/>
                  <a:pt x="82778" y="44787"/>
                </a:cubicBezTo>
                <a:cubicBezTo>
                  <a:pt x="82408" y="45490"/>
                  <a:pt x="81965" y="45933"/>
                  <a:pt x="81595" y="46155"/>
                </a:cubicBezTo>
                <a:cubicBezTo>
                  <a:pt x="81262" y="46377"/>
                  <a:pt x="81040" y="46414"/>
                  <a:pt x="81040" y="46414"/>
                </a:cubicBezTo>
                <a:cubicBezTo>
                  <a:pt x="81040" y="46414"/>
                  <a:pt x="81262" y="46377"/>
                  <a:pt x="81632" y="46155"/>
                </a:cubicBezTo>
                <a:cubicBezTo>
                  <a:pt x="82002" y="45970"/>
                  <a:pt x="82519" y="45527"/>
                  <a:pt x="82926" y="44824"/>
                </a:cubicBezTo>
                <a:cubicBezTo>
                  <a:pt x="83148" y="44491"/>
                  <a:pt x="83333" y="44085"/>
                  <a:pt x="83480" y="43604"/>
                </a:cubicBezTo>
                <a:cubicBezTo>
                  <a:pt x="83554" y="43345"/>
                  <a:pt x="83591" y="43124"/>
                  <a:pt x="83628" y="42828"/>
                </a:cubicBezTo>
                <a:cubicBezTo>
                  <a:pt x="83702" y="42569"/>
                  <a:pt x="83702" y="42273"/>
                  <a:pt x="83665" y="41977"/>
                </a:cubicBezTo>
                <a:cubicBezTo>
                  <a:pt x="83628" y="41423"/>
                  <a:pt x="83480" y="40794"/>
                  <a:pt x="83222" y="40166"/>
                </a:cubicBezTo>
                <a:cubicBezTo>
                  <a:pt x="83185" y="40129"/>
                  <a:pt x="83185" y="40055"/>
                  <a:pt x="83148" y="40018"/>
                </a:cubicBezTo>
                <a:lnTo>
                  <a:pt x="83148" y="40018"/>
                </a:lnTo>
                <a:cubicBezTo>
                  <a:pt x="83517" y="40055"/>
                  <a:pt x="83850" y="40129"/>
                  <a:pt x="84035" y="40166"/>
                </a:cubicBezTo>
                <a:cubicBezTo>
                  <a:pt x="84368" y="40277"/>
                  <a:pt x="84553" y="40388"/>
                  <a:pt x="84590" y="40425"/>
                </a:cubicBezTo>
                <a:cubicBezTo>
                  <a:pt x="84627" y="40425"/>
                  <a:pt x="84701" y="40462"/>
                  <a:pt x="84811" y="40462"/>
                </a:cubicBezTo>
                <a:cubicBezTo>
                  <a:pt x="84996" y="40462"/>
                  <a:pt x="85144" y="40314"/>
                  <a:pt x="85107" y="40129"/>
                </a:cubicBezTo>
                <a:cubicBezTo>
                  <a:pt x="85107" y="39981"/>
                  <a:pt x="85033" y="39907"/>
                  <a:pt x="84848" y="39759"/>
                </a:cubicBezTo>
                <a:cubicBezTo>
                  <a:pt x="84590" y="39574"/>
                  <a:pt x="83813" y="38983"/>
                  <a:pt x="82815" y="38059"/>
                </a:cubicBezTo>
                <a:cubicBezTo>
                  <a:pt x="82371" y="37615"/>
                  <a:pt x="82002" y="37208"/>
                  <a:pt x="81632" y="36765"/>
                </a:cubicBezTo>
                <a:cubicBezTo>
                  <a:pt x="81800" y="36749"/>
                  <a:pt x="81994" y="36740"/>
                  <a:pt x="82206" y="36740"/>
                </a:cubicBezTo>
                <a:cubicBezTo>
                  <a:pt x="82504" y="36740"/>
                  <a:pt x="82838" y="36758"/>
                  <a:pt x="83185" y="36802"/>
                </a:cubicBezTo>
                <a:cubicBezTo>
                  <a:pt x="83961" y="36949"/>
                  <a:pt x="84922" y="37208"/>
                  <a:pt x="85773" y="37837"/>
                </a:cubicBezTo>
                <a:cubicBezTo>
                  <a:pt x="86179" y="38132"/>
                  <a:pt x="86549" y="38502"/>
                  <a:pt x="86882" y="38983"/>
                </a:cubicBezTo>
                <a:cubicBezTo>
                  <a:pt x="87178" y="39463"/>
                  <a:pt x="87399" y="39981"/>
                  <a:pt x="87547" y="40573"/>
                </a:cubicBezTo>
                <a:cubicBezTo>
                  <a:pt x="87695" y="41164"/>
                  <a:pt x="87769" y="41756"/>
                  <a:pt x="87769" y="42310"/>
                </a:cubicBezTo>
                <a:cubicBezTo>
                  <a:pt x="87732" y="42865"/>
                  <a:pt x="87621" y="43419"/>
                  <a:pt x="87473" y="43900"/>
                </a:cubicBezTo>
                <a:cubicBezTo>
                  <a:pt x="87141" y="44898"/>
                  <a:pt x="86623" y="45748"/>
                  <a:pt x="86068" y="46340"/>
                </a:cubicBezTo>
                <a:cubicBezTo>
                  <a:pt x="85551" y="46932"/>
                  <a:pt x="84996" y="47301"/>
                  <a:pt x="84590" y="47523"/>
                </a:cubicBezTo>
                <a:cubicBezTo>
                  <a:pt x="84204" y="47698"/>
                  <a:pt x="83952" y="47774"/>
                  <a:pt x="83958" y="47781"/>
                </a:cubicBezTo>
                <a:lnTo>
                  <a:pt x="83958" y="47781"/>
                </a:lnTo>
                <a:cubicBezTo>
                  <a:pt x="83963" y="47776"/>
                  <a:pt x="84215" y="47734"/>
                  <a:pt x="84627" y="47597"/>
                </a:cubicBezTo>
                <a:cubicBezTo>
                  <a:pt x="85070" y="47412"/>
                  <a:pt x="85662" y="47079"/>
                  <a:pt x="86253" y="46488"/>
                </a:cubicBezTo>
                <a:cubicBezTo>
                  <a:pt x="86845" y="45896"/>
                  <a:pt x="87436" y="45083"/>
                  <a:pt x="87843" y="44048"/>
                </a:cubicBezTo>
                <a:cubicBezTo>
                  <a:pt x="88028" y="43530"/>
                  <a:pt x="88176" y="42939"/>
                  <a:pt x="88213" y="42347"/>
                </a:cubicBezTo>
                <a:cubicBezTo>
                  <a:pt x="88213" y="41719"/>
                  <a:pt x="88176" y="41090"/>
                  <a:pt x="87991" y="40462"/>
                </a:cubicBezTo>
                <a:cubicBezTo>
                  <a:pt x="87843" y="39833"/>
                  <a:pt x="87584" y="39242"/>
                  <a:pt x="87252" y="38724"/>
                </a:cubicBezTo>
                <a:cubicBezTo>
                  <a:pt x="86882" y="38243"/>
                  <a:pt x="86475" y="37800"/>
                  <a:pt x="85994" y="37504"/>
                </a:cubicBezTo>
                <a:cubicBezTo>
                  <a:pt x="85514" y="37171"/>
                  <a:pt x="85033" y="36986"/>
                  <a:pt x="84553" y="36839"/>
                </a:cubicBezTo>
                <a:cubicBezTo>
                  <a:pt x="84072" y="36691"/>
                  <a:pt x="83628" y="36617"/>
                  <a:pt x="83222" y="36580"/>
                </a:cubicBezTo>
                <a:cubicBezTo>
                  <a:pt x="83036" y="36559"/>
                  <a:pt x="82859" y="36550"/>
                  <a:pt x="82690" y="36550"/>
                </a:cubicBezTo>
                <a:cubicBezTo>
                  <a:pt x="82255" y="36550"/>
                  <a:pt x="81878" y="36611"/>
                  <a:pt x="81558" y="36691"/>
                </a:cubicBezTo>
                <a:cubicBezTo>
                  <a:pt x="81484" y="36580"/>
                  <a:pt x="81410" y="36506"/>
                  <a:pt x="81336" y="36395"/>
                </a:cubicBezTo>
                <a:cubicBezTo>
                  <a:pt x="81706" y="36284"/>
                  <a:pt x="82150" y="36210"/>
                  <a:pt x="82593" y="36173"/>
                </a:cubicBezTo>
                <a:cubicBezTo>
                  <a:pt x="82655" y="36170"/>
                  <a:pt x="82718" y="36168"/>
                  <a:pt x="82781" y="36168"/>
                </a:cubicBezTo>
                <a:close/>
                <a:moveTo>
                  <a:pt x="95163" y="55139"/>
                </a:moveTo>
                <a:cubicBezTo>
                  <a:pt x="95163" y="55140"/>
                  <a:pt x="95163" y="55140"/>
                  <a:pt x="95164" y="55140"/>
                </a:cubicBezTo>
                <a:cubicBezTo>
                  <a:pt x="95164" y="55140"/>
                  <a:pt x="95164" y="55140"/>
                  <a:pt x="95164" y="55140"/>
                </a:cubicBezTo>
                <a:lnTo>
                  <a:pt x="95164" y="55140"/>
                </a:lnTo>
                <a:cubicBezTo>
                  <a:pt x="95163" y="55140"/>
                  <a:pt x="95163" y="55140"/>
                  <a:pt x="95163" y="55139"/>
                </a:cubicBezTo>
                <a:close/>
                <a:moveTo>
                  <a:pt x="57305" y="49963"/>
                </a:moveTo>
                <a:lnTo>
                  <a:pt x="57305" y="50296"/>
                </a:lnTo>
                <a:cubicBezTo>
                  <a:pt x="57342" y="51183"/>
                  <a:pt x="57416" y="52033"/>
                  <a:pt x="57564" y="52847"/>
                </a:cubicBezTo>
                <a:cubicBezTo>
                  <a:pt x="57675" y="53549"/>
                  <a:pt x="57860" y="54289"/>
                  <a:pt x="58119" y="54954"/>
                </a:cubicBezTo>
                <a:cubicBezTo>
                  <a:pt x="57897" y="54732"/>
                  <a:pt x="57675" y="54511"/>
                  <a:pt x="57527" y="54326"/>
                </a:cubicBezTo>
                <a:cubicBezTo>
                  <a:pt x="57268" y="53919"/>
                  <a:pt x="57120" y="53586"/>
                  <a:pt x="57046" y="53327"/>
                </a:cubicBezTo>
                <a:cubicBezTo>
                  <a:pt x="56973" y="53106"/>
                  <a:pt x="56936" y="52958"/>
                  <a:pt x="56936" y="52958"/>
                </a:cubicBezTo>
                <a:lnTo>
                  <a:pt x="56936" y="52958"/>
                </a:lnTo>
                <a:cubicBezTo>
                  <a:pt x="56936" y="52958"/>
                  <a:pt x="56936" y="53106"/>
                  <a:pt x="56972" y="53364"/>
                </a:cubicBezTo>
                <a:cubicBezTo>
                  <a:pt x="57046" y="53623"/>
                  <a:pt x="57157" y="53993"/>
                  <a:pt x="57416" y="54400"/>
                </a:cubicBezTo>
                <a:cubicBezTo>
                  <a:pt x="57638" y="54769"/>
                  <a:pt x="57934" y="55139"/>
                  <a:pt x="58303" y="55509"/>
                </a:cubicBezTo>
                <a:cubicBezTo>
                  <a:pt x="58303" y="55509"/>
                  <a:pt x="58340" y="55546"/>
                  <a:pt x="58340" y="55583"/>
                </a:cubicBezTo>
                <a:cubicBezTo>
                  <a:pt x="57675" y="55287"/>
                  <a:pt x="57157" y="54880"/>
                  <a:pt x="56751" y="54547"/>
                </a:cubicBezTo>
                <a:cubicBezTo>
                  <a:pt x="55975" y="53845"/>
                  <a:pt x="55642" y="53365"/>
                  <a:pt x="55642" y="53364"/>
                </a:cubicBezTo>
                <a:lnTo>
                  <a:pt x="55642" y="53364"/>
                </a:lnTo>
                <a:cubicBezTo>
                  <a:pt x="55642" y="53365"/>
                  <a:pt x="55938" y="53882"/>
                  <a:pt x="56677" y="54695"/>
                </a:cubicBezTo>
                <a:cubicBezTo>
                  <a:pt x="57046" y="55065"/>
                  <a:pt x="57564" y="55509"/>
                  <a:pt x="58229" y="55878"/>
                </a:cubicBezTo>
                <a:cubicBezTo>
                  <a:pt x="58340" y="55915"/>
                  <a:pt x="58414" y="55952"/>
                  <a:pt x="58488" y="55989"/>
                </a:cubicBezTo>
                <a:cubicBezTo>
                  <a:pt x="57453" y="55731"/>
                  <a:pt x="56529" y="55361"/>
                  <a:pt x="55715" y="54806"/>
                </a:cubicBezTo>
                <a:cubicBezTo>
                  <a:pt x="55420" y="54584"/>
                  <a:pt x="55124" y="54363"/>
                  <a:pt x="54828" y="54141"/>
                </a:cubicBezTo>
                <a:cubicBezTo>
                  <a:pt x="54495" y="53845"/>
                  <a:pt x="54200" y="53512"/>
                  <a:pt x="53904" y="53143"/>
                </a:cubicBezTo>
                <a:cubicBezTo>
                  <a:pt x="53978" y="53069"/>
                  <a:pt x="54015" y="52995"/>
                  <a:pt x="54089" y="52921"/>
                </a:cubicBezTo>
                <a:cubicBezTo>
                  <a:pt x="54237" y="52773"/>
                  <a:pt x="54385" y="52588"/>
                  <a:pt x="54532" y="52440"/>
                </a:cubicBezTo>
                <a:cubicBezTo>
                  <a:pt x="54606" y="52514"/>
                  <a:pt x="54680" y="52551"/>
                  <a:pt x="54754" y="52625"/>
                </a:cubicBezTo>
                <a:cubicBezTo>
                  <a:pt x="55124" y="52847"/>
                  <a:pt x="55346" y="52921"/>
                  <a:pt x="55346" y="52921"/>
                </a:cubicBezTo>
                <a:cubicBezTo>
                  <a:pt x="55346" y="52921"/>
                  <a:pt x="55124" y="52847"/>
                  <a:pt x="54791" y="52551"/>
                </a:cubicBezTo>
                <a:cubicBezTo>
                  <a:pt x="54717" y="52514"/>
                  <a:pt x="54643" y="52440"/>
                  <a:pt x="54569" y="52366"/>
                </a:cubicBezTo>
                <a:cubicBezTo>
                  <a:pt x="55235" y="51664"/>
                  <a:pt x="56048" y="50998"/>
                  <a:pt x="56825" y="50370"/>
                </a:cubicBezTo>
                <a:lnTo>
                  <a:pt x="57305" y="49963"/>
                </a:lnTo>
                <a:close/>
                <a:moveTo>
                  <a:pt x="63479" y="36912"/>
                </a:moveTo>
                <a:lnTo>
                  <a:pt x="63479" y="36912"/>
                </a:lnTo>
                <a:cubicBezTo>
                  <a:pt x="62999" y="37393"/>
                  <a:pt x="62481" y="37837"/>
                  <a:pt x="62001" y="38243"/>
                </a:cubicBezTo>
                <a:cubicBezTo>
                  <a:pt x="61372" y="38798"/>
                  <a:pt x="60743" y="39353"/>
                  <a:pt x="60226" y="39870"/>
                </a:cubicBezTo>
                <a:cubicBezTo>
                  <a:pt x="59191" y="40942"/>
                  <a:pt x="58303" y="41903"/>
                  <a:pt x="57564" y="42643"/>
                </a:cubicBezTo>
                <a:cubicBezTo>
                  <a:pt x="56122" y="44196"/>
                  <a:pt x="55235" y="44972"/>
                  <a:pt x="55235" y="44972"/>
                </a:cubicBezTo>
                <a:cubicBezTo>
                  <a:pt x="55235" y="44972"/>
                  <a:pt x="56159" y="44270"/>
                  <a:pt x="57638" y="42791"/>
                </a:cubicBezTo>
                <a:cubicBezTo>
                  <a:pt x="58414" y="42088"/>
                  <a:pt x="59302" y="41164"/>
                  <a:pt x="60411" y="40129"/>
                </a:cubicBezTo>
                <a:cubicBezTo>
                  <a:pt x="60596" y="39981"/>
                  <a:pt x="60743" y="39796"/>
                  <a:pt x="60928" y="39648"/>
                </a:cubicBezTo>
                <a:lnTo>
                  <a:pt x="60928" y="39648"/>
                </a:lnTo>
                <a:cubicBezTo>
                  <a:pt x="60411" y="40314"/>
                  <a:pt x="59930" y="41090"/>
                  <a:pt x="59523" y="41867"/>
                </a:cubicBezTo>
                <a:cubicBezTo>
                  <a:pt x="58229" y="43308"/>
                  <a:pt x="57157" y="44491"/>
                  <a:pt x="56381" y="45305"/>
                </a:cubicBezTo>
                <a:cubicBezTo>
                  <a:pt x="55420" y="46340"/>
                  <a:pt x="54902" y="46858"/>
                  <a:pt x="54902" y="46858"/>
                </a:cubicBezTo>
                <a:cubicBezTo>
                  <a:pt x="54902" y="46858"/>
                  <a:pt x="55457" y="46377"/>
                  <a:pt x="56455" y="45453"/>
                </a:cubicBezTo>
                <a:cubicBezTo>
                  <a:pt x="57120" y="44824"/>
                  <a:pt x="57971" y="44011"/>
                  <a:pt x="58969" y="43013"/>
                </a:cubicBezTo>
                <a:lnTo>
                  <a:pt x="58969" y="43013"/>
                </a:lnTo>
                <a:cubicBezTo>
                  <a:pt x="58784" y="43456"/>
                  <a:pt x="58599" y="43900"/>
                  <a:pt x="58451" y="44344"/>
                </a:cubicBezTo>
                <a:cubicBezTo>
                  <a:pt x="58414" y="44454"/>
                  <a:pt x="58377" y="44528"/>
                  <a:pt x="58340" y="44639"/>
                </a:cubicBezTo>
                <a:cubicBezTo>
                  <a:pt x="57379" y="45711"/>
                  <a:pt x="56455" y="46488"/>
                  <a:pt x="55789" y="47079"/>
                </a:cubicBezTo>
                <a:lnTo>
                  <a:pt x="54717" y="47967"/>
                </a:lnTo>
                <a:lnTo>
                  <a:pt x="55863" y="47190"/>
                </a:lnTo>
                <a:cubicBezTo>
                  <a:pt x="56455" y="46784"/>
                  <a:pt x="57231" y="46266"/>
                  <a:pt x="58119" y="45490"/>
                </a:cubicBezTo>
                <a:lnTo>
                  <a:pt x="58119" y="45490"/>
                </a:lnTo>
                <a:cubicBezTo>
                  <a:pt x="58008" y="45785"/>
                  <a:pt x="57934" y="46118"/>
                  <a:pt x="57897" y="46414"/>
                </a:cubicBezTo>
                <a:cubicBezTo>
                  <a:pt x="57490" y="46673"/>
                  <a:pt x="57157" y="46968"/>
                  <a:pt x="56899" y="47227"/>
                </a:cubicBezTo>
                <a:cubicBezTo>
                  <a:pt x="56566" y="47560"/>
                  <a:pt x="56270" y="47856"/>
                  <a:pt x="56048" y="48115"/>
                </a:cubicBezTo>
                <a:cubicBezTo>
                  <a:pt x="55642" y="48632"/>
                  <a:pt x="55420" y="48928"/>
                  <a:pt x="55420" y="48928"/>
                </a:cubicBezTo>
                <a:lnTo>
                  <a:pt x="56159" y="48225"/>
                </a:lnTo>
                <a:cubicBezTo>
                  <a:pt x="56418" y="48004"/>
                  <a:pt x="56714" y="47745"/>
                  <a:pt x="57083" y="47449"/>
                </a:cubicBezTo>
                <a:cubicBezTo>
                  <a:pt x="57305" y="47301"/>
                  <a:pt x="57527" y="47116"/>
                  <a:pt x="57786" y="46968"/>
                </a:cubicBezTo>
                <a:lnTo>
                  <a:pt x="57786" y="46968"/>
                </a:lnTo>
                <a:cubicBezTo>
                  <a:pt x="57712" y="47338"/>
                  <a:pt x="57675" y="47708"/>
                  <a:pt x="57601" y="48078"/>
                </a:cubicBezTo>
                <a:cubicBezTo>
                  <a:pt x="57268" y="48336"/>
                  <a:pt x="56936" y="48632"/>
                  <a:pt x="56566" y="48928"/>
                </a:cubicBezTo>
                <a:cubicBezTo>
                  <a:pt x="56381" y="49076"/>
                  <a:pt x="56196" y="49224"/>
                  <a:pt x="56011" y="49409"/>
                </a:cubicBezTo>
                <a:cubicBezTo>
                  <a:pt x="54754" y="50444"/>
                  <a:pt x="53830" y="51368"/>
                  <a:pt x="53201" y="52255"/>
                </a:cubicBezTo>
                <a:cubicBezTo>
                  <a:pt x="53054" y="52440"/>
                  <a:pt x="52943" y="52625"/>
                  <a:pt x="52832" y="52773"/>
                </a:cubicBezTo>
                <a:cubicBezTo>
                  <a:pt x="53091" y="52144"/>
                  <a:pt x="53386" y="51553"/>
                  <a:pt x="53608" y="51109"/>
                </a:cubicBezTo>
                <a:cubicBezTo>
                  <a:pt x="54236" y="50000"/>
                  <a:pt x="54680" y="49446"/>
                  <a:pt x="54680" y="49446"/>
                </a:cubicBezTo>
                <a:lnTo>
                  <a:pt x="54680" y="49446"/>
                </a:lnTo>
                <a:cubicBezTo>
                  <a:pt x="54680" y="49446"/>
                  <a:pt x="54199" y="49926"/>
                  <a:pt x="53497" y="50998"/>
                </a:cubicBezTo>
                <a:cubicBezTo>
                  <a:pt x="53165" y="51516"/>
                  <a:pt x="52795" y="52181"/>
                  <a:pt x="52425" y="52995"/>
                </a:cubicBezTo>
                <a:cubicBezTo>
                  <a:pt x="52203" y="53475"/>
                  <a:pt x="52018" y="53993"/>
                  <a:pt x="51834" y="54547"/>
                </a:cubicBezTo>
                <a:cubicBezTo>
                  <a:pt x="51907" y="54067"/>
                  <a:pt x="51944" y="53586"/>
                  <a:pt x="52018" y="53143"/>
                </a:cubicBezTo>
                <a:cubicBezTo>
                  <a:pt x="52203" y="52070"/>
                  <a:pt x="52462" y="51183"/>
                  <a:pt x="52758" y="50481"/>
                </a:cubicBezTo>
                <a:cubicBezTo>
                  <a:pt x="53017" y="49778"/>
                  <a:pt x="53312" y="49261"/>
                  <a:pt x="53497" y="48928"/>
                </a:cubicBezTo>
                <a:cubicBezTo>
                  <a:pt x="53719" y="48558"/>
                  <a:pt x="53830" y="48374"/>
                  <a:pt x="53830" y="48373"/>
                </a:cubicBezTo>
                <a:lnTo>
                  <a:pt x="53830" y="48373"/>
                </a:lnTo>
                <a:cubicBezTo>
                  <a:pt x="53830" y="48374"/>
                  <a:pt x="53682" y="48558"/>
                  <a:pt x="53460" y="48891"/>
                </a:cubicBezTo>
                <a:cubicBezTo>
                  <a:pt x="53238" y="49224"/>
                  <a:pt x="52943" y="49704"/>
                  <a:pt x="52610" y="50407"/>
                </a:cubicBezTo>
                <a:cubicBezTo>
                  <a:pt x="52277" y="51072"/>
                  <a:pt x="51981" y="51960"/>
                  <a:pt x="51723" y="53032"/>
                </a:cubicBezTo>
                <a:cubicBezTo>
                  <a:pt x="51575" y="53771"/>
                  <a:pt x="51464" y="54547"/>
                  <a:pt x="51353" y="55398"/>
                </a:cubicBezTo>
                <a:cubicBezTo>
                  <a:pt x="51205" y="54584"/>
                  <a:pt x="51131" y="53845"/>
                  <a:pt x="51094" y="53143"/>
                </a:cubicBezTo>
                <a:cubicBezTo>
                  <a:pt x="51094" y="52551"/>
                  <a:pt x="51131" y="51960"/>
                  <a:pt x="51205" y="51479"/>
                </a:cubicBezTo>
                <a:cubicBezTo>
                  <a:pt x="51279" y="50961"/>
                  <a:pt x="51427" y="50481"/>
                  <a:pt x="51538" y="50074"/>
                </a:cubicBezTo>
                <a:cubicBezTo>
                  <a:pt x="51797" y="49261"/>
                  <a:pt x="52055" y="48632"/>
                  <a:pt x="52203" y="48225"/>
                </a:cubicBezTo>
                <a:cubicBezTo>
                  <a:pt x="52350" y="47785"/>
                  <a:pt x="52424" y="47563"/>
                  <a:pt x="52425" y="47560"/>
                </a:cubicBezTo>
                <a:lnTo>
                  <a:pt x="52425" y="47560"/>
                </a:lnTo>
                <a:cubicBezTo>
                  <a:pt x="52424" y="47563"/>
                  <a:pt x="52350" y="47785"/>
                  <a:pt x="52166" y="48189"/>
                </a:cubicBezTo>
                <a:cubicBezTo>
                  <a:pt x="52018" y="48595"/>
                  <a:pt x="51723" y="49187"/>
                  <a:pt x="51427" y="50000"/>
                </a:cubicBezTo>
                <a:cubicBezTo>
                  <a:pt x="51242" y="50407"/>
                  <a:pt x="51094" y="50850"/>
                  <a:pt x="50983" y="51368"/>
                </a:cubicBezTo>
                <a:cubicBezTo>
                  <a:pt x="50872" y="51886"/>
                  <a:pt x="50798" y="52477"/>
                  <a:pt x="50798" y="53106"/>
                </a:cubicBezTo>
                <a:cubicBezTo>
                  <a:pt x="50761" y="54067"/>
                  <a:pt x="50909" y="55139"/>
                  <a:pt x="51057" y="56285"/>
                </a:cubicBezTo>
                <a:cubicBezTo>
                  <a:pt x="51020" y="56174"/>
                  <a:pt x="50946" y="56063"/>
                  <a:pt x="50872" y="55952"/>
                </a:cubicBezTo>
                <a:cubicBezTo>
                  <a:pt x="50761" y="55583"/>
                  <a:pt x="50650" y="55213"/>
                  <a:pt x="50577" y="54843"/>
                </a:cubicBezTo>
                <a:cubicBezTo>
                  <a:pt x="50429" y="54030"/>
                  <a:pt x="50355" y="53290"/>
                  <a:pt x="50318" y="52551"/>
                </a:cubicBezTo>
                <a:cubicBezTo>
                  <a:pt x="50207" y="51146"/>
                  <a:pt x="50392" y="49889"/>
                  <a:pt x="50614" y="48891"/>
                </a:cubicBezTo>
                <a:cubicBezTo>
                  <a:pt x="50835" y="47893"/>
                  <a:pt x="51057" y="47153"/>
                  <a:pt x="51242" y="46636"/>
                </a:cubicBezTo>
                <a:cubicBezTo>
                  <a:pt x="51426" y="46122"/>
                  <a:pt x="51536" y="45863"/>
                  <a:pt x="51538" y="45859"/>
                </a:cubicBezTo>
                <a:lnTo>
                  <a:pt x="51538" y="45859"/>
                </a:lnTo>
                <a:cubicBezTo>
                  <a:pt x="51536" y="45863"/>
                  <a:pt x="51425" y="46122"/>
                  <a:pt x="51205" y="46599"/>
                </a:cubicBezTo>
                <a:cubicBezTo>
                  <a:pt x="51020" y="47079"/>
                  <a:pt x="50724" y="47819"/>
                  <a:pt x="50466" y="48817"/>
                </a:cubicBezTo>
                <a:cubicBezTo>
                  <a:pt x="50207" y="49778"/>
                  <a:pt x="49948" y="51035"/>
                  <a:pt x="49985" y="52514"/>
                </a:cubicBezTo>
                <a:cubicBezTo>
                  <a:pt x="50022" y="52995"/>
                  <a:pt x="50059" y="53475"/>
                  <a:pt x="50096" y="53993"/>
                </a:cubicBezTo>
                <a:cubicBezTo>
                  <a:pt x="49985" y="53623"/>
                  <a:pt x="49911" y="53254"/>
                  <a:pt x="49874" y="52921"/>
                </a:cubicBezTo>
                <a:cubicBezTo>
                  <a:pt x="49652" y="51590"/>
                  <a:pt x="49652" y="50407"/>
                  <a:pt x="49726" y="49482"/>
                </a:cubicBezTo>
                <a:cubicBezTo>
                  <a:pt x="49837" y="48521"/>
                  <a:pt x="49985" y="47782"/>
                  <a:pt x="50096" y="47264"/>
                </a:cubicBezTo>
                <a:cubicBezTo>
                  <a:pt x="50169" y="46787"/>
                  <a:pt x="50243" y="46528"/>
                  <a:pt x="50244" y="46525"/>
                </a:cubicBezTo>
                <a:lnTo>
                  <a:pt x="50244" y="46525"/>
                </a:lnTo>
                <a:cubicBezTo>
                  <a:pt x="50243" y="46528"/>
                  <a:pt x="50169" y="46787"/>
                  <a:pt x="50022" y="47264"/>
                </a:cubicBezTo>
                <a:cubicBezTo>
                  <a:pt x="49911" y="47745"/>
                  <a:pt x="49726" y="48447"/>
                  <a:pt x="49578" y="49409"/>
                </a:cubicBezTo>
                <a:cubicBezTo>
                  <a:pt x="49467" y="50259"/>
                  <a:pt x="49393" y="51257"/>
                  <a:pt x="49504" y="52440"/>
                </a:cubicBezTo>
                <a:cubicBezTo>
                  <a:pt x="49209" y="51368"/>
                  <a:pt x="48987" y="50148"/>
                  <a:pt x="48950" y="48780"/>
                </a:cubicBezTo>
                <a:cubicBezTo>
                  <a:pt x="48950" y="48004"/>
                  <a:pt x="49024" y="47190"/>
                  <a:pt x="49209" y="46414"/>
                </a:cubicBezTo>
                <a:lnTo>
                  <a:pt x="49209" y="46340"/>
                </a:lnTo>
                <a:cubicBezTo>
                  <a:pt x="49246" y="46192"/>
                  <a:pt x="49283" y="46044"/>
                  <a:pt x="49320" y="45896"/>
                </a:cubicBezTo>
                <a:lnTo>
                  <a:pt x="49357" y="45822"/>
                </a:lnTo>
                <a:cubicBezTo>
                  <a:pt x="49615" y="44898"/>
                  <a:pt x="50022" y="43937"/>
                  <a:pt x="50540" y="43013"/>
                </a:cubicBezTo>
                <a:cubicBezTo>
                  <a:pt x="50798" y="42569"/>
                  <a:pt x="51094" y="42088"/>
                  <a:pt x="51427" y="41645"/>
                </a:cubicBezTo>
                <a:cubicBezTo>
                  <a:pt x="51575" y="41423"/>
                  <a:pt x="51723" y="41238"/>
                  <a:pt x="51907" y="41016"/>
                </a:cubicBezTo>
                <a:cubicBezTo>
                  <a:pt x="52018" y="40831"/>
                  <a:pt x="52203" y="40646"/>
                  <a:pt x="52388" y="40462"/>
                </a:cubicBezTo>
                <a:cubicBezTo>
                  <a:pt x="52980" y="39796"/>
                  <a:pt x="53719" y="39205"/>
                  <a:pt x="54680" y="38613"/>
                </a:cubicBezTo>
                <a:cubicBezTo>
                  <a:pt x="55272" y="38206"/>
                  <a:pt x="55974" y="37837"/>
                  <a:pt x="56640" y="37541"/>
                </a:cubicBezTo>
                <a:cubicBezTo>
                  <a:pt x="57083" y="37541"/>
                  <a:pt x="57527" y="37504"/>
                  <a:pt x="57934" y="37504"/>
                </a:cubicBezTo>
                <a:cubicBezTo>
                  <a:pt x="56825" y="38096"/>
                  <a:pt x="55826" y="38687"/>
                  <a:pt x="54939" y="39316"/>
                </a:cubicBezTo>
                <a:cubicBezTo>
                  <a:pt x="53830" y="40092"/>
                  <a:pt x="52943" y="40942"/>
                  <a:pt x="52314" y="41682"/>
                </a:cubicBezTo>
                <a:cubicBezTo>
                  <a:pt x="51686" y="42421"/>
                  <a:pt x="51316" y="43087"/>
                  <a:pt x="51057" y="43530"/>
                </a:cubicBezTo>
                <a:cubicBezTo>
                  <a:pt x="50849" y="43981"/>
                  <a:pt x="50739" y="44236"/>
                  <a:pt x="50726" y="44236"/>
                </a:cubicBezTo>
                <a:cubicBezTo>
                  <a:pt x="50726" y="44236"/>
                  <a:pt x="50725" y="44236"/>
                  <a:pt x="50725" y="44236"/>
                </a:cubicBezTo>
                <a:lnTo>
                  <a:pt x="50725" y="44236"/>
                </a:lnTo>
                <a:cubicBezTo>
                  <a:pt x="50725" y="44236"/>
                  <a:pt x="50726" y="44236"/>
                  <a:pt x="50726" y="44236"/>
                </a:cubicBezTo>
                <a:cubicBezTo>
                  <a:pt x="50739" y="44236"/>
                  <a:pt x="50852" y="43983"/>
                  <a:pt x="51094" y="43567"/>
                </a:cubicBezTo>
                <a:cubicBezTo>
                  <a:pt x="51353" y="43160"/>
                  <a:pt x="51760" y="42532"/>
                  <a:pt x="52425" y="41830"/>
                </a:cubicBezTo>
                <a:cubicBezTo>
                  <a:pt x="53054" y="41127"/>
                  <a:pt x="53941" y="40351"/>
                  <a:pt x="55087" y="39574"/>
                </a:cubicBezTo>
                <a:cubicBezTo>
                  <a:pt x="56196" y="38872"/>
                  <a:pt x="57527" y="38169"/>
                  <a:pt x="59080" y="37430"/>
                </a:cubicBezTo>
                <a:cubicBezTo>
                  <a:pt x="59154" y="37430"/>
                  <a:pt x="59228" y="37430"/>
                  <a:pt x="59339" y="37393"/>
                </a:cubicBezTo>
                <a:cubicBezTo>
                  <a:pt x="59450" y="37393"/>
                  <a:pt x="59560" y="37393"/>
                  <a:pt x="59708" y="37356"/>
                </a:cubicBezTo>
                <a:lnTo>
                  <a:pt x="59708" y="37356"/>
                </a:lnTo>
                <a:cubicBezTo>
                  <a:pt x="59376" y="37541"/>
                  <a:pt x="59080" y="37726"/>
                  <a:pt x="58784" y="37911"/>
                </a:cubicBezTo>
                <a:cubicBezTo>
                  <a:pt x="58156" y="38317"/>
                  <a:pt x="57564" y="38761"/>
                  <a:pt x="57046" y="39168"/>
                </a:cubicBezTo>
                <a:cubicBezTo>
                  <a:pt x="55974" y="39981"/>
                  <a:pt x="55124" y="40794"/>
                  <a:pt x="54458" y="41460"/>
                </a:cubicBezTo>
                <a:cubicBezTo>
                  <a:pt x="53128" y="42828"/>
                  <a:pt x="52536" y="43678"/>
                  <a:pt x="52536" y="43678"/>
                </a:cubicBezTo>
                <a:cubicBezTo>
                  <a:pt x="52536" y="43678"/>
                  <a:pt x="53165" y="42865"/>
                  <a:pt x="54532" y="41608"/>
                </a:cubicBezTo>
                <a:cubicBezTo>
                  <a:pt x="55235" y="40979"/>
                  <a:pt x="56085" y="40240"/>
                  <a:pt x="57157" y="39426"/>
                </a:cubicBezTo>
                <a:cubicBezTo>
                  <a:pt x="57712" y="39057"/>
                  <a:pt x="58303" y="38650"/>
                  <a:pt x="58969" y="38243"/>
                </a:cubicBezTo>
                <a:cubicBezTo>
                  <a:pt x="59597" y="37874"/>
                  <a:pt x="60300" y="37504"/>
                  <a:pt x="61076" y="37208"/>
                </a:cubicBezTo>
                <a:cubicBezTo>
                  <a:pt x="61409" y="37171"/>
                  <a:pt x="61705" y="37097"/>
                  <a:pt x="62001" y="37060"/>
                </a:cubicBezTo>
                <a:lnTo>
                  <a:pt x="62001" y="37060"/>
                </a:lnTo>
                <a:cubicBezTo>
                  <a:pt x="61742" y="37208"/>
                  <a:pt x="61483" y="37393"/>
                  <a:pt x="61224" y="37578"/>
                </a:cubicBezTo>
                <a:cubicBezTo>
                  <a:pt x="60559" y="38096"/>
                  <a:pt x="59967" y="38650"/>
                  <a:pt x="59376" y="39094"/>
                </a:cubicBezTo>
                <a:cubicBezTo>
                  <a:pt x="58193" y="40055"/>
                  <a:pt x="57231" y="40942"/>
                  <a:pt x="56455" y="41682"/>
                </a:cubicBezTo>
                <a:cubicBezTo>
                  <a:pt x="54902" y="43124"/>
                  <a:pt x="54089" y="43974"/>
                  <a:pt x="54089" y="43974"/>
                </a:cubicBezTo>
                <a:cubicBezTo>
                  <a:pt x="54089" y="43974"/>
                  <a:pt x="54902" y="43197"/>
                  <a:pt x="56529" y="41830"/>
                </a:cubicBezTo>
                <a:cubicBezTo>
                  <a:pt x="57305" y="41127"/>
                  <a:pt x="58303" y="40277"/>
                  <a:pt x="59486" y="39389"/>
                </a:cubicBezTo>
                <a:cubicBezTo>
                  <a:pt x="60115" y="38946"/>
                  <a:pt x="60743" y="38391"/>
                  <a:pt x="61446" y="37911"/>
                </a:cubicBezTo>
                <a:cubicBezTo>
                  <a:pt x="62037" y="37467"/>
                  <a:pt x="62740" y="37060"/>
                  <a:pt x="63479" y="36912"/>
                </a:cubicBezTo>
                <a:close/>
                <a:moveTo>
                  <a:pt x="91318" y="57579"/>
                </a:moveTo>
                <a:cubicBezTo>
                  <a:pt x="91281" y="57616"/>
                  <a:pt x="91281" y="57616"/>
                  <a:pt x="91281" y="57653"/>
                </a:cubicBezTo>
                <a:cubicBezTo>
                  <a:pt x="91281" y="57616"/>
                  <a:pt x="91281" y="57616"/>
                  <a:pt x="91281" y="57579"/>
                </a:cubicBezTo>
                <a:close/>
                <a:moveTo>
                  <a:pt x="93426" y="47708"/>
                </a:moveTo>
                <a:cubicBezTo>
                  <a:pt x="93795" y="48115"/>
                  <a:pt x="94128" y="48595"/>
                  <a:pt x="94424" y="49113"/>
                </a:cubicBezTo>
                <a:cubicBezTo>
                  <a:pt x="95126" y="50370"/>
                  <a:pt x="95570" y="51812"/>
                  <a:pt x="95681" y="53290"/>
                </a:cubicBezTo>
                <a:cubicBezTo>
                  <a:pt x="95829" y="54843"/>
                  <a:pt x="95533" y="56359"/>
                  <a:pt x="94867" y="57431"/>
                </a:cubicBezTo>
                <a:cubicBezTo>
                  <a:pt x="94356" y="58381"/>
                  <a:pt x="93483" y="59078"/>
                  <a:pt x="92464" y="59380"/>
                </a:cubicBezTo>
                <a:lnTo>
                  <a:pt x="92464" y="59380"/>
                </a:lnTo>
                <a:cubicBezTo>
                  <a:pt x="92488" y="59367"/>
                  <a:pt x="92513" y="59342"/>
                  <a:pt x="92538" y="59317"/>
                </a:cubicBezTo>
                <a:cubicBezTo>
                  <a:pt x="93241" y="58947"/>
                  <a:pt x="93721" y="58429"/>
                  <a:pt x="94017" y="57986"/>
                </a:cubicBezTo>
                <a:cubicBezTo>
                  <a:pt x="94313" y="57542"/>
                  <a:pt x="94498" y="57172"/>
                  <a:pt x="94609" y="56914"/>
                </a:cubicBezTo>
                <a:cubicBezTo>
                  <a:pt x="94719" y="56657"/>
                  <a:pt x="94756" y="56510"/>
                  <a:pt x="94757" y="56507"/>
                </a:cubicBezTo>
                <a:lnTo>
                  <a:pt x="94757" y="56507"/>
                </a:lnTo>
                <a:cubicBezTo>
                  <a:pt x="94756" y="56510"/>
                  <a:pt x="94718" y="56657"/>
                  <a:pt x="94572" y="56914"/>
                </a:cubicBezTo>
                <a:cubicBezTo>
                  <a:pt x="94424" y="57135"/>
                  <a:pt x="94202" y="57505"/>
                  <a:pt x="93869" y="57912"/>
                </a:cubicBezTo>
                <a:cubicBezTo>
                  <a:pt x="93537" y="58318"/>
                  <a:pt x="93056" y="58762"/>
                  <a:pt x="92390" y="59058"/>
                </a:cubicBezTo>
                <a:cubicBezTo>
                  <a:pt x="91984" y="59280"/>
                  <a:pt x="91466" y="59391"/>
                  <a:pt x="90912" y="59428"/>
                </a:cubicBezTo>
                <a:cubicBezTo>
                  <a:pt x="91392" y="59280"/>
                  <a:pt x="91799" y="59021"/>
                  <a:pt x="92132" y="58762"/>
                </a:cubicBezTo>
                <a:cubicBezTo>
                  <a:pt x="92686" y="58355"/>
                  <a:pt x="93056" y="57949"/>
                  <a:pt x="93315" y="57542"/>
                </a:cubicBezTo>
                <a:cubicBezTo>
                  <a:pt x="93832" y="56803"/>
                  <a:pt x="93906" y="56285"/>
                  <a:pt x="93906" y="56285"/>
                </a:cubicBezTo>
                <a:lnTo>
                  <a:pt x="93906" y="56285"/>
                </a:lnTo>
                <a:cubicBezTo>
                  <a:pt x="93906" y="56285"/>
                  <a:pt x="93758" y="56803"/>
                  <a:pt x="93167" y="57468"/>
                </a:cubicBezTo>
                <a:cubicBezTo>
                  <a:pt x="92871" y="57838"/>
                  <a:pt x="92464" y="58208"/>
                  <a:pt x="91947" y="58540"/>
                </a:cubicBezTo>
                <a:cubicBezTo>
                  <a:pt x="91614" y="58725"/>
                  <a:pt x="91244" y="58947"/>
                  <a:pt x="90801" y="59058"/>
                </a:cubicBezTo>
                <a:cubicBezTo>
                  <a:pt x="91244" y="58799"/>
                  <a:pt x="91614" y="58503"/>
                  <a:pt x="91910" y="58208"/>
                </a:cubicBezTo>
                <a:cubicBezTo>
                  <a:pt x="92316" y="57764"/>
                  <a:pt x="92612" y="57283"/>
                  <a:pt x="92797" y="56877"/>
                </a:cubicBezTo>
                <a:cubicBezTo>
                  <a:pt x="92982" y="56507"/>
                  <a:pt x="93019" y="56137"/>
                  <a:pt x="93019" y="55915"/>
                </a:cubicBezTo>
                <a:cubicBezTo>
                  <a:pt x="93019" y="55694"/>
                  <a:pt x="92982" y="55583"/>
                  <a:pt x="92982" y="55583"/>
                </a:cubicBezTo>
                <a:cubicBezTo>
                  <a:pt x="92982" y="55583"/>
                  <a:pt x="92982" y="55694"/>
                  <a:pt x="92982" y="55915"/>
                </a:cubicBezTo>
                <a:cubicBezTo>
                  <a:pt x="92945" y="56137"/>
                  <a:pt x="92834" y="56470"/>
                  <a:pt x="92649" y="56840"/>
                </a:cubicBezTo>
                <a:cubicBezTo>
                  <a:pt x="92427" y="57209"/>
                  <a:pt x="92132" y="57616"/>
                  <a:pt x="91651" y="57986"/>
                </a:cubicBezTo>
                <a:cubicBezTo>
                  <a:pt x="91540" y="58097"/>
                  <a:pt x="91429" y="58171"/>
                  <a:pt x="91318" y="58282"/>
                </a:cubicBezTo>
                <a:cubicBezTo>
                  <a:pt x="91355" y="58208"/>
                  <a:pt x="91392" y="58134"/>
                  <a:pt x="91429" y="58060"/>
                </a:cubicBezTo>
                <a:cubicBezTo>
                  <a:pt x="91614" y="57801"/>
                  <a:pt x="91725" y="57542"/>
                  <a:pt x="91799" y="57283"/>
                </a:cubicBezTo>
                <a:cubicBezTo>
                  <a:pt x="91984" y="56803"/>
                  <a:pt x="92021" y="56359"/>
                  <a:pt x="92021" y="55989"/>
                </a:cubicBezTo>
                <a:cubicBezTo>
                  <a:pt x="92021" y="55620"/>
                  <a:pt x="91947" y="55361"/>
                  <a:pt x="91873" y="55176"/>
                </a:cubicBezTo>
                <a:cubicBezTo>
                  <a:pt x="91836" y="54991"/>
                  <a:pt x="91762" y="54917"/>
                  <a:pt x="91762" y="54917"/>
                </a:cubicBezTo>
                <a:lnTo>
                  <a:pt x="91762" y="54917"/>
                </a:lnTo>
                <a:cubicBezTo>
                  <a:pt x="91762" y="54917"/>
                  <a:pt x="91947" y="55287"/>
                  <a:pt x="91873" y="55989"/>
                </a:cubicBezTo>
                <a:cubicBezTo>
                  <a:pt x="91836" y="56322"/>
                  <a:pt x="91725" y="56766"/>
                  <a:pt x="91503" y="57209"/>
                </a:cubicBezTo>
                <a:cubicBezTo>
                  <a:pt x="91466" y="57283"/>
                  <a:pt x="91429" y="57394"/>
                  <a:pt x="91355" y="57505"/>
                </a:cubicBezTo>
                <a:cubicBezTo>
                  <a:pt x="91503" y="56766"/>
                  <a:pt x="91318" y="56100"/>
                  <a:pt x="91023" y="55620"/>
                </a:cubicBezTo>
                <a:cubicBezTo>
                  <a:pt x="90727" y="55102"/>
                  <a:pt x="90320" y="54769"/>
                  <a:pt x="89987" y="54547"/>
                </a:cubicBezTo>
                <a:cubicBezTo>
                  <a:pt x="89655" y="54326"/>
                  <a:pt x="89359" y="54215"/>
                  <a:pt x="89137" y="54178"/>
                </a:cubicBezTo>
                <a:cubicBezTo>
                  <a:pt x="88952" y="54104"/>
                  <a:pt x="88841" y="54104"/>
                  <a:pt x="88841" y="54104"/>
                </a:cubicBezTo>
                <a:lnTo>
                  <a:pt x="88841" y="54104"/>
                </a:lnTo>
                <a:cubicBezTo>
                  <a:pt x="88841" y="54104"/>
                  <a:pt x="89322" y="54178"/>
                  <a:pt x="89913" y="54658"/>
                </a:cubicBezTo>
                <a:cubicBezTo>
                  <a:pt x="90135" y="54843"/>
                  <a:pt x="90357" y="55102"/>
                  <a:pt x="90579" y="55435"/>
                </a:cubicBezTo>
                <a:cubicBezTo>
                  <a:pt x="90098" y="54843"/>
                  <a:pt x="89396" y="54400"/>
                  <a:pt x="88619" y="54252"/>
                </a:cubicBezTo>
                <a:cubicBezTo>
                  <a:pt x="88396" y="54211"/>
                  <a:pt x="88161" y="54190"/>
                  <a:pt x="87920" y="54190"/>
                </a:cubicBezTo>
                <a:cubicBezTo>
                  <a:pt x="87283" y="54190"/>
                  <a:pt x="86601" y="54337"/>
                  <a:pt x="85958" y="54658"/>
                </a:cubicBezTo>
                <a:cubicBezTo>
                  <a:pt x="85847" y="54695"/>
                  <a:pt x="85699" y="54769"/>
                  <a:pt x="85588" y="54843"/>
                </a:cubicBezTo>
                <a:cubicBezTo>
                  <a:pt x="85366" y="54954"/>
                  <a:pt x="85144" y="55102"/>
                  <a:pt x="84959" y="55250"/>
                </a:cubicBezTo>
                <a:lnTo>
                  <a:pt x="84922" y="55287"/>
                </a:lnTo>
                <a:cubicBezTo>
                  <a:pt x="84701" y="55435"/>
                  <a:pt x="84479" y="55546"/>
                  <a:pt x="84294" y="55657"/>
                </a:cubicBezTo>
                <a:cubicBezTo>
                  <a:pt x="83850" y="55915"/>
                  <a:pt x="83370" y="56137"/>
                  <a:pt x="82889" y="56285"/>
                </a:cubicBezTo>
                <a:cubicBezTo>
                  <a:pt x="82113" y="56581"/>
                  <a:pt x="81262" y="56729"/>
                  <a:pt x="80301" y="56803"/>
                </a:cubicBezTo>
                <a:lnTo>
                  <a:pt x="80264" y="56803"/>
                </a:lnTo>
                <a:cubicBezTo>
                  <a:pt x="80079" y="56840"/>
                  <a:pt x="79894" y="56840"/>
                  <a:pt x="79746" y="56840"/>
                </a:cubicBezTo>
                <a:cubicBezTo>
                  <a:pt x="79377" y="56840"/>
                  <a:pt x="79044" y="56840"/>
                  <a:pt x="78674" y="56803"/>
                </a:cubicBezTo>
                <a:cubicBezTo>
                  <a:pt x="78526" y="56803"/>
                  <a:pt x="78416" y="56766"/>
                  <a:pt x="78268" y="56766"/>
                </a:cubicBezTo>
                <a:cubicBezTo>
                  <a:pt x="76900" y="56618"/>
                  <a:pt x="75532" y="56285"/>
                  <a:pt x="74127" y="55731"/>
                </a:cubicBezTo>
                <a:lnTo>
                  <a:pt x="74127" y="55731"/>
                </a:lnTo>
                <a:cubicBezTo>
                  <a:pt x="74755" y="55878"/>
                  <a:pt x="75384" y="55989"/>
                  <a:pt x="75975" y="56100"/>
                </a:cubicBezTo>
                <a:cubicBezTo>
                  <a:pt x="76863" y="56248"/>
                  <a:pt x="77676" y="56322"/>
                  <a:pt x="78452" y="56322"/>
                </a:cubicBezTo>
                <a:cubicBezTo>
                  <a:pt x="78859" y="56322"/>
                  <a:pt x="79229" y="56285"/>
                  <a:pt x="79562" y="56248"/>
                </a:cubicBezTo>
                <a:cubicBezTo>
                  <a:pt x="79894" y="56211"/>
                  <a:pt x="80227" y="56174"/>
                  <a:pt x="80560" y="56100"/>
                </a:cubicBezTo>
                <a:cubicBezTo>
                  <a:pt x="81780" y="55878"/>
                  <a:pt x="82704" y="55509"/>
                  <a:pt x="83296" y="55250"/>
                </a:cubicBezTo>
                <a:cubicBezTo>
                  <a:pt x="83887" y="54991"/>
                  <a:pt x="84183" y="54806"/>
                  <a:pt x="84183" y="54806"/>
                </a:cubicBezTo>
                <a:lnTo>
                  <a:pt x="84183" y="54806"/>
                </a:lnTo>
                <a:cubicBezTo>
                  <a:pt x="84183" y="54806"/>
                  <a:pt x="83850" y="54991"/>
                  <a:pt x="83259" y="55213"/>
                </a:cubicBezTo>
                <a:cubicBezTo>
                  <a:pt x="82630" y="55472"/>
                  <a:pt x="81706" y="55768"/>
                  <a:pt x="80449" y="55952"/>
                </a:cubicBezTo>
                <a:cubicBezTo>
                  <a:pt x="80153" y="56026"/>
                  <a:pt x="79820" y="56063"/>
                  <a:pt x="79488" y="56063"/>
                </a:cubicBezTo>
                <a:cubicBezTo>
                  <a:pt x="79118" y="56100"/>
                  <a:pt x="78785" y="56100"/>
                  <a:pt x="78379" y="56100"/>
                </a:cubicBezTo>
                <a:cubicBezTo>
                  <a:pt x="77639" y="56063"/>
                  <a:pt x="76826" y="55952"/>
                  <a:pt x="75938" y="55804"/>
                </a:cubicBezTo>
                <a:cubicBezTo>
                  <a:pt x="74718" y="55546"/>
                  <a:pt x="73314" y="55213"/>
                  <a:pt x="71946" y="54621"/>
                </a:cubicBezTo>
                <a:lnTo>
                  <a:pt x="71946" y="54621"/>
                </a:lnTo>
                <a:cubicBezTo>
                  <a:pt x="72759" y="54843"/>
                  <a:pt x="73498" y="54954"/>
                  <a:pt x="74238" y="55065"/>
                </a:cubicBezTo>
                <a:cubicBezTo>
                  <a:pt x="75572" y="55239"/>
                  <a:pt x="76748" y="55299"/>
                  <a:pt x="77763" y="55299"/>
                </a:cubicBezTo>
                <a:cubicBezTo>
                  <a:pt x="78042" y="55299"/>
                  <a:pt x="78309" y="55295"/>
                  <a:pt x="78563" y="55287"/>
                </a:cubicBezTo>
                <a:cubicBezTo>
                  <a:pt x="79783" y="55250"/>
                  <a:pt x="80671" y="55139"/>
                  <a:pt x="81299" y="55028"/>
                </a:cubicBezTo>
                <a:cubicBezTo>
                  <a:pt x="81888" y="54881"/>
                  <a:pt x="82184" y="54770"/>
                  <a:pt x="82186" y="54769"/>
                </a:cubicBezTo>
                <a:lnTo>
                  <a:pt x="82186" y="54769"/>
                </a:lnTo>
                <a:cubicBezTo>
                  <a:pt x="82184" y="54770"/>
                  <a:pt x="81888" y="54881"/>
                  <a:pt x="81262" y="54954"/>
                </a:cubicBezTo>
                <a:cubicBezTo>
                  <a:pt x="80634" y="55065"/>
                  <a:pt x="79709" y="55139"/>
                  <a:pt x="78526" y="55139"/>
                </a:cubicBezTo>
                <a:cubicBezTo>
                  <a:pt x="77343" y="55139"/>
                  <a:pt x="75865" y="55028"/>
                  <a:pt x="74201" y="54732"/>
                </a:cubicBezTo>
                <a:cubicBezTo>
                  <a:pt x="73461" y="54621"/>
                  <a:pt x="72685" y="54474"/>
                  <a:pt x="71909" y="54215"/>
                </a:cubicBezTo>
                <a:cubicBezTo>
                  <a:pt x="71983" y="54030"/>
                  <a:pt x="72057" y="53845"/>
                  <a:pt x="72130" y="53697"/>
                </a:cubicBezTo>
                <a:cubicBezTo>
                  <a:pt x="73498" y="53956"/>
                  <a:pt x="74755" y="54104"/>
                  <a:pt x="75754" y="54141"/>
                </a:cubicBezTo>
                <a:cubicBezTo>
                  <a:pt x="76119" y="54160"/>
                  <a:pt x="76456" y="54168"/>
                  <a:pt x="76762" y="54168"/>
                </a:cubicBezTo>
                <a:cubicBezTo>
                  <a:pt x="78192" y="54168"/>
                  <a:pt x="78970" y="53993"/>
                  <a:pt x="78970" y="53993"/>
                </a:cubicBezTo>
                <a:lnTo>
                  <a:pt x="78970" y="53993"/>
                </a:lnTo>
                <a:cubicBezTo>
                  <a:pt x="78970" y="53993"/>
                  <a:pt x="78444" y="54092"/>
                  <a:pt x="77480" y="54092"/>
                </a:cubicBezTo>
                <a:cubicBezTo>
                  <a:pt x="76998" y="54092"/>
                  <a:pt x="76407" y="54067"/>
                  <a:pt x="75717" y="53993"/>
                </a:cubicBezTo>
                <a:cubicBezTo>
                  <a:pt x="74718" y="53882"/>
                  <a:pt x="73535" y="53697"/>
                  <a:pt x="72241" y="53401"/>
                </a:cubicBezTo>
                <a:cubicBezTo>
                  <a:pt x="72241" y="53364"/>
                  <a:pt x="72278" y="53290"/>
                  <a:pt x="72278" y="53254"/>
                </a:cubicBezTo>
                <a:lnTo>
                  <a:pt x="72463" y="53290"/>
                </a:lnTo>
                <a:lnTo>
                  <a:pt x="72315" y="53217"/>
                </a:lnTo>
                <a:cubicBezTo>
                  <a:pt x="72352" y="53032"/>
                  <a:pt x="72426" y="52884"/>
                  <a:pt x="72500" y="52699"/>
                </a:cubicBezTo>
                <a:cubicBezTo>
                  <a:pt x="72630" y="52710"/>
                  <a:pt x="72754" y="52714"/>
                  <a:pt x="72870" y="52714"/>
                </a:cubicBezTo>
                <a:cubicBezTo>
                  <a:pt x="73151" y="52714"/>
                  <a:pt x="73389" y="52688"/>
                  <a:pt x="73572" y="52662"/>
                </a:cubicBezTo>
                <a:cubicBezTo>
                  <a:pt x="73903" y="52625"/>
                  <a:pt x="74088" y="52552"/>
                  <a:pt x="74090" y="52551"/>
                </a:cubicBezTo>
                <a:lnTo>
                  <a:pt x="74090" y="52551"/>
                </a:lnTo>
                <a:cubicBezTo>
                  <a:pt x="74088" y="52552"/>
                  <a:pt x="73903" y="52625"/>
                  <a:pt x="73535" y="52625"/>
                </a:cubicBezTo>
                <a:cubicBezTo>
                  <a:pt x="73277" y="52625"/>
                  <a:pt x="72944" y="52625"/>
                  <a:pt x="72537" y="52588"/>
                </a:cubicBezTo>
                <a:cubicBezTo>
                  <a:pt x="72611" y="52366"/>
                  <a:pt x="72722" y="52144"/>
                  <a:pt x="72796" y="51923"/>
                </a:cubicBezTo>
                <a:cubicBezTo>
                  <a:pt x="72944" y="51479"/>
                  <a:pt x="73055" y="51072"/>
                  <a:pt x="73166" y="50703"/>
                </a:cubicBezTo>
                <a:cubicBezTo>
                  <a:pt x="73757" y="51035"/>
                  <a:pt x="74423" y="51331"/>
                  <a:pt x="75088" y="51627"/>
                </a:cubicBezTo>
                <a:cubicBezTo>
                  <a:pt x="75310" y="51701"/>
                  <a:pt x="75495" y="51775"/>
                  <a:pt x="75717" y="51849"/>
                </a:cubicBezTo>
                <a:cubicBezTo>
                  <a:pt x="77454" y="52514"/>
                  <a:pt x="79229" y="52921"/>
                  <a:pt x="81040" y="53143"/>
                </a:cubicBezTo>
                <a:cubicBezTo>
                  <a:pt x="81262" y="53143"/>
                  <a:pt x="81484" y="53180"/>
                  <a:pt x="81706" y="53180"/>
                </a:cubicBezTo>
                <a:cubicBezTo>
                  <a:pt x="83222" y="53512"/>
                  <a:pt x="84479" y="53623"/>
                  <a:pt x="85403" y="53697"/>
                </a:cubicBezTo>
                <a:cubicBezTo>
                  <a:pt x="86659" y="53771"/>
                  <a:pt x="87361" y="53734"/>
                  <a:pt x="87362" y="53771"/>
                </a:cubicBezTo>
                <a:lnTo>
                  <a:pt x="87362" y="53771"/>
                </a:lnTo>
                <a:cubicBezTo>
                  <a:pt x="87361" y="53734"/>
                  <a:pt x="86659" y="53697"/>
                  <a:pt x="85403" y="53549"/>
                </a:cubicBezTo>
                <a:cubicBezTo>
                  <a:pt x="84885" y="53475"/>
                  <a:pt x="84294" y="53364"/>
                  <a:pt x="83591" y="53254"/>
                </a:cubicBezTo>
                <a:cubicBezTo>
                  <a:pt x="84590" y="53217"/>
                  <a:pt x="85551" y="53106"/>
                  <a:pt x="86438" y="52921"/>
                </a:cubicBezTo>
                <a:cubicBezTo>
                  <a:pt x="87252" y="52958"/>
                  <a:pt x="87917" y="53069"/>
                  <a:pt x="88398" y="53217"/>
                </a:cubicBezTo>
                <a:cubicBezTo>
                  <a:pt x="89063" y="53438"/>
                  <a:pt x="89359" y="53660"/>
                  <a:pt x="89359" y="53660"/>
                </a:cubicBezTo>
                <a:cubicBezTo>
                  <a:pt x="89359" y="53660"/>
                  <a:pt x="89100" y="53364"/>
                  <a:pt x="88472" y="53069"/>
                </a:cubicBezTo>
                <a:cubicBezTo>
                  <a:pt x="88139" y="52921"/>
                  <a:pt x="87769" y="52810"/>
                  <a:pt x="87288" y="52699"/>
                </a:cubicBezTo>
                <a:cubicBezTo>
                  <a:pt x="87436" y="52625"/>
                  <a:pt x="87584" y="52588"/>
                  <a:pt x="87769" y="52551"/>
                </a:cubicBezTo>
                <a:cubicBezTo>
                  <a:pt x="87917" y="52477"/>
                  <a:pt x="87917" y="52477"/>
                  <a:pt x="88065" y="52403"/>
                </a:cubicBezTo>
                <a:lnTo>
                  <a:pt x="88250" y="52403"/>
                </a:lnTo>
                <a:cubicBezTo>
                  <a:pt x="88298" y="52398"/>
                  <a:pt x="88347" y="52396"/>
                  <a:pt x="88395" y="52396"/>
                </a:cubicBezTo>
                <a:cubicBezTo>
                  <a:pt x="88716" y="52396"/>
                  <a:pt x="89033" y="52497"/>
                  <a:pt x="89322" y="52625"/>
                </a:cubicBezTo>
                <a:cubicBezTo>
                  <a:pt x="89655" y="52773"/>
                  <a:pt x="89913" y="52921"/>
                  <a:pt x="90135" y="53032"/>
                </a:cubicBezTo>
                <a:cubicBezTo>
                  <a:pt x="90542" y="53290"/>
                  <a:pt x="90764" y="53438"/>
                  <a:pt x="90764" y="53438"/>
                </a:cubicBezTo>
                <a:cubicBezTo>
                  <a:pt x="90764" y="53438"/>
                  <a:pt x="90579" y="53254"/>
                  <a:pt x="90209" y="52921"/>
                </a:cubicBezTo>
                <a:cubicBezTo>
                  <a:pt x="90024" y="52736"/>
                  <a:pt x="89766" y="52551"/>
                  <a:pt x="89433" y="52329"/>
                </a:cubicBezTo>
                <a:cubicBezTo>
                  <a:pt x="89285" y="52255"/>
                  <a:pt x="89100" y="52144"/>
                  <a:pt x="88915" y="52070"/>
                </a:cubicBezTo>
                <a:lnTo>
                  <a:pt x="88878" y="52070"/>
                </a:lnTo>
                <a:cubicBezTo>
                  <a:pt x="89063" y="51960"/>
                  <a:pt x="89248" y="51886"/>
                  <a:pt x="89396" y="51775"/>
                </a:cubicBezTo>
                <a:cubicBezTo>
                  <a:pt x="89470" y="51738"/>
                  <a:pt x="89507" y="51701"/>
                  <a:pt x="89544" y="51701"/>
                </a:cubicBezTo>
                <a:cubicBezTo>
                  <a:pt x="89802" y="51775"/>
                  <a:pt x="90061" y="51886"/>
                  <a:pt x="90246" y="52033"/>
                </a:cubicBezTo>
                <a:cubicBezTo>
                  <a:pt x="90542" y="52218"/>
                  <a:pt x="90764" y="52403"/>
                  <a:pt x="90949" y="52551"/>
                </a:cubicBezTo>
                <a:cubicBezTo>
                  <a:pt x="91281" y="52884"/>
                  <a:pt x="91429" y="53106"/>
                  <a:pt x="91429" y="53106"/>
                </a:cubicBezTo>
                <a:cubicBezTo>
                  <a:pt x="91429" y="53106"/>
                  <a:pt x="91355" y="52847"/>
                  <a:pt x="91059" y="52440"/>
                </a:cubicBezTo>
                <a:cubicBezTo>
                  <a:pt x="90912" y="52255"/>
                  <a:pt x="90690" y="51996"/>
                  <a:pt x="90431" y="51775"/>
                </a:cubicBezTo>
                <a:cubicBezTo>
                  <a:pt x="90283" y="51664"/>
                  <a:pt x="90135" y="51516"/>
                  <a:pt x="89950" y="51405"/>
                </a:cubicBezTo>
                <a:cubicBezTo>
                  <a:pt x="90061" y="51331"/>
                  <a:pt x="90172" y="51257"/>
                  <a:pt x="90283" y="51146"/>
                </a:cubicBezTo>
                <a:cubicBezTo>
                  <a:pt x="90579" y="51220"/>
                  <a:pt x="90875" y="51405"/>
                  <a:pt x="91096" y="51627"/>
                </a:cubicBezTo>
                <a:cubicBezTo>
                  <a:pt x="91392" y="51849"/>
                  <a:pt x="91614" y="52107"/>
                  <a:pt x="91762" y="52329"/>
                </a:cubicBezTo>
                <a:cubicBezTo>
                  <a:pt x="92132" y="52736"/>
                  <a:pt x="92280" y="52958"/>
                  <a:pt x="92280" y="52958"/>
                </a:cubicBezTo>
                <a:cubicBezTo>
                  <a:pt x="92280" y="52958"/>
                  <a:pt x="92169" y="52699"/>
                  <a:pt x="91910" y="52218"/>
                </a:cubicBezTo>
                <a:cubicBezTo>
                  <a:pt x="91762" y="51960"/>
                  <a:pt x="91577" y="51701"/>
                  <a:pt x="91318" y="51368"/>
                </a:cubicBezTo>
                <a:cubicBezTo>
                  <a:pt x="91170" y="51220"/>
                  <a:pt x="91023" y="51072"/>
                  <a:pt x="90838" y="50961"/>
                </a:cubicBezTo>
                <a:cubicBezTo>
                  <a:pt x="90764" y="50924"/>
                  <a:pt x="90727" y="50887"/>
                  <a:pt x="90653" y="50850"/>
                </a:cubicBezTo>
                <a:cubicBezTo>
                  <a:pt x="90727" y="50813"/>
                  <a:pt x="90764" y="50739"/>
                  <a:pt x="90838" y="50703"/>
                </a:cubicBezTo>
                <a:cubicBezTo>
                  <a:pt x="90875" y="50666"/>
                  <a:pt x="90912" y="50629"/>
                  <a:pt x="90986" y="50555"/>
                </a:cubicBezTo>
                <a:cubicBezTo>
                  <a:pt x="91318" y="50776"/>
                  <a:pt x="91651" y="51035"/>
                  <a:pt x="91873" y="51294"/>
                </a:cubicBezTo>
                <a:cubicBezTo>
                  <a:pt x="92132" y="51590"/>
                  <a:pt x="92316" y="51886"/>
                  <a:pt x="92464" y="52107"/>
                </a:cubicBezTo>
                <a:cubicBezTo>
                  <a:pt x="92723" y="52625"/>
                  <a:pt x="92797" y="52921"/>
                  <a:pt x="92797" y="52921"/>
                </a:cubicBezTo>
                <a:cubicBezTo>
                  <a:pt x="92797" y="52921"/>
                  <a:pt x="92797" y="52588"/>
                  <a:pt x="92612" y="52033"/>
                </a:cubicBezTo>
                <a:cubicBezTo>
                  <a:pt x="92501" y="51775"/>
                  <a:pt x="92353" y="51442"/>
                  <a:pt x="92095" y="51109"/>
                </a:cubicBezTo>
                <a:cubicBezTo>
                  <a:pt x="91910" y="50813"/>
                  <a:pt x="91651" y="50518"/>
                  <a:pt x="91318" y="50259"/>
                </a:cubicBezTo>
                <a:cubicBezTo>
                  <a:pt x="91429" y="50148"/>
                  <a:pt x="91540" y="50037"/>
                  <a:pt x="91651" y="49926"/>
                </a:cubicBezTo>
                <a:cubicBezTo>
                  <a:pt x="91910" y="50074"/>
                  <a:pt x="92132" y="50259"/>
                  <a:pt x="92316" y="50481"/>
                </a:cubicBezTo>
                <a:cubicBezTo>
                  <a:pt x="92538" y="50739"/>
                  <a:pt x="92723" y="50998"/>
                  <a:pt x="92871" y="51257"/>
                </a:cubicBezTo>
                <a:cubicBezTo>
                  <a:pt x="93204" y="51775"/>
                  <a:pt x="93389" y="52255"/>
                  <a:pt x="93537" y="52662"/>
                </a:cubicBezTo>
                <a:cubicBezTo>
                  <a:pt x="93795" y="53475"/>
                  <a:pt x="93832" y="53956"/>
                  <a:pt x="93832" y="53956"/>
                </a:cubicBezTo>
                <a:cubicBezTo>
                  <a:pt x="93832" y="53956"/>
                  <a:pt x="93869" y="53475"/>
                  <a:pt x="93684" y="52625"/>
                </a:cubicBezTo>
                <a:cubicBezTo>
                  <a:pt x="93573" y="52181"/>
                  <a:pt x="93426" y="51664"/>
                  <a:pt x="93130" y="51109"/>
                </a:cubicBezTo>
                <a:cubicBezTo>
                  <a:pt x="93019" y="50813"/>
                  <a:pt x="92834" y="50518"/>
                  <a:pt x="92612" y="50222"/>
                </a:cubicBezTo>
                <a:cubicBezTo>
                  <a:pt x="92427" y="50000"/>
                  <a:pt x="92243" y="49778"/>
                  <a:pt x="91984" y="49593"/>
                </a:cubicBezTo>
                <a:cubicBezTo>
                  <a:pt x="92058" y="49482"/>
                  <a:pt x="92132" y="49409"/>
                  <a:pt x="92243" y="49298"/>
                </a:cubicBezTo>
                <a:cubicBezTo>
                  <a:pt x="92982" y="49852"/>
                  <a:pt x="93463" y="50592"/>
                  <a:pt x="93795" y="51294"/>
                </a:cubicBezTo>
                <a:cubicBezTo>
                  <a:pt x="94128" y="52033"/>
                  <a:pt x="94276" y="52736"/>
                  <a:pt x="94350" y="53327"/>
                </a:cubicBezTo>
                <a:cubicBezTo>
                  <a:pt x="94535" y="54474"/>
                  <a:pt x="94498" y="55102"/>
                  <a:pt x="94498" y="55102"/>
                </a:cubicBezTo>
                <a:cubicBezTo>
                  <a:pt x="94498" y="55102"/>
                  <a:pt x="94609" y="54437"/>
                  <a:pt x="94498" y="53254"/>
                </a:cubicBezTo>
                <a:cubicBezTo>
                  <a:pt x="94461" y="52662"/>
                  <a:pt x="94350" y="51960"/>
                  <a:pt x="94054" y="51146"/>
                </a:cubicBezTo>
                <a:cubicBezTo>
                  <a:pt x="93758" y="50407"/>
                  <a:pt x="93315" y="49593"/>
                  <a:pt x="92538" y="48965"/>
                </a:cubicBezTo>
                <a:cubicBezTo>
                  <a:pt x="92612" y="48854"/>
                  <a:pt x="92723" y="48706"/>
                  <a:pt x="92834" y="48595"/>
                </a:cubicBezTo>
                <a:cubicBezTo>
                  <a:pt x="93204" y="48854"/>
                  <a:pt x="93500" y="49224"/>
                  <a:pt x="93758" y="49593"/>
                </a:cubicBezTo>
                <a:cubicBezTo>
                  <a:pt x="94054" y="50000"/>
                  <a:pt x="94276" y="50444"/>
                  <a:pt x="94461" y="50887"/>
                </a:cubicBezTo>
                <a:cubicBezTo>
                  <a:pt x="94830" y="51738"/>
                  <a:pt x="95052" y="52514"/>
                  <a:pt x="95126" y="53143"/>
                </a:cubicBezTo>
                <a:cubicBezTo>
                  <a:pt x="95342" y="54403"/>
                  <a:pt x="95173" y="55137"/>
                  <a:pt x="95164" y="55140"/>
                </a:cubicBezTo>
                <a:lnTo>
                  <a:pt x="95164" y="55140"/>
                </a:lnTo>
                <a:cubicBezTo>
                  <a:pt x="95164" y="55140"/>
                  <a:pt x="95164" y="55140"/>
                  <a:pt x="95164" y="55140"/>
                </a:cubicBezTo>
                <a:cubicBezTo>
                  <a:pt x="95175" y="55140"/>
                  <a:pt x="95419" y="54405"/>
                  <a:pt x="95311" y="53106"/>
                </a:cubicBezTo>
                <a:cubicBezTo>
                  <a:pt x="95237" y="52440"/>
                  <a:pt x="95052" y="51627"/>
                  <a:pt x="94720" y="50739"/>
                </a:cubicBezTo>
                <a:cubicBezTo>
                  <a:pt x="94572" y="50259"/>
                  <a:pt x="94350" y="49815"/>
                  <a:pt x="94054" y="49335"/>
                </a:cubicBezTo>
                <a:cubicBezTo>
                  <a:pt x="93795" y="48965"/>
                  <a:pt x="93500" y="48558"/>
                  <a:pt x="93093" y="48225"/>
                </a:cubicBezTo>
                <a:cubicBezTo>
                  <a:pt x="93204" y="48041"/>
                  <a:pt x="93315" y="47893"/>
                  <a:pt x="93426" y="47708"/>
                </a:cubicBezTo>
                <a:close/>
                <a:moveTo>
                  <a:pt x="88045" y="55403"/>
                </a:moveTo>
                <a:cubicBezTo>
                  <a:pt x="88178" y="55403"/>
                  <a:pt x="88308" y="55414"/>
                  <a:pt x="88435" y="55435"/>
                </a:cubicBezTo>
                <a:cubicBezTo>
                  <a:pt x="89063" y="55509"/>
                  <a:pt x="89655" y="55878"/>
                  <a:pt x="89987" y="56396"/>
                </a:cubicBezTo>
                <a:cubicBezTo>
                  <a:pt x="90283" y="56803"/>
                  <a:pt x="90431" y="57357"/>
                  <a:pt x="90320" y="57764"/>
                </a:cubicBezTo>
                <a:cubicBezTo>
                  <a:pt x="90209" y="58208"/>
                  <a:pt x="89913" y="58503"/>
                  <a:pt x="89692" y="58688"/>
                </a:cubicBezTo>
                <a:cubicBezTo>
                  <a:pt x="89396" y="58873"/>
                  <a:pt x="89137" y="58984"/>
                  <a:pt x="88952" y="59021"/>
                </a:cubicBezTo>
                <a:cubicBezTo>
                  <a:pt x="88841" y="59095"/>
                  <a:pt x="88730" y="59095"/>
                  <a:pt x="88693" y="59132"/>
                </a:cubicBezTo>
                <a:lnTo>
                  <a:pt x="88619" y="59132"/>
                </a:lnTo>
                <a:cubicBezTo>
                  <a:pt x="88582" y="59132"/>
                  <a:pt x="88582" y="59169"/>
                  <a:pt x="88582" y="59169"/>
                </a:cubicBezTo>
                <a:cubicBezTo>
                  <a:pt x="88545" y="59169"/>
                  <a:pt x="88509" y="59206"/>
                  <a:pt x="88509" y="59206"/>
                </a:cubicBezTo>
                <a:cubicBezTo>
                  <a:pt x="88361" y="59280"/>
                  <a:pt x="88287" y="59428"/>
                  <a:pt x="88287" y="59575"/>
                </a:cubicBezTo>
                <a:cubicBezTo>
                  <a:pt x="87067" y="58873"/>
                  <a:pt x="85588" y="58245"/>
                  <a:pt x="83591" y="57505"/>
                </a:cubicBezTo>
                <a:cubicBezTo>
                  <a:pt x="84072" y="57320"/>
                  <a:pt x="84516" y="57098"/>
                  <a:pt x="84959" y="56840"/>
                </a:cubicBezTo>
                <a:cubicBezTo>
                  <a:pt x="85181" y="56692"/>
                  <a:pt x="85440" y="56544"/>
                  <a:pt x="85662" y="56359"/>
                </a:cubicBezTo>
                <a:lnTo>
                  <a:pt x="85773" y="56285"/>
                </a:lnTo>
                <a:cubicBezTo>
                  <a:pt x="85958" y="56174"/>
                  <a:pt x="86105" y="56063"/>
                  <a:pt x="86253" y="55952"/>
                </a:cubicBezTo>
                <a:cubicBezTo>
                  <a:pt x="86852" y="55593"/>
                  <a:pt x="87476" y="55403"/>
                  <a:pt x="88045" y="55403"/>
                </a:cubicBezTo>
                <a:close/>
                <a:moveTo>
                  <a:pt x="72722" y="33252"/>
                </a:moveTo>
                <a:lnTo>
                  <a:pt x="72722" y="33252"/>
                </a:lnTo>
                <a:cubicBezTo>
                  <a:pt x="72389" y="33622"/>
                  <a:pt x="71946" y="34214"/>
                  <a:pt x="71613" y="35064"/>
                </a:cubicBezTo>
                <a:cubicBezTo>
                  <a:pt x="71317" y="35729"/>
                  <a:pt x="70984" y="36875"/>
                  <a:pt x="71021" y="38354"/>
                </a:cubicBezTo>
                <a:cubicBezTo>
                  <a:pt x="71058" y="39020"/>
                  <a:pt x="71132" y="39685"/>
                  <a:pt x="71317" y="40351"/>
                </a:cubicBezTo>
                <a:cubicBezTo>
                  <a:pt x="71465" y="41053"/>
                  <a:pt x="71872" y="41756"/>
                  <a:pt x="72389" y="42310"/>
                </a:cubicBezTo>
                <a:cubicBezTo>
                  <a:pt x="72907" y="42902"/>
                  <a:pt x="73498" y="43308"/>
                  <a:pt x="74090" y="43678"/>
                </a:cubicBezTo>
                <a:lnTo>
                  <a:pt x="75680" y="44713"/>
                </a:lnTo>
                <a:cubicBezTo>
                  <a:pt x="76567" y="45268"/>
                  <a:pt x="77269" y="45896"/>
                  <a:pt x="77750" y="46488"/>
                </a:cubicBezTo>
                <a:cubicBezTo>
                  <a:pt x="77824" y="46562"/>
                  <a:pt x="77898" y="46636"/>
                  <a:pt x="77935" y="46747"/>
                </a:cubicBezTo>
                <a:cubicBezTo>
                  <a:pt x="77972" y="46784"/>
                  <a:pt x="78009" y="46821"/>
                  <a:pt x="78046" y="46858"/>
                </a:cubicBezTo>
                <a:cubicBezTo>
                  <a:pt x="77935" y="46784"/>
                  <a:pt x="77861" y="46673"/>
                  <a:pt x="77750" y="46599"/>
                </a:cubicBezTo>
                <a:cubicBezTo>
                  <a:pt x="77158" y="46044"/>
                  <a:pt x="76493" y="45638"/>
                  <a:pt x="75901" y="45268"/>
                </a:cubicBezTo>
                <a:cubicBezTo>
                  <a:pt x="75606" y="45120"/>
                  <a:pt x="75310" y="44935"/>
                  <a:pt x="75014" y="44787"/>
                </a:cubicBezTo>
                <a:cubicBezTo>
                  <a:pt x="74718" y="44639"/>
                  <a:pt x="74460" y="44454"/>
                  <a:pt x="74201" y="44307"/>
                </a:cubicBezTo>
                <a:cubicBezTo>
                  <a:pt x="73720" y="44011"/>
                  <a:pt x="73277" y="43678"/>
                  <a:pt x="72907" y="43345"/>
                </a:cubicBezTo>
                <a:cubicBezTo>
                  <a:pt x="72130" y="42717"/>
                  <a:pt x="71650" y="42125"/>
                  <a:pt x="71354" y="41719"/>
                </a:cubicBezTo>
                <a:cubicBezTo>
                  <a:pt x="71024" y="41315"/>
                  <a:pt x="70875" y="41057"/>
                  <a:pt x="70873" y="41053"/>
                </a:cubicBezTo>
                <a:lnTo>
                  <a:pt x="70873" y="41053"/>
                </a:lnTo>
                <a:cubicBezTo>
                  <a:pt x="70875" y="41057"/>
                  <a:pt x="71023" y="41315"/>
                  <a:pt x="71280" y="41719"/>
                </a:cubicBezTo>
                <a:cubicBezTo>
                  <a:pt x="71576" y="42162"/>
                  <a:pt x="72020" y="42791"/>
                  <a:pt x="72759" y="43456"/>
                </a:cubicBezTo>
                <a:cubicBezTo>
                  <a:pt x="73129" y="43789"/>
                  <a:pt x="73535" y="44122"/>
                  <a:pt x="74053" y="44491"/>
                </a:cubicBezTo>
                <a:cubicBezTo>
                  <a:pt x="74275" y="44639"/>
                  <a:pt x="74571" y="44824"/>
                  <a:pt x="74829" y="44972"/>
                </a:cubicBezTo>
                <a:cubicBezTo>
                  <a:pt x="75125" y="45157"/>
                  <a:pt x="75421" y="45342"/>
                  <a:pt x="75680" y="45527"/>
                </a:cubicBezTo>
                <a:cubicBezTo>
                  <a:pt x="76271" y="45896"/>
                  <a:pt x="76900" y="46303"/>
                  <a:pt x="77454" y="46858"/>
                </a:cubicBezTo>
                <a:cubicBezTo>
                  <a:pt x="77824" y="47153"/>
                  <a:pt x="78120" y="47560"/>
                  <a:pt x="78305" y="48004"/>
                </a:cubicBezTo>
                <a:cubicBezTo>
                  <a:pt x="77972" y="47671"/>
                  <a:pt x="77639" y="47338"/>
                  <a:pt x="77269" y="47079"/>
                </a:cubicBezTo>
                <a:cubicBezTo>
                  <a:pt x="76641" y="46599"/>
                  <a:pt x="75938" y="46229"/>
                  <a:pt x="75347" y="45933"/>
                </a:cubicBezTo>
                <a:cubicBezTo>
                  <a:pt x="74090" y="45268"/>
                  <a:pt x="72944" y="44861"/>
                  <a:pt x="72130" y="44307"/>
                </a:cubicBezTo>
                <a:cubicBezTo>
                  <a:pt x="71317" y="43752"/>
                  <a:pt x="70837" y="43160"/>
                  <a:pt x="70578" y="42717"/>
                </a:cubicBezTo>
                <a:cubicBezTo>
                  <a:pt x="70284" y="42276"/>
                  <a:pt x="70209" y="42018"/>
                  <a:pt x="70208" y="42014"/>
                </a:cubicBezTo>
                <a:lnTo>
                  <a:pt x="70208" y="42014"/>
                </a:lnTo>
                <a:cubicBezTo>
                  <a:pt x="70209" y="42018"/>
                  <a:pt x="70283" y="42276"/>
                  <a:pt x="70504" y="42717"/>
                </a:cubicBezTo>
                <a:cubicBezTo>
                  <a:pt x="70763" y="43160"/>
                  <a:pt x="71206" y="43826"/>
                  <a:pt x="72020" y="44417"/>
                </a:cubicBezTo>
                <a:cubicBezTo>
                  <a:pt x="72426" y="44676"/>
                  <a:pt x="72907" y="44972"/>
                  <a:pt x="73424" y="45268"/>
                </a:cubicBezTo>
                <a:cubicBezTo>
                  <a:pt x="73942" y="45527"/>
                  <a:pt x="74534" y="45822"/>
                  <a:pt x="75125" y="46155"/>
                </a:cubicBezTo>
                <a:cubicBezTo>
                  <a:pt x="75754" y="46488"/>
                  <a:pt x="76419" y="46858"/>
                  <a:pt x="77011" y="47338"/>
                </a:cubicBezTo>
                <a:cubicBezTo>
                  <a:pt x="77380" y="47634"/>
                  <a:pt x="77750" y="48004"/>
                  <a:pt x="78046" y="48410"/>
                </a:cubicBezTo>
                <a:cubicBezTo>
                  <a:pt x="77676" y="48115"/>
                  <a:pt x="77306" y="47856"/>
                  <a:pt x="76900" y="47634"/>
                </a:cubicBezTo>
                <a:cubicBezTo>
                  <a:pt x="76308" y="47301"/>
                  <a:pt x="75680" y="47042"/>
                  <a:pt x="75088" y="46821"/>
                </a:cubicBezTo>
                <a:cubicBezTo>
                  <a:pt x="73942" y="46340"/>
                  <a:pt x="72944" y="46007"/>
                  <a:pt x="72167" y="45601"/>
                </a:cubicBezTo>
                <a:cubicBezTo>
                  <a:pt x="71391" y="45231"/>
                  <a:pt x="70837" y="44824"/>
                  <a:pt x="70504" y="44491"/>
                </a:cubicBezTo>
                <a:cubicBezTo>
                  <a:pt x="70173" y="44198"/>
                  <a:pt x="70025" y="43977"/>
                  <a:pt x="70023" y="43974"/>
                </a:cubicBezTo>
                <a:lnTo>
                  <a:pt x="70023" y="43974"/>
                </a:lnTo>
                <a:cubicBezTo>
                  <a:pt x="70025" y="43977"/>
                  <a:pt x="70173" y="44198"/>
                  <a:pt x="70467" y="44528"/>
                </a:cubicBezTo>
                <a:cubicBezTo>
                  <a:pt x="70800" y="44861"/>
                  <a:pt x="71317" y="45305"/>
                  <a:pt x="72057" y="45711"/>
                </a:cubicBezTo>
                <a:cubicBezTo>
                  <a:pt x="72833" y="46155"/>
                  <a:pt x="73794" y="46562"/>
                  <a:pt x="74940" y="47079"/>
                </a:cubicBezTo>
                <a:cubicBezTo>
                  <a:pt x="75495" y="47338"/>
                  <a:pt x="76086" y="47597"/>
                  <a:pt x="76715" y="47967"/>
                </a:cubicBezTo>
                <a:cubicBezTo>
                  <a:pt x="77011" y="48152"/>
                  <a:pt x="77343" y="48373"/>
                  <a:pt x="77676" y="48632"/>
                </a:cubicBezTo>
                <a:cubicBezTo>
                  <a:pt x="77011" y="48262"/>
                  <a:pt x="76345" y="48004"/>
                  <a:pt x="75717" y="47819"/>
                </a:cubicBezTo>
                <a:cubicBezTo>
                  <a:pt x="75051" y="47597"/>
                  <a:pt x="74386" y="47412"/>
                  <a:pt x="73757" y="47264"/>
                </a:cubicBezTo>
                <a:cubicBezTo>
                  <a:pt x="72537" y="46932"/>
                  <a:pt x="71539" y="46599"/>
                  <a:pt x="70763" y="46118"/>
                </a:cubicBezTo>
                <a:cubicBezTo>
                  <a:pt x="70023" y="45675"/>
                  <a:pt x="69580" y="45120"/>
                  <a:pt x="69321" y="44713"/>
                </a:cubicBezTo>
                <a:cubicBezTo>
                  <a:pt x="69099" y="44307"/>
                  <a:pt x="69025" y="44048"/>
                  <a:pt x="69025" y="44048"/>
                </a:cubicBezTo>
                <a:lnTo>
                  <a:pt x="69025" y="44048"/>
                </a:lnTo>
                <a:cubicBezTo>
                  <a:pt x="69025" y="44048"/>
                  <a:pt x="69062" y="44307"/>
                  <a:pt x="69284" y="44713"/>
                </a:cubicBezTo>
                <a:cubicBezTo>
                  <a:pt x="69506" y="45120"/>
                  <a:pt x="69912" y="45711"/>
                  <a:pt x="70652" y="46229"/>
                </a:cubicBezTo>
                <a:cubicBezTo>
                  <a:pt x="71391" y="46747"/>
                  <a:pt x="72426" y="47153"/>
                  <a:pt x="73646" y="47523"/>
                </a:cubicBezTo>
                <a:cubicBezTo>
                  <a:pt x="74238" y="47745"/>
                  <a:pt x="74903" y="47930"/>
                  <a:pt x="75569" y="48152"/>
                </a:cubicBezTo>
                <a:cubicBezTo>
                  <a:pt x="75754" y="48225"/>
                  <a:pt x="75975" y="48299"/>
                  <a:pt x="76160" y="48373"/>
                </a:cubicBezTo>
                <a:cubicBezTo>
                  <a:pt x="76086" y="48373"/>
                  <a:pt x="76012" y="48336"/>
                  <a:pt x="75901" y="48336"/>
                </a:cubicBezTo>
                <a:cubicBezTo>
                  <a:pt x="75458" y="48262"/>
                  <a:pt x="75014" y="48189"/>
                  <a:pt x="74571" y="48189"/>
                </a:cubicBezTo>
                <a:cubicBezTo>
                  <a:pt x="73720" y="48115"/>
                  <a:pt x="72907" y="48078"/>
                  <a:pt x="72130" y="48004"/>
                </a:cubicBezTo>
                <a:cubicBezTo>
                  <a:pt x="71391" y="47893"/>
                  <a:pt x="70726" y="47708"/>
                  <a:pt x="70171" y="47375"/>
                </a:cubicBezTo>
                <a:cubicBezTo>
                  <a:pt x="69616" y="47042"/>
                  <a:pt x="69173" y="46636"/>
                  <a:pt x="68840" y="46266"/>
                </a:cubicBezTo>
                <a:cubicBezTo>
                  <a:pt x="68138" y="45453"/>
                  <a:pt x="67805" y="44639"/>
                  <a:pt x="67657" y="44085"/>
                </a:cubicBezTo>
                <a:cubicBezTo>
                  <a:pt x="67546" y="43530"/>
                  <a:pt x="67546" y="43235"/>
                  <a:pt x="67546" y="43234"/>
                </a:cubicBezTo>
                <a:lnTo>
                  <a:pt x="67546" y="43234"/>
                </a:lnTo>
                <a:cubicBezTo>
                  <a:pt x="67546" y="43235"/>
                  <a:pt x="67509" y="43530"/>
                  <a:pt x="67620" y="44085"/>
                </a:cubicBezTo>
                <a:cubicBezTo>
                  <a:pt x="67731" y="44639"/>
                  <a:pt x="67990" y="45453"/>
                  <a:pt x="68655" y="46303"/>
                </a:cubicBezTo>
                <a:cubicBezTo>
                  <a:pt x="68988" y="46747"/>
                  <a:pt x="69432" y="47153"/>
                  <a:pt x="69986" y="47523"/>
                </a:cubicBezTo>
                <a:cubicBezTo>
                  <a:pt x="70282" y="47708"/>
                  <a:pt x="70578" y="47893"/>
                  <a:pt x="70947" y="48004"/>
                </a:cubicBezTo>
                <a:cubicBezTo>
                  <a:pt x="71280" y="48115"/>
                  <a:pt x="71650" y="48225"/>
                  <a:pt x="72020" y="48299"/>
                </a:cubicBezTo>
                <a:cubicBezTo>
                  <a:pt x="72796" y="48410"/>
                  <a:pt x="73646" y="48447"/>
                  <a:pt x="74497" y="48558"/>
                </a:cubicBezTo>
                <a:cubicBezTo>
                  <a:pt x="74903" y="48595"/>
                  <a:pt x="75310" y="48632"/>
                  <a:pt x="75680" y="48706"/>
                </a:cubicBezTo>
                <a:lnTo>
                  <a:pt x="75606" y="48706"/>
                </a:lnTo>
                <a:cubicBezTo>
                  <a:pt x="75421" y="48743"/>
                  <a:pt x="75236" y="48743"/>
                  <a:pt x="75051" y="48743"/>
                </a:cubicBezTo>
                <a:cubicBezTo>
                  <a:pt x="74866" y="48780"/>
                  <a:pt x="74681" y="48780"/>
                  <a:pt x="74497" y="48817"/>
                </a:cubicBezTo>
                <a:cubicBezTo>
                  <a:pt x="74016" y="48854"/>
                  <a:pt x="73498" y="48891"/>
                  <a:pt x="72981" y="48928"/>
                </a:cubicBezTo>
                <a:lnTo>
                  <a:pt x="72537" y="48928"/>
                </a:lnTo>
                <a:cubicBezTo>
                  <a:pt x="72451" y="48940"/>
                  <a:pt x="72369" y="48944"/>
                  <a:pt x="72291" y="48944"/>
                </a:cubicBezTo>
                <a:cubicBezTo>
                  <a:pt x="72135" y="48944"/>
                  <a:pt x="71995" y="48928"/>
                  <a:pt x="71872" y="48928"/>
                </a:cubicBezTo>
                <a:cubicBezTo>
                  <a:pt x="71058" y="48891"/>
                  <a:pt x="70393" y="48780"/>
                  <a:pt x="69801" y="48521"/>
                </a:cubicBezTo>
                <a:cubicBezTo>
                  <a:pt x="69653" y="48447"/>
                  <a:pt x="69506" y="48373"/>
                  <a:pt x="69358" y="48299"/>
                </a:cubicBezTo>
                <a:cubicBezTo>
                  <a:pt x="68877" y="48041"/>
                  <a:pt x="68433" y="47708"/>
                  <a:pt x="68027" y="47264"/>
                </a:cubicBezTo>
                <a:cubicBezTo>
                  <a:pt x="67731" y="46968"/>
                  <a:pt x="67509" y="46636"/>
                  <a:pt x="67287" y="46340"/>
                </a:cubicBezTo>
                <a:cubicBezTo>
                  <a:pt x="67065" y="46044"/>
                  <a:pt x="66881" y="45711"/>
                  <a:pt x="66733" y="45416"/>
                </a:cubicBezTo>
                <a:cubicBezTo>
                  <a:pt x="66548" y="45009"/>
                  <a:pt x="66400" y="44491"/>
                  <a:pt x="66326" y="43974"/>
                </a:cubicBezTo>
                <a:cubicBezTo>
                  <a:pt x="66289" y="43789"/>
                  <a:pt x="66252" y="43604"/>
                  <a:pt x="66215" y="43419"/>
                </a:cubicBezTo>
                <a:cubicBezTo>
                  <a:pt x="66067" y="41903"/>
                  <a:pt x="66363" y="40610"/>
                  <a:pt x="66622" y="39796"/>
                </a:cubicBezTo>
                <a:cubicBezTo>
                  <a:pt x="66881" y="38983"/>
                  <a:pt x="67250" y="38243"/>
                  <a:pt x="67694" y="37541"/>
                </a:cubicBezTo>
                <a:cubicBezTo>
                  <a:pt x="67990" y="37171"/>
                  <a:pt x="68175" y="36949"/>
                  <a:pt x="68249" y="36875"/>
                </a:cubicBezTo>
                <a:cubicBezTo>
                  <a:pt x="68286" y="36839"/>
                  <a:pt x="68286" y="36839"/>
                  <a:pt x="68286" y="36839"/>
                </a:cubicBezTo>
                <a:cubicBezTo>
                  <a:pt x="68286" y="36802"/>
                  <a:pt x="68322" y="36802"/>
                  <a:pt x="68322" y="36802"/>
                </a:cubicBezTo>
                <a:cubicBezTo>
                  <a:pt x="68322" y="36765"/>
                  <a:pt x="68322" y="36765"/>
                  <a:pt x="68322" y="36728"/>
                </a:cubicBezTo>
                <a:cubicBezTo>
                  <a:pt x="68322" y="36691"/>
                  <a:pt x="68249" y="36617"/>
                  <a:pt x="68175" y="36617"/>
                </a:cubicBezTo>
                <a:cubicBezTo>
                  <a:pt x="68138" y="36617"/>
                  <a:pt x="68101" y="36654"/>
                  <a:pt x="68101" y="36691"/>
                </a:cubicBezTo>
                <a:lnTo>
                  <a:pt x="68064" y="36691"/>
                </a:lnTo>
                <a:cubicBezTo>
                  <a:pt x="67990" y="36765"/>
                  <a:pt x="67731" y="36949"/>
                  <a:pt x="67398" y="37319"/>
                </a:cubicBezTo>
                <a:cubicBezTo>
                  <a:pt x="67029" y="37763"/>
                  <a:pt x="66437" y="38502"/>
                  <a:pt x="65993" y="39574"/>
                </a:cubicBezTo>
                <a:cubicBezTo>
                  <a:pt x="65661" y="40425"/>
                  <a:pt x="65254" y="41793"/>
                  <a:pt x="65328" y="43493"/>
                </a:cubicBezTo>
                <a:cubicBezTo>
                  <a:pt x="65365" y="44344"/>
                  <a:pt x="65513" y="45120"/>
                  <a:pt x="65808" y="45822"/>
                </a:cubicBezTo>
                <a:cubicBezTo>
                  <a:pt x="65956" y="46192"/>
                  <a:pt x="66178" y="46562"/>
                  <a:pt x="66437" y="46968"/>
                </a:cubicBezTo>
                <a:cubicBezTo>
                  <a:pt x="66696" y="47338"/>
                  <a:pt x="66992" y="47671"/>
                  <a:pt x="67287" y="48004"/>
                </a:cubicBezTo>
                <a:cubicBezTo>
                  <a:pt x="67842" y="48558"/>
                  <a:pt x="68470" y="49039"/>
                  <a:pt x="69136" y="49335"/>
                </a:cubicBezTo>
                <a:cubicBezTo>
                  <a:pt x="69247" y="49372"/>
                  <a:pt x="69358" y="49409"/>
                  <a:pt x="69432" y="49446"/>
                </a:cubicBezTo>
                <a:cubicBezTo>
                  <a:pt x="70171" y="49741"/>
                  <a:pt x="70947" y="49852"/>
                  <a:pt x="71835" y="49852"/>
                </a:cubicBezTo>
                <a:lnTo>
                  <a:pt x="72315" y="49852"/>
                </a:lnTo>
                <a:cubicBezTo>
                  <a:pt x="72204" y="50333"/>
                  <a:pt x="72020" y="50887"/>
                  <a:pt x="71724" y="51516"/>
                </a:cubicBezTo>
                <a:cubicBezTo>
                  <a:pt x="71613" y="51812"/>
                  <a:pt x="71502" y="52070"/>
                  <a:pt x="71391" y="52366"/>
                </a:cubicBezTo>
                <a:cubicBezTo>
                  <a:pt x="70947" y="53327"/>
                  <a:pt x="70467" y="54400"/>
                  <a:pt x="70134" y="55546"/>
                </a:cubicBezTo>
                <a:cubicBezTo>
                  <a:pt x="69653" y="57209"/>
                  <a:pt x="69469" y="58688"/>
                  <a:pt x="69616" y="59945"/>
                </a:cubicBezTo>
                <a:cubicBezTo>
                  <a:pt x="69616" y="59989"/>
                  <a:pt x="69616" y="60033"/>
                  <a:pt x="69624" y="60077"/>
                </a:cubicBezTo>
                <a:lnTo>
                  <a:pt x="69624" y="60077"/>
                </a:lnTo>
                <a:cubicBezTo>
                  <a:pt x="69599" y="59996"/>
                  <a:pt x="69580" y="59915"/>
                  <a:pt x="69580" y="59834"/>
                </a:cubicBezTo>
                <a:cubicBezTo>
                  <a:pt x="69210" y="58134"/>
                  <a:pt x="69432" y="56618"/>
                  <a:pt x="69727" y="55435"/>
                </a:cubicBezTo>
                <a:cubicBezTo>
                  <a:pt x="70023" y="54215"/>
                  <a:pt x="70282" y="53290"/>
                  <a:pt x="70430" y="52625"/>
                </a:cubicBezTo>
                <a:cubicBezTo>
                  <a:pt x="70504" y="52329"/>
                  <a:pt x="70541" y="52070"/>
                  <a:pt x="70578" y="51923"/>
                </a:cubicBezTo>
                <a:cubicBezTo>
                  <a:pt x="70615" y="51812"/>
                  <a:pt x="70615" y="51775"/>
                  <a:pt x="70615" y="51701"/>
                </a:cubicBezTo>
                <a:lnTo>
                  <a:pt x="70615" y="51701"/>
                </a:lnTo>
                <a:cubicBezTo>
                  <a:pt x="70615" y="51775"/>
                  <a:pt x="70578" y="51812"/>
                  <a:pt x="70578" y="51886"/>
                </a:cubicBezTo>
                <a:cubicBezTo>
                  <a:pt x="70541" y="52070"/>
                  <a:pt x="70467" y="52292"/>
                  <a:pt x="70393" y="52588"/>
                </a:cubicBezTo>
                <a:cubicBezTo>
                  <a:pt x="70208" y="53217"/>
                  <a:pt x="69912" y="54141"/>
                  <a:pt x="69580" y="55324"/>
                </a:cubicBezTo>
                <a:cubicBezTo>
                  <a:pt x="69432" y="55915"/>
                  <a:pt x="69284" y="56581"/>
                  <a:pt x="69173" y="57357"/>
                </a:cubicBezTo>
                <a:cubicBezTo>
                  <a:pt x="69099" y="58097"/>
                  <a:pt x="69099" y="58947"/>
                  <a:pt x="69247" y="59834"/>
                </a:cubicBezTo>
                <a:cubicBezTo>
                  <a:pt x="69395" y="60611"/>
                  <a:pt x="69653" y="61461"/>
                  <a:pt x="70134" y="62237"/>
                </a:cubicBezTo>
                <a:cubicBezTo>
                  <a:pt x="69986" y="62053"/>
                  <a:pt x="69875" y="61868"/>
                  <a:pt x="69764" y="61720"/>
                </a:cubicBezTo>
                <a:lnTo>
                  <a:pt x="69247" y="60943"/>
                </a:lnTo>
                <a:cubicBezTo>
                  <a:pt x="69173" y="60685"/>
                  <a:pt x="69099" y="60500"/>
                  <a:pt x="69025" y="60278"/>
                </a:cubicBezTo>
                <a:cubicBezTo>
                  <a:pt x="68914" y="59982"/>
                  <a:pt x="68840" y="59686"/>
                  <a:pt x="68803" y="59502"/>
                </a:cubicBezTo>
                <a:cubicBezTo>
                  <a:pt x="68581" y="58577"/>
                  <a:pt x="68544" y="57690"/>
                  <a:pt x="68544" y="56877"/>
                </a:cubicBezTo>
                <a:cubicBezTo>
                  <a:pt x="68581" y="56063"/>
                  <a:pt x="68655" y="55287"/>
                  <a:pt x="68729" y="54621"/>
                </a:cubicBezTo>
                <a:lnTo>
                  <a:pt x="68988" y="52773"/>
                </a:lnTo>
                <a:lnTo>
                  <a:pt x="69062" y="52070"/>
                </a:lnTo>
                <a:cubicBezTo>
                  <a:pt x="69099" y="51960"/>
                  <a:pt x="69099" y="51849"/>
                  <a:pt x="69136" y="51738"/>
                </a:cubicBezTo>
                <a:cubicBezTo>
                  <a:pt x="69136" y="51627"/>
                  <a:pt x="69173" y="51553"/>
                  <a:pt x="69210" y="51442"/>
                </a:cubicBezTo>
                <a:cubicBezTo>
                  <a:pt x="69284" y="51109"/>
                  <a:pt x="69395" y="50850"/>
                  <a:pt x="69432" y="50666"/>
                </a:cubicBezTo>
                <a:lnTo>
                  <a:pt x="69432" y="50666"/>
                </a:lnTo>
                <a:cubicBezTo>
                  <a:pt x="69358" y="50813"/>
                  <a:pt x="69284" y="51072"/>
                  <a:pt x="69173" y="51405"/>
                </a:cubicBezTo>
                <a:cubicBezTo>
                  <a:pt x="69136" y="51516"/>
                  <a:pt x="69099" y="51590"/>
                  <a:pt x="69062" y="51701"/>
                </a:cubicBezTo>
                <a:cubicBezTo>
                  <a:pt x="69062" y="51812"/>
                  <a:pt x="69025" y="51886"/>
                  <a:pt x="69025" y="51996"/>
                </a:cubicBezTo>
                <a:lnTo>
                  <a:pt x="68914" y="52736"/>
                </a:lnTo>
                <a:lnTo>
                  <a:pt x="68581" y="54511"/>
                </a:lnTo>
                <a:cubicBezTo>
                  <a:pt x="68470" y="55213"/>
                  <a:pt x="68359" y="55952"/>
                  <a:pt x="68322" y="56803"/>
                </a:cubicBezTo>
                <a:cubicBezTo>
                  <a:pt x="68286" y="57653"/>
                  <a:pt x="68286" y="58577"/>
                  <a:pt x="68507" y="59539"/>
                </a:cubicBezTo>
                <a:cubicBezTo>
                  <a:pt x="68692" y="60537"/>
                  <a:pt x="68988" y="61572"/>
                  <a:pt x="69543" y="62570"/>
                </a:cubicBezTo>
                <a:cubicBezTo>
                  <a:pt x="69580" y="62644"/>
                  <a:pt x="69616" y="62681"/>
                  <a:pt x="69653" y="62755"/>
                </a:cubicBezTo>
                <a:cubicBezTo>
                  <a:pt x="69506" y="62644"/>
                  <a:pt x="69395" y="62496"/>
                  <a:pt x="69284" y="62385"/>
                </a:cubicBezTo>
                <a:cubicBezTo>
                  <a:pt x="68544" y="61535"/>
                  <a:pt x="68101" y="60537"/>
                  <a:pt x="67842" y="59575"/>
                </a:cubicBezTo>
                <a:cubicBezTo>
                  <a:pt x="67583" y="58614"/>
                  <a:pt x="67472" y="57690"/>
                  <a:pt x="67435" y="56840"/>
                </a:cubicBezTo>
                <a:cubicBezTo>
                  <a:pt x="67398" y="55989"/>
                  <a:pt x="67398" y="55176"/>
                  <a:pt x="67472" y="54474"/>
                </a:cubicBezTo>
                <a:cubicBezTo>
                  <a:pt x="67509" y="53771"/>
                  <a:pt x="67546" y="53143"/>
                  <a:pt x="67620" y="52588"/>
                </a:cubicBezTo>
                <a:cubicBezTo>
                  <a:pt x="67657" y="52033"/>
                  <a:pt x="67731" y="51590"/>
                  <a:pt x="67805" y="51220"/>
                </a:cubicBezTo>
                <a:cubicBezTo>
                  <a:pt x="67916" y="50481"/>
                  <a:pt x="68063" y="50075"/>
                  <a:pt x="68064" y="50074"/>
                </a:cubicBezTo>
                <a:lnTo>
                  <a:pt x="68064" y="50074"/>
                </a:lnTo>
                <a:cubicBezTo>
                  <a:pt x="68063" y="50075"/>
                  <a:pt x="67916" y="50444"/>
                  <a:pt x="67768" y="51183"/>
                </a:cubicBezTo>
                <a:cubicBezTo>
                  <a:pt x="67657" y="51516"/>
                  <a:pt x="67583" y="51996"/>
                  <a:pt x="67546" y="52514"/>
                </a:cubicBezTo>
                <a:cubicBezTo>
                  <a:pt x="67472" y="53069"/>
                  <a:pt x="67361" y="53697"/>
                  <a:pt x="67287" y="54400"/>
                </a:cubicBezTo>
                <a:cubicBezTo>
                  <a:pt x="67250" y="55102"/>
                  <a:pt x="67176" y="55878"/>
                  <a:pt x="67213" y="56766"/>
                </a:cubicBezTo>
                <a:cubicBezTo>
                  <a:pt x="67213" y="57616"/>
                  <a:pt x="67287" y="58577"/>
                  <a:pt x="67546" y="59575"/>
                </a:cubicBezTo>
                <a:cubicBezTo>
                  <a:pt x="67768" y="60574"/>
                  <a:pt x="68212" y="61646"/>
                  <a:pt x="68951" y="62570"/>
                </a:cubicBezTo>
                <a:cubicBezTo>
                  <a:pt x="69025" y="62644"/>
                  <a:pt x="69062" y="62718"/>
                  <a:pt x="69136" y="62792"/>
                </a:cubicBezTo>
                <a:cubicBezTo>
                  <a:pt x="68914" y="62570"/>
                  <a:pt x="68692" y="62348"/>
                  <a:pt x="68470" y="62126"/>
                </a:cubicBezTo>
                <a:cubicBezTo>
                  <a:pt x="67731" y="61239"/>
                  <a:pt x="67250" y="60204"/>
                  <a:pt x="66881" y="59243"/>
                </a:cubicBezTo>
                <a:cubicBezTo>
                  <a:pt x="66178" y="57283"/>
                  <a:pt x="65919" y="55435"/>
                  <a:pt x="65808" y="53956"/>
                </a:cubicBezTo>
                <a:cubicBezTo>
                  <a:pt x="65735" y="52477"/>
                  <a:pt x="65882" y="51331"/>
                  <a:pt x="65993" y="50555"/>
                </a:cubicBezTo>
                <a:cubicBezTo>
                  <a:pt x="66141" y="49779"/>
                  <a:pt x="66252" y="49372"/>
                  <a:pt x="66252" y="49372"/>
                </a:cubicBezTo>
                <a:lnTo>
                  <a:pt x="66252" y="49372"/>
                </a:lnTo>
                <a:cubicBezTo>
                  <a:pt x="66252" y="49372"/>
                  <a:pt x="66104" y="49779"/>
                  <a:pt x="65956" y="50518"/>
                </a:cubicBezTo>
                <a:cubicBezTo>
                  <a:pt x="65808" y="51294"/>
                  <a:pt x="65624" y="52403"/>
                  <a:pt x="65661" y="53919"/>
                </a:cubicBezTo>
                <a:cubicBezTo>
                  <a:pt x="65698" y="55398"/>
                  <a:pt x="65919" y="57209"/>
                  <a:pt x="66548" y="59280"/>
                </a:cubicBezTo>
                <a:cubicBezTo>
                  <a:pt x="66881" y="60278"/>
                  <a:pt x="67361" y="61350"/>
                  <a:pt x="68138" y="62311"/>
                </a:cubicBezTo>
                <a:cubicBezTo>
                  <a:pt x="68286" y="62496"/>
                  <a:pt x="68470" y="62681"/>
                  <a:pt x="68618" y="62866"/>
                </a:cubicBezTo>
                <a:cubicBezTo>
                  <a:pt x="68249" y="62570"/>
                  <a:pt x="67953" y="62200"/>
                  <a:pt x="67657" y="61831"/>
                </a:cubicBezTo>
                <a:cubicBezTo>
                  <a:pt x="66918" y="60796"/>
                  <a:pt x="66289" y="59797"/>
                  <a:pt x="65808" y="58799"/>
                </a:cubicBezTo>
                <a:cubicBezTo>
                  <a:pt x="65328" y="57838"/>
                  <a:pt x="65032" y="56840"/>
                  <a:pt x="64847" y="55878"/>
                </a:cubicBezTo>
                <a:cubicBezTo>
                  <a:pt x="64662" y="54954"/>
                  <a:pt x="64551" y="54104"/>
                  <a:pt x="64478" y="53290"/>
                </a:cubicBezTo>
                <a:cubicBezTo>
                  <a:pt x="64367" y="51738"/>
                  <a:pt x="64404" y="50518"/>
                  <a:pt x="64441" y="49667"/>
                </a:cubicBezTo>
                <a:cubicBezTo>
                  <a:pt x="64514" y="48854"/>
                  <a:pt x="64551" y="48411"/>
                  <a:pt x="64551" y="48410"/>
                </a:cubicBezTo>
                <a:lnTo>
                  <a:pt x="64551" y="48410"/>
                </a:lnTo>
                <a:cubicBezTo>
                  <a:pt x="64551" y="48411"/>
                  <a:pt x="64478" y="48817"/>
                  <a:pt x="64404" y="49630"/>
                </a:cubicBezTo>
                <a:cubicBezTo>
                  <a:pt x="64367" y="50444"/>
                  <a:pt x="64256" y="51664"/>
                  <a:pt x="64330" y="53254"/>
                </a:cubicBezTo>
                <a:cubicBezTo>
                  <a:pt x="64367" y="54030"/>
                  <a:pt x="64441" y="54880"/>
                  <a:pt x="64588" y="55841"/>
                </a:cubicBezTo>
                <a:cubicBezTo>
                  <a:pt x="64773" y="56803"/>
                  <a:pt x="65032" y="57838"/>
                  <a:pt x="65513" y="58873"/>
                </a:cubicBezTo>
                <a:cubicBezTo>
                  <a:pt x="65956" y="59834"/>
                  <a:pt x="66511" y="60796"/>
                  <a:pt x="67176" y="61794"/>
                </a:cubicBezTo>
                <a:cubicBezTo>
                  <a:pt x="67176" y="61794"/>
                  <a:pt x="67139" y="61757"/>
                  <a:pt x="67102" y="61720"/>
                </a:cubicBezTo>
                <a:cubicBezTo>
                  <a:pt x="66141" y="60759"/>
                  <a:pt x="65365" y="59649"/>
                  <a:pt x="64773" y="58577"/>
                </a:cubicBezTo>
                <a:cubicBezTo>
                  <a:pt x="63590" y="56396"/>
                  <a:pt x="63073" y="54289"/>
                  <a:pt x="62851" y="52551"/>
                </a:cubicBezTo>
                <a:cubicBezTo>
                  <a:pt x="62592" y="50813"/>
                  <a:pt x="62703" y="49446"/>
                  <a:pt x="62814" y="48521"/>
                </a:cubicBezTo>
                <a:cubicBezTo>
                  <a:pt x="62962" y="47597"/>
                  <a:pt x="63073" y="47154"/>
                  <a:pt x="63073" y="47116"/>
                </a:cubicBezTo>
                <a:lnTo>
                  <a:pt x="63073" y="47116"/>
                </a:lnTo>
                <a:cubicBezTo>
                  <a:pt x="63073" y="47154"/>
                  <a:pt x="62925" y="47597"/>
                  <a:pt x="62777" y="48484"/>
                </a:cubicBezTo>
                <a:cubicBezTo>
                  <a:pt x="62629" y="49409"/>
                  <a:pt x="62481" y="50739"/>
                  <a:pt x="62666" y="52514"/>
                </a:cubicBezTo>
                <a:cubicBezTo>
                  <a:pt x="62851" y="54252"/>
                  <a:pt x="63331" y="56396"/>
                  <a:pt x="64478" y="58651"/>
                </a:cubicBezTo>
                <a:cubicBezTo>
                  <a:pt x="64995" y="59612"/>
                  <a:pt x="65624" y="60611"/>
                  <a:pt x="66474" y="61572"/>
                </a:cubicBezTo>
                <a:cubicBezTo>
                  <a:pt x="65476" y="60759"/>
                  <a:pt x="64699" y="59834"/>
                  <a:pt x="64071" y="58873"/>
                </a:cubicBezTo>
                <a:cubicBezTo>
                  <a:pt x="63368" y="57912"/>
                  <a:pt x="62888" y="56877"/>
                  <a:pt x="62481" y="55915"/>
                </a:cubicBezTo>
                <a:cubicBezTo>
                  <a:pt x="62074" y="54991"/>
                  <a:pt x="61779" y="54067"/>
                  <a:pt x="61557" y="53254"/>
                </a:cubicBezTo>
                <a:cubicBezTo>
                  <a:pt x="61150" y="51590"/>
                  <a:pt x="61187" y="50222"/>
                  <a:pt x="61261" y="49335"/>
                </a:cubicBezTo>
                <a:cubicBezTo>
                  <a:pt x="61335" y="48448"/>
                  <a:pt x="61446" y="47967"/>
                  <a:pt x="61446" y="47967"/>
                </a:cubicBezTo>
                <a:lnTo>
                  <a:pt x="61446" y="47967"/>
                </a:lnTo>
                <a:cubicBezTo>
                  <a:pt x="61446" y="47967"/>
                  <a:pt x="61298" y="48411"/>
                  <a:pt x="61224" y="49298"/>
                </a:cubicBezTo>
                <a:cubicBezTo>
                  <a:pt x="61113" y="50185"/>
                  <a:pt x="61039" y="51516"/>
                  <a:pt x="61409" y="53217"/>
                </a:cubicBezTo>
                <a:cubicBezTo>
                  <a:pt x="61557" y="54030"/>
                  <a:pt x="61853" y="54954"/>
                  <a:pt x="62222" y="55915"/>
                </a:cubicBezTo>
                <a:cubicBezTo>
                  <a:pt x="62629" y="56914"/>
                  <a:pt x="63073" y="57949"/>
                  <a:pt x="63738" y="58984"/>
                </a:cubicBezTo>
                <a:cubicBezTo>
                  <a:pt x="64404" y="60019"/>
                  <a:pt x="65254" y="61054"/>
                  <a:pt x="66326" y="61979"/>
                </a:cubicBezTo>
                <a:cubicBezTo>
                  <a:pt x="66918" y="62496"/>
                  <a:pt x="67583" y="62940"/>
                  <a:pt x="68286" y="63383"/>
                </a:cubicBezTo>
                <a:cubicBezTo>
                  <a:pt x="66881" y="62570"/>
                  <a:pt x="65550" y="61720"/>
                  <a:pt x="64441" y="60722"/>
                </a:cubicBezTo>
                <a:cubicBezTo>
                  <a:pt x="63184" y="59612"/>
                  <a:pt x="62259" y="58355"/>
                  <a:pt x="61594" y="57025"/>
                </a:cubicBezTo>
                <a:cubicBezTo>
                  <a:pt x="60891" y="55731"/>
                  <a:pt x="60485" y="54400"/>
                  <a:pt x="60263" y="53143"/>
                </a:cubicBezTo>
                <a:cubicBezTo>
                  <a:pt x="60004" y="51923"/>
                  <a:pt x="59930" y="50739"/>
                  <a:pt x="59930" y="49704"/>
                </a:cubicBezTo>
                <a:cubicBezTo>
                  <a:pt x="59967" y="47597"/>
                  <a:pt x="60411" y="46007"/>
                  <a:pt x="60817" y="44972"/>
                </a:cubicBezTo>
                <a:cubicBezTo>
                  <a:pt x="61258" y="43944"/>
                  <a:pt x="61589" y="43463"/>
                  <a:pt x="61594" y="43456"/>
                </a:cubicBezTo>
                <a:lnTo>
                  <a:pt x="61594" y="43456"/>
                </a:lnTo>
                <a:cubicBezTo>
                  <a:pt x="61589" y="43463"/>
                  <a:pt x="61258" y="43944"/>
                  <a:pt x="60780" y="44935"/>
                </a:cubicBezTo>
                <a:cubicBezTo>
                  <a:pt x="60337" y="45896"/>
                  <a:pt x="59856" y="47486"/>
                  <a:pt x="59782" y="49593"/>
                </a:cubicBezTo>
                <a:cubicBezTo>
                  <a:pt x="59745" y="50629"/>
                  <a:pt x="59782" y="51812"/>
                  <a:pt x="60004" y="53069"/>
                </a:cubicBezTo>
                <a:cubicBezTo>
                  <a:pt x="60226" y="54326"/>
                  <a:pt x="60596" y="55694"/>
                  <a:pt x="61261" y="57061"/>
                </a:cubicBezTo>
                <a:cubicBezTo>
                  <a:pt x="61594" y="57727"/>
                  <a:pt x="61964" y="58429"/>
                  <a:pt x="62444" y="59058"/>
                </a:cubicBezTo>
                <a:cubicBezTo>
                  <a:pt x="62925" y="59723"/>
                  <a:pt x="63479" y="60352"/>
                  <a:pt x="64108" y="60943"/>
                </a:cubicBezTo>
                <a:cubicBezTo>
                  <a:pt x="64810" y="61572"/>
                  <a:pt x="65550" y="62163"/>
                  <a:pt x="66363" y="62681"/>
                </a:cubicBezTo>
                <a:cubicBezTo>
                  <a:pt x="64810" y="61868"/>
                  <a:pt x="63479" y="60869"/>
                  <a:pt x="62333" y="59686"/>
                </a:cubicBezTo>
                <a:cubicBezTo>
                  <a:pt x="62001" y="59354"/>
                  <a:pt x="61668" y="58947"/>
                  <a:pt x="61372" y="58577"/>
                </a:cubicBezTo>
                <a:cubicBezTo>
                  <a:pt x="60078" y="56877"/>
                  <a:pt x="59191" y="54806"/>
                  <a:pt x="58784" y="52625"/>
                </a:cubicBezTo>
                <a:cubicBezTo>
                  <a:pt x="58562" y="51294"/>
                  <a:pt x="58488" y="49889"/>
                  <a:pt x="58599" y="48484"/>
                </a:cubicBezTo>
                <a:cubicBezTo>
                  <a:pt x="58599" y="48152"/>
                  <a:pt x="58636" y="47782"/>
                  <a:pt x="58710" y="47412"/>
                </a:cubicBezTo>
                <a:cubicBezTo>
                  <a:pt x="58821" y="46451"/>
                  <a:pt x="59043" y="45527"/>
                  <a:pt x="59339" y="44639"/>
                </a:cubicBezTo>
                <a:cubicBezTo>
                  <a:pt x="60189" y="41830"/>
                  <a:pt x="61520" y="39944"/>
                  <a:pt x="62481" y="38835"/>
                </a:cubicBezTo>
                <a:cubicBezTo>
                  <a:pt x="63664" y="37467"/>
                  <a:pt x="64884" y="36654"/>
                  <a:pt x="65698" y="36210"/>
                </a:cubicBezTo>
                <a:cubicBezTo>
                  <a:pt x="66030" y="36099"/>
                  <a:pt x="66326" y="35988"/>
                  <a:pt x="66622" y="35914"/>
                </a:cubicBezTo>
                <a:lnTo>
                  <a:pt x="66622" y="35914"/>
                </a:lnTo>
                <a:cubicBezTo>
                  <a:pt x="66141" y="36395"/>
                  <a:pt x="65661" y="36839"/>
                  <a:pt x="65254" y="37245"/>
                </a:cubicBezTo>
                <a:cubicBezTo>
                  <a:pt x="64588" y="37948"/>
                  <a:pt x="64034" y="38576"/>
                  <a:pt x="63664" y="39131"/>
                </a:cubicBezTo>
                <a:cubicBezTo>
                  <a:pt x="62851" y="40240"/>
                  <a:pt x="62592" y="40979"/>
                  <a:pt x="62592" y="40979"/>
                </a:cubicBezTo>
                <a:cubicBezTo>
                  <a:pt x="62592" y="40979"/>
                  <a:pt x="62888" y="40314"/>
                  <a:pt x="63738" y="39279"/>
                </a:cubicBezTo>
                <a:cubicBezTo>
                  <a:pt x="64182" y="38761"/>
                  <a:pt x="64736" y="38132"/>
                  <a:pt x="65439" y="37504"/>
                </a:cubicBezTo>
                <a:cubicBezTo>
                  <a:pt x="66067" y="36912"/>
                  <a:pt x="66807" y="36284"/>
                  <a:pt x="67583" y="35581"/>
                </a:cubicBezTo>
                <a:cubicBezTo>
                  <a:pt x="67657" y="35545"/>
                  <a:pt x="67731" y="35508"/>
                  <a:pt x="67842" y="35508"/>
                </a:cubicBezTo>
                <a:cubicBezTo>
                  <a:pt x="67657" y="35655"/>
                  <a:pt x="67509" y="35803"/>
                  <a:pt x="67398" y="35988"/>
                </a:cubicBezTo>
                <a:cubicBezTo>
                  <a:pt x="66992" y="36432"/>
                  <a:pt x="66659" y="36912"/>
                  <a:pt x="66363" y="37393"/>
                </a:cubicBezTo>
                <a:cubicBezTo>
                  <a:pt x="65772" y="38317"/>
                  <a:pt x="65328" y="39131"/>
                  <a:pt x="65032" y="39833"/>
                </a:cubicBezTo>
                <a:cubicBezTo>
                  <a:pt x="64404" y="41275"/>
                  <a:pt x="64256" y="42125"/>
                  <a:pt x="64256" y="42125"/>
                </a:cubicBezTo>
                <a:cubicBezTo>
                  <a:pt x="64256" y="42125"/>
                  <a:pt x="64478" y="41312"/>
                  <a:pt x="65143" y="39944"/>
                </a:cubicBezTo>
                <a:cubicBezTo>
                  <a:pt x="65513" y="39279"/>
                  <a:pt x="65956" y="38465"/>
                  <a:pt x="66585" y="37578"/>
                </a:cubicBezTo>
                <a:cubicBezTo>
                  <a:pt x="66881" y="37134"/>
                  <a:pt x="67250" y="36691"/>
                  <a:pt x="67657" y="36247"/>
                </a:cubicBezTo>
                <a:cubicBezTo>
                  <a:pt x="68064" y="35803"/>
                  <a:pt x="68544" y="35360"/>
                  <a:pt x="69099" y="35027"/>
                </a:cubicBezTo>
                <a:lnTo>
                  <a:pt x="69099" y="34990"/>
                </a:lnTo>
                <a:cubicBezTo>
                  <a:pt x="69284" y="34916"/>
                  <a:pt x="69469" y="34842"/>
                  <a:pt x="69690" y="34768"/>
                </a:cubicBezTo>
                <a:lnTo>
                  <a:pt x="69690" y="34768"/>
                </a:lnTo>
                <a:cubicBezTo>
                  <a:pt x="69358" y="35138"/>
                  <a:pt x="69062" y="35545"/>
                  <a:pt x="68840" y="35914"/>
                </a:cubicBezTo>
                <a:cubicBezTo>
                  <a:pt x="68322" y="36839"/>
                  <a:pt x="68027" y="37726"/>
                  <a:pt x="67842" y="38428"/>
                </a:cubicBezTo>
                <a:cubicBezTo>
                  <a:pt x="67657" y="39168"/>
                  <a:pt x="67583" y="39722"/>
                  <a:pt x="67546" y="40129"/>
                </a:cubicBezTo>
                <a:cubicBezTo>
                  <a:pt x="67509" y="40499"/>
                  <a:pt x="67509" y="40720"/>
                  <a:pt x="67509" y="40720"/>
                </a:cubicBezTo>
                <a:cubicBezTo>
                  <a:pt x="67509" y="40720"/>
                  <a:pt x="67509" y="40499"/>
                  <a:pt x="67583" y="40129"/>
                </a:cubicBezTo>
                <a:cubicBezTo>
                  <a:pt x="67657" y="39759"/>
                  <a:pt x="67768" y="39205"/>
                  <a:pt x="67990" y="38502"/>
                </a:cubicBezTo>
                <a:cubicBezTo>
                  <a:pt x="68212" y="37837"/>
                  <a:pt x="68544" y="36986"/>
                  <a:pt x="69099" y="36099"/>
                </a:cubicBezTo>
                <a:cubicBezTo>
                  <a:pt x="69506" y="35471"/>
                  <a:pt x="70060" y="34805"/>
                  <a:pt x="70800" y="34251"/>
                </a:cubicBezTo>
                <a:cubicBezTo>
                  <a:pt x="70837" y="34214"/>
                  <a:pt x="70873" y="34214"/>
                  <a:pt x="70910" y="34177"/>
                </a:cubicBezTo>
                <a:cubicBezTo>
                  <a:pt x="70984" y="34177"/>
                  <a:pt x="71021" y="34140"/>
                  <a:pt x="71095" y="34103"/>
                </a:cubicBezTo>
                <a:lnTo>
                  <a:pt x="71095" y="34103"/>
                </a:lnTo>
                <a:cubicBezTo>
                  <a:pt x="70689" y="34620"/>
                  <a:pt x="70393" y="35175"/>
                  <a:pt x="70171" y="35692"/>
                </a:cubicBezTo>
                <a:cubicBezTo>
                  <a:pt x="69838" y="36543"/>
                  <a:pt x="69653" y="37319"/>
                  <a:pt x="69580" y="37948"/>
                </a:cubicBezTo>
                <a:cubicBezTo>
                  <a:pt x="69506" y="38576"/>
                  <a:pt x="69469" y="39057"/>
                  <a:pt x="69506" y="39389"/>
                </a:cubicBezTo>
                <a:cubicBezTo>
                  <a:pt x="69506" y="39722"/>
                  <a:pt x="69506" y="39907"/>
                  <a:pt x="69506" y="39907"/>
                </a:cubicBezTo>
                <a:cubicBezTo>
                  <a:pt x="69543" y="39907"/>
                  <a:pt x="69469" y="39205"/>
                  <a:pt x="69727" y="37985"/>
                </a:cubicBezTo>
                <a:cubicBezTo>
                  <a:pt x="69838" y="37393"/>
                  <a:pt x="70060" y="36654"/>
                  <a:pt x="70430" y="35840"/>
                </a:cubicBezTo>
                <a:cubicBezTo>
                  <a:pt x="70689" y="35360"/>
                  <a:pt x="70984" y="34842"/>
                  <a:pt x="71391" y="34361"/>
                </a:cubicBezTo>
                <a:lnTo>
                  <a:pt x="71391" y="34361"/>
                </a:lnTo>
                <a:cubicBezTo>
                  <a:pt x="70873" y="35397"/>
                  <a:pt x="70578" y="36321"/>
                  <a:pt x="70467" y="37097"/>
                </a:cubicBezTo>
                <a:cubicBezTo>
                  <a:pt x="70356" y="37652"/>
                  <a:pt x="70356" y="38132"/>
                  <a:pt x="70393" y="38428"/>
                </a:cubicBezTo>
                <a:cubicBezTo>
                  <a:pt x="70410" y="38568"/>
                  <a:pt x="70428" y="38675"/>
                  <a:pt x="70438" y="38749"/>
                </a:cubicBezTo>
                <a:lnTo>
                  <a:pt x="70438" y="38749"/>
                </a:lnTo>
                <a:cubicBezTo>
                  <a:pt x="70434" y="38510"/>
                  <a:pt x="70427" y="37939"/>
                  <a:pt x="70615" y="37134"/>
                </a:cubicBezTo>
                <a:cubicBezTo>
                  <a:pt x="70837" y="36136"/>
                  <a:pt x="71428" y="34805"/>
                  <a:pt x="72463" y="33363"/>
                </a:cubicBezTo>
                <a:cubicBezTo>
                  <a:pt x="72574" y="33326"/>
                  <a:pt x="72648" y="33289"/>
                  <a:pt x="72722" y="33252"/>
                </a:cubicBezTo>
                <a:close/>
                <a:moveTo>
                  <a:pt x="70615" y="63383"/>
                </a:moveTo>
                <a:cubicBezTo>
                  <a:pt x="70689" y="63457"/>
                  <a:pt x="70763" y="63531"/>
                  <a:pt x="70837" y="63642"/>
                </a:cubicBezTo>
                <a:cubicBezTo>
                  <a:pt x="70837" y="63642"/>
                  <a:pt x="70800" y="63605"/>
                  <a:pt x="70800" y="63605"/>
                </a:cubicBezTo>
                <a:cubicBezTo>
                  <a:pt x="70726" y="63531"/>
                  <a:pt x="70652" y="63457"/>
                  <a:pt x="70578" y="63383"/>
                </a:cubicBezTo>
                <a:close/>
                <a:moveTo>
                  <a:pt x="68766" y="63716"/>
                </a:moveTo>
                <a:cubicBezTo>
                  <a:pt x="68803" y="63716"/>
                  <a:pt x="68840" y="63753"/>
                  <a:pt x="68877" y="63753"/>
                </a:cubicBezTo>
                <a:cubicBezTo>
                  <a:pt x="68840" y="63753"/>
                  <a:pt x="68803" y="63753"/>
                  <a:pt x="68766" y="63716"/>
                </a:cubicBezTo>
                <a:close/>
                <a:moveTo>
                  <a:pt x="77444" y="65019"/>
                </a:moveTo>
                <a:lnTo>
                  <a:pt x="77444" y="65019"/>
                </a:lnTo>
                <a:cubicBezTo>
                  <a:pt x="77447" y="65023"/>
                  <a:pt x="77450" y="65027"/>
                  <a:pt x="77452" y="65033"/>
                </a:cubicBezTo>
                <a:lnTo>
                  <a:pt x="77452" y="65033"/>
                </a:lnTo>
                <a:cubicBezTo>
                  <a:pt x="77449" y="65028"/>
                  <a:pt x="77447" y="65024"/>
                  <a:pt x="77444" y="65019"/>
                </a:cubicBezTo>
                <a:close/>
                <a:moveTo>
                  <a:pt x="87954" y="70223"/>
                </a:moveTo>
                <a:cubicBezTo>
                  <a:pt x="87936" y="70223"/>
                  <a:pt x="87991" y="70242"/>
                  <a:pt x="88111" y="70278"/>
                </a:cubicBezTo>
                <a:lnTo>
                  <a:pt x="88111" y="70278"/>
                </a:lnTo>
                <a:cubicBezTo>
                  <a:pt x="87995" y="70240"/>
                  <a:pt x="87936" y="70223"/>
                  <a:pt x="87954" y="70223"/>
                </a:cubicBezTo>
                <a:close/>
                <a:moveTo>
                  <a:pt x="70800" y="60463"/>
                </a:moveTo>
                <a:lnTo>
                  <a:pt x="70800" y="60463"/>
                </a:lnTo>
                <a:cubicBezTo>
                  <a:pt x="71428" y="60906"/>
                  <a:pt x="72094" y="61350"/>
                  <a:pt x="72685" y="61757"/>
                </a:cubicBezTo>
                <a:lnTo>
                  <a:pt x="72722" y="61794"/>
                </a:lnTo>
                <a:cubicBezTo>
                  <a:pt x="73240" y="62311"/>
                  <a:pt x="73720" y="62866"/>
                  <a:pt x="74201" y="63457"/>
                </a:cubicBezTo>
                <a:cubicBezTo>
                  <a:pt x="74903" y="64382"/>
                  <a:pt x="75901" y="65861"/>
                  <a:pt x="76382" y="67709"/>
                </a:cubicBezTo>
                <a:cubicBezTo>
                  <a:pt x="76604" y="68670"/>
                  <a:pt x="76604" y="69558"/>
                  <a:pt x="76382" y="70297"/>
                </a:cubicBezTo>
                <a:cubicBezTo>
                  <a:pt x="76123" y="71110"/>
                  <a:pt x="75532" y="71813"/>
                  <a:pt x="74681" y="72256"/>
                </a:cubicBezTo>
                <a:cubicBezTo>
                  <a:pt x="73850" y="72707"/>
                  <a:pt x="72986" y="72962"/>
                  <a:pt x="72120" y="72962"/>
                </a:cubicBezTo>
                <a:cubicBezTo>
                  <a:pt x="72062" y="72962"/>
                  <a:pt x="72004" y="72961"/>
                  <a:pt x="71946" y="72959"/>
                </a:cubicBezTo>
                <a:cubicBezTo>
                  <a:pt x="71095" y="72922"/>
                  <a:pt x="70208" y="72626"/>
                  <a:pt x="69506" y="72146"/>
                </a:cubicBezTo>
                <a:cubicBezTo>
                  <a:pt x="68877" y="71702"/>
                  <a:pt x="68359" y="71073"/>
                  <a:pt x="68064" y="70371"/>
                </a:cubicBezTo>
                <a:cubicBezTo>
                  <a:pt x="67805" y="69742"/>
                  <a:pt x="67694" y="69040"/>
                  <a:pt x="67768" y="68338"/>
                </a:cubicBezTo>
                <a:cubicBezTo>
                  <a:pt x="67879" y="66896"/>
                  <a:pt x="68470" y="65787"/>
                  <a:pt x="68766" y="65269"/>
                </a:cubicBezTo>
                <a:cubicBezTo>
                  <a:pt x="68877" y="65047"/>
                  <a:pt x="68988" y="64825"/>
                  <a:pt x="69099" y="64677"/>
                </a:cubicBezTo>
                <a:cubicBezTo>
                  <a:pt x="70245" y="65010"/>
                  <a:pt x="71243" y="65195"/>
                  <a:pt x="72057" y="65306"/>
                </a:cubicBezTo>
                <a:cubicBezTo>
                  <a:pt x="72870" y="65417"/>
                  <a:pt x="73387" y="65454"/>
                  <a:pt x="73683" y="65491"/>
                </a:cubicBezTo>
                <a:lnTo>
                  <a:pt x="73831" y="65491"/>
                </a:lnTo>
                <a:cubicBezTo>
                  <a:pt x="73979" y="65454"/>
                  <a:pt x="74053" y="65343"/>
                  <a:pt x="74090" y="65232"/>
                </a:cubicBezTo>
                <a:cubicBezTo>
                  <a:pt x="74090" y="65158"/>
                  <a:pt x="74090" y="65084"/>
                  <a:pt x="74053" y="64973"/>
                </a:cubicBezTo>
                <a:lnTo>
                  <a:pt x="74016" y="64936"/>
                </a:lnTo>
                <a:cubicBezTo>
                  <a:pt x="73942" y="64825"/>
                  <a:pt x="73757" y="64714"/>
                  <a:pt x="73535" y="64604"/>
                </a:cubicBezTo>
                <a:cubicBezTo>
                  <a:pt x="73461" y="64530"/>
                  <a:pt x="73351" y="64493"/>
                  <a:pt x="73277" y="64419"/>
                </a:cubicBezTo>
                <a:cubicBezTo>
                  <a:pt x="72833" y="64049"/>
                  <a:pt x="72241" y="63568"/>
                  <a:pt x="71724" y="62829"/>
                </a:cubicBezTo>
                <a:cubicBezTo>
                  <a:pt x="71243" y="62163"/>
                  <a:pt x="70910" y="61313"/>
                  <a:pt x="70800" y="60463"/>
                </a:cubicBezTo>
                <a:close/>
                <a:moveTo>
                  <a:pt x="83740" y="72626"/>
                </a:moveTo>
                <a:lnTo>
                  <a:pt x="83740" y="72626"/>
                </a:lnTo>
                <a:cubicBezTo>
                  <a:pt x="83728" y="72792"/>
                  <a:pt x="83715" y="72940"/>
                  <a:pt x="83702" y="73070"/>
                </a:cubicBezTo>
                <a:cubicBezTo>
                  <a:pt x="83716" y="72947"/>
                  <a:pt x="83730" y="72798"/>
                  <a:pt x="83740" y="72626"/>
                </a:cubicBezTo>
                <a:close/>
                <a:moveTo>
                  <a:pt x="75014" y="63125"/>
                </a:moveTo>
                <a:lnTo>
                  <a:pt x="75014" y="63125"/>
                </a:lnTo>
                <a:cubicBezTo>
                  <a:pt x="75125" y="63162"/>
                  <a:pt x="75199" y="63236"/>
                  <a:pt x="75273" y="63273"/>
                </a:cubicBezTo>
                <a:cubicBezTo>
                  <a:pt x="75458" y="63383"/>
                  <a:pt x="75606" y="63531"/>
                  <a:pt x="75754" y="63642"/>
                </a:cubicBezTo>
                <a:cubicBezTo>
                  <a:pt x="75828" y="63679"/>
                  <a:pt x="75865" y="63716"/>
                  <a:pt x="75901" y="63716"/>
                </a:cubicBezTo>
                <a:cubicBezTo>
                  <a:pt x="76271" y="64049"/>
                  <a:pt x="76567" y="64419"/>
                  <a:pt x="76826" y="64788"/>
                </a:cubicBezTo>
                <a:cubicBezTo>
                  <a:pt x="77343" y="65528"/>
                  <a:pt x="77713" y="66304"/>
                  <a:pt x="77972" y="67044"/>
                </a:cubicBezTo>
                <a:cubicBezTo>
                  <a:pt x="78489" y="68559"/>
                  <a:pt x="78526" y="69964"/>
                  <a:pt x="78268" y="71073"/>
                </a:cubicBezTo>
                <a:cubicBezTo>
                  <a:pt x="78120" y="71591"/>
                  <a:pt x="77898" y="72035"/>
                  <a:pt x="77639" y="72404"/>
                </a:cubicBezTo>
                <a:cubicBezTo>
                  <a:pt x="77417" y="72737"/>
                  <a:pt x="77122" y="72996"/>
                  <a:pt x="76900" y="73181"/>
                </a:cubicBezTo>
                <a:cubicBezTo>
                  <a:pt x="76419" y="73513"/>
                  <a:pt x="76123" y="73624"/>
                  <a:pt x="76123" y="73624"/>
                </a:cubicBezTo>
                <a:cubicBezTo>
                  <a:pt x="76123" y="73624"/>
                  <a:pt x="76419" y="73550"/>
                  <a:pt x="76937" y="73181"/>
                </a:cubicBezTo>
                <a:cubicBezTo>
                  <a:pt x="77195" y="73033"/>
                  <a:pt x="77491" y="72774"/>
                  <a:pt x="77750" y="72404"/>
                </a:cubicBezTo>
                <a:cubicBezTo>
                  <a:pt x="78009" y="72072"/>
                  <a:pt x="78268" y="71591"/>
                  <a:pt x="78416" y="71036"/>
                </a:cubicBezTo>
                <a:cubicBezTo>
                  <a:pt x="78748" y="69927"/>
                  <a:pt x="78711" y="68448"/>
                  <a:pt x="78231" y="66896"/>
                </a:cubicBezTo>
                <a:cubicBezTo>
                  <a:pt x="78054" y="66294"/>
                  <a:pt x="77809" y="65659"/>
                  <a:pt x="77465" y="65055"/>
                </a:cubicBezTo>
                <a:lnTo>
                  <a:pt x="77465" y="65055"/>
                </a:lnTo>
                <a:cubicBezTo>
                  <a:pt x="77607" y="65163"/>
                  <a:pt x="77716" y="65272"/>
                  <a:pt x="77824" y="65380"/>
                </a:cubicBezTo>
                <a:cubicBezTo>
                  <a:pt x="78268" y="65971"/>
                  <a:pt x="78637" y="66637"/>
                  <a:pt x="78859" y="67302"/>
                </a:cubicBezTo>
                <a:cubicBezTo>
                  <a:pt x="79118" y="68116"/>
                  <a:pt x="79192" y="68929"/>
                  <a:pt x="79155" y="69668"/>
                </a:cubicBezTo>
                <a:cubicBezTo>
                  <a:pt x="79081" y="71147"/>
                  <a:pt x="78489" y="72367"/>
                  <a:pt x="77787" y="73144"/>
                </a:cubicBezTo>
                <a:cubicBezTo>
                  <a:pt x="77122" y="73920"/>
                  <a:pt x="76382" y="74364"/>
                  <a:pt x="75865" y="74586"/>
                </a:cubicBezTo>
                <a:cubicBezTo>
                  <a:pt x="75384" y="74807"/>
                  <a:pt x="75088" y="74881"/>
                  <a:pt x="75088" y="74881"/>
                </a:cubicBezTo>
                <a:cubicBezTo>
                  <a:pt x="75088" y="74881"/>
                  <a:pt x="75384" y="74807"/>
                  <a:pt x="75901" y="74623"/>
                </a:cubicBezTo>
                <a:cubicBezTo>
                  <a:pt x="76419" y="74401"/>
                  <a:pt x="77195" y="73994"/>
                  <a:pt x="77935" y="73218"/>
                </a:cubicBezTo>
                <a:cubicBezTo>
                  <a:pt x="78674" y="72404"/>
                  <a:pt x="79340" y="71184"/>
                  <a:pt x="79451" y="69632"/>
                </a:cubicBezTo>
                <a:cubicBezTo>
                  <a:pt x="79525" y="68855"/>
                  <a:pt x="79488" y="67635"/>
                  <a:pt x="79229" y="66785"/>
                </a:cubicBezTo>
                <a:lnTo>
                  <a:pt x="79229" y="66785"/>
                </a:lnTo>
                <a:cubicBezTo>
                  <a:pt x="79229" y="66785"/>
                  <a:pt x="79636" y="67339"/>
                  <a:pt x="80005" y="68042"/>
                </a:cubicBezTo>
                <a:lnTo>
                  <a:pt x="80264" y="68670"/>
                </a:lnTo>
                <a:cubicBezTo>
                  <a:pt x="80264" y="68707"/>
                  <a:pt x="80264" y="68744"/>
                  <a:pt x="80301" y="68781"/>
                </a:cubicBezTo>
                <a:cubicBezTo>
                  <a:pt x="80301" y="68781"/>
                  <a:pt x="80301" y="68781"/>
                  <a:pt x="80301" y="68818"/>
                </a:cubicBezTo>
                <a:cubicBezTo>
                  <a:pt x="80375" y="69151"/>
                  <a:pt x="80449" y="69521"/>
                  <a:pt x="80449" y="69853"/>
                </a:cubicBezTo>
                <a:cubicBezTo>
                  <a:pt x="80486" y="70704"/>
                  <a:pt x="80412" y="71554"/>
                  <a:pt x="80190" y="72256"/>
                </a:cubicBezTo>
                <a:cubicBezTo>
                  <a:pt x="80153" y="72441"/>
                  <a:pt x="80079" y="72626"/>
                  <a:pt x="80005" y="72774"/>
                </a:cubicBezTo>
                <a:cubicBezTo>
                  <a:pt x="79894" y="72922"/>
                  <a:pt x="79820" y="73107"/>
                  <a:pt x="79709" y="73255"/>
                </a:cubicBezTo>
                <a:cubicBezTo>
                  <a:pt x="79525" y="73550"/>
                  <a:pt x="79340" y="73809"/>
                  <a:pt x="79118" y="74068"/>
                </a:cubicBezTo>
                <a:cubicBezTo>
                  <a:pt x="78674" y="74549"/>
                  <a:pt x="78194" y="74918"/>
                  <a:pt x="77750" y="75214"/>
                </a:cubicBezTo>
                <a:cubicBezTo>
                  <a:pt x="76863" y="75806"/>
                  <a:pt x="76049" y="76101"/>
                  <a:pt x="75495" y="76249"/>
                </a:cubicBezTo>
                <a:cubicBezTo>
                  <a:pt x="74940" y="76397"/>
                  <a:pt x="74644" y="76397"/>
                  <a:pt x="74644" y="76434"/>
                </a:cubicBezTo>
                <a:cubicBezTo>
                  <a:pt x="74644" y="76397"/>
                  <a:pt x="74977" y="76397"/>
                  <a:pt x="75532" y="76286"/>
                </a:cubicBezTo>
                <a:cubicBezTo>
                  <a:pt x="76086" y="76138"/>
                  <a:pt x="76937" y="75917"/>
                  <a:pt x="77898" y="75325"/>
                </a:cubicBezTo>
                <a:cubicBezTo>
                  <a:pt x="78379" y="75029"/>
                  <a:pt x="78859" y="74660"/>
                  <a:pt x="79303" y="74179"/>
                </a:cubicBezTo>
                <a:cubicBezTo>
                  <a:pt x="79562" y="73920"/>
                  <a:pt x="79783" y="73661"/>
                  <a:pt x="79968" y="73329"/>
                </a:cubicBezTo>
                <a:cubicBezTo>
                  <a:pt x="80190" y="73033"/>
                  <a:pt x="80375" y="72700"/>
                  <a:pt x="80523" y="72293"/>
                </a:cubicBezTo>
                <a:cubicBezTo>
                  <a:pt x="80634" y="71961"/>
                  <a:pt x="80708" y="71591"/>
                  <a:pt x="80745" y="71184"/>
                </a:cubicBezTo>
                <a:lnTo>
                  <a:pt x="80745" y="71184"/>
                </a:lnTo>
                <a:cubicBezTo>
                  <a:pt x="80819" y="71961"/>
                  <a:pt x="80671" y="72700"/>
                  <a:pt x="80412" y="73329"/>
                </a:cubicBezTo>
                <a:cubicBezTo>
                  <a:pt x="80079" y="74068"/>
                  <a:pt x="79636" y="74733"/>
                  <a:pt x="79155" y="75251"/>
                </a:cubicBezTo>
                <a:cubicBezTo>
                  <a:pt x="78194" y="76360"/>
                  <a:pt x="77122" y="77063"/>
                  <a:pt x="76197" y="77469"/>
                </a:cubicBezTo>
                <a:cubicBezTo>
                  <a:pt x="75273" y="77913"/>
                  <a:pt x="74497" y="78098"/>
                  <a:pt x="73942" y="78172"/>
                </a:cubicBezTo>
                <a:cubicBezTo>
                  <a:pt x="73424" y="78209"/>
                  <a:pt x="73129" y="78209"/>
                  <a:pt x="73129" y="78209"/>
                </a:cubicBezTo>
                <a:cubicBezTo>
                  <a:pt x="73129" y="78209"/>
                  <a:pt x="73260" y="78225"/>
                  <a:pt x="73512" y="78225"/>
                </a:cubicBezTo>
                <a:cubicBezTo>
                  <a:pt x="73638" y="78225"/>
                  <a:pt x="73794" y="78221"/>
                  <a:pt x="73979" y="78209"/>
                </a:cubicBezTo>
                <a:cubicBezTo>
                  <a:pt x="74534" y="78172"/>
                  <a:pt x="75347" y="78024"/>
                  <a:pt x="76308" y="77617"/>
                </a:cubicBezTo>
                <a:cubicBezTo>
                  <a:pt x="77269" y="77211"/>
                  <a:pt x="78379" y="76508"/>
                  <a:pt x="79414" y="75436"/>
                </a:cubicBezTo>
                <a:cubicBezTo>
                  <a:pt x="79636" y="75214"/>
                  <a:pt x="79820" y="74955"/>
                  <a:pt x="80005" y="74697"/>
                </a:cubicBezTo>
                <a:lnTo>
                  <a:pt x="80005" y="74697"/>
                </a:lnTo>
                <a:cubicBezTo>
                  <a:pt x="79414" y="75880"/>
                  <a:pt x="78526" y="76952"/>
                  <a:pt x="77417" y="77765"/>
                </a:cubicBezTo>
                <a:cubicBezTo>
                  <a:pt x="76826" y="78246"/>
                  <a:pt x="76123" y="78615"/>
                  <a:pt x="75347" y="78911"/>
                </a:cubicBezTo>
                <a:cubicBezTo>
                  <a:pt x="74571" y="79207"/>
                  <a:pt x="73868" y="79392"/>
                  <a:pt x="73129" y="79466"/>
                </a:cubicBezTo>
                <a:cubicBezTo>
                  <a:pt x="72873" y="79493"/>
                  <a:pt x="72619" y="79506"/>
                  <a:pt x="72367" y="79506"/>
                </a:cubicBezTo>
                <a:cubicBezTo>
                  <a:pt x="71235" y="79506"/>
                  <a:pt x="70154" y="79234"/>
                  <a:pt x="69247" y="78689"/>
                </a:cubicBezTo>
                <a:cubicBezTo>
                  <a:pt x="68064" y="77950"/>
                  <a:pt x="67361" y="76915"/>
                  <a:pt x="66992" y="76212"/>
                </a:cubicBezTo>
                <a:cubicBezTo>
                  <a:pt x="66622" y="75510"/>
                  <a:pt x="66400" y="74807"/>
                  <a:pt x="66252" y="73994"/>
                </a:cubicBezTo>
                <a:lnTo>
                  <a:pt x="66252" y="73994"/>
                </a:lnTo>
                <a:cubicBezTo>
                  <a:pt x="66289" y="74068"/>
                  <a:pt x="66289" y="74142"/>
                  <a:pt x="66326" y="74216"/>
                </a:cubicBezTo>
                <a:cubicBezTo>
                  <a:pt x="66659" y="74918"/>
                  <a:pt x="67029" y="75510"/>
                  <a:pt x="67435" y="75990"/>
                </a:cubicBezTo>
                <a:cubicBezTo>
                  <a:pt x="68249" y="76989"/>
                  <a:pt x="69136" y="77469"/>
                  <a:pt x="69727" y="77728"/>
                </a:cubicBezTo>
                <a:cubicBezTo>
                  <a:pt x="70356" y="77950"/>
                  <a:pt x="70689" y="78024"/>
                  <a:pt x="70689" y="78024"/>
                </a:cubicBezTo>
                <a:cubicBezTo>
                  <a:pt x="70689" y="78024"/>
                  <a:pt x="70356" y="77950"/>
                  <a:pt x="69727" y="77654"/>
                </a:cubicBezTo>
                <a:cubicBezTo>
                  <a:pt x="69136" y="77395"/>
                  <a:pt x="68249" y="76878"/>
                  <a:pt x="67509" y="75880"/>
                </a:cubicBezTo>
                <a:cubicBezTo>
                  <a:pt x="67139" y="75362"/>
                  <a:pt x="66807" y="74733"/>
                  <a:pt x="66511" y="74031"/>
                </a:cubicBezTo>
                <a:cubicBezTo>
                  <a:pt x="66363" y="73698"/>
                  <a:pt x="66252" y="73292"/>
                  <a:pt x="66141" y="72922"/>
                </a:cubicBezTo>
                <a:cubicBezTo>
                  <a:pt x="66104" y="72552"/>
                  <a:pt x="66067" y="72109"/>
                  <a:pt x="66104" y="71665"/>
                </a:cubicBezTo>
                <a:lnTo>
                  <a:pt x="66104" y="71665"/>
                </a:lnTo>
                <a:cubicBezTo>
                  <a:pt x="66215" y="72330"/>
                  <a:pt x="66437" y="72959"/>
                  <a:pt x="66696" y="73476"/>
                </a:cubicBezTo>
                <a:cubicBezTo>
                  <a:pt x="67324" y="74623"/>
                  <a:pt x="68175" y="75362"/>
                  <a:pt x="68914" y="75806"/>
                </a:cubicBezTo>
                <a:cubicBezTo>
                  <a:pt x="69690" y="76286"/>
                  <a:pt x="70356" y="76471"/>
                  <a:pt x="70800" y="76545"/>
                </a:cubicBezTo>
                <a:cubicBezTo>
                  <a:pt x="71243" y="76619"/>
                  <a:pt x="71502" y="76619"/>
                  <a:pt x="71502" y="76619"/>
                </a:cubicBezTo>
                <a:cubicBezTo>
                  <a:pt x="71502" y="76619"/>
                  <a:pt x="71243" y="76619"/>
                  <a:pt x="70800" y="76508"/>
                </a:cubicBezTo>
                <a:cubicBezTo>
                  <a:pt x="70356" y="76360"/>
                  <a:pt x="69690" y="76175"/>
                  <a:pt x="68951" y="75658"/>
                </a:cubicBezTo>
                <a:cubicBezTo>
                  <a:pt x="68249" y="75177"/>
                  <a:pt x="67472" y="74401"/>
                  <a:pt x="66955" y="73292"/>
                </a:cubicBezTo>
                <a:cubicBezTo>
                  <a:pt x="66548" y="72404"/>
                  <a:pt x="66289" y="71258"/>
                  <a:pt x="66437" y="70075"/>
                </a:cubicBezTo>
                <a:lnTo>
                  <a:pt x="66437" y="70075"/>
                </a:lnTo>
                <a:cubicBezTo>
                  <a:pt x="66474" y="70445"/>
                  <a:pt x="66548" y="70778"/>
                  <a:pt x="66659" y="71073"/>
                </a:cubicBezTo>
                <a:cubicBezTo>
                  <a:pt x="66918" y="71961"/>
                  <a:pt x="67398" y="72700"/>
                  <a:pt x="67916" y="73255"/>
                </a:cubicBezTo>
                <a:cubicBezTo>
                  <a:pt x="68470" y="73809"/>
                  <a:pt x="69062" y="74179"/>
                  <a:pt x="69616" y="74438"/>
                </a:cubicBezTo>
                <a:cubicBezTo>
                  <a:pt x="70495" y="74863"/>
                  <a:pt x="71308" y="74984"/>
                  <a:pt x="71923" y="74984"/>
                </a:cubicBezTo>
                <a:cubicBezTo>
                  <a:pt x="72111" y="74984"/>
                  <a:pt x="72280" y="74973"/>
                  <a:pt x="72426" y="74955"/>
                </a:cubicBezTo>
                <a:cubicBezTo>
                  <a:pt x="73051" y="74882"/>
                  <a:pt x="73384" y="74735"/>
                  <a:pt x="73387" y="74733"/>
                </a:cubicBezTo>
                <a:lnTo>
                  <a:pt x="73387" y="74733"/>
                </a:lnTo>
                <a:cubicBezTo>
                  <a:pt x="73384" y="74735"/>
                  <a:pt x="73051" y="74882"/>
                  <a:pt x="72389" y="74918"/>
                </a:cubicBezTo>
                <a:cubicBezTo>
                  <a:pt x="72319" y="74922"/>
                  <a:pt x="72243" y="74925"/>
                  <a:pt x="72164" y="74925"/>
                </a:cubicBezTo>
                <a:cubicBezTo>
                  <a:pt x="71535" y="74925"/>
                  <a:pt x="70638" y="74782"/>
                  <a:pt x="69653" y="74290"/>
                </a:cubicBezTo>
                <a:cubicBezTo>
                  <a:pt x="69099" y="73994"/>
                  <a:pt x="68544" y="73587"/>
                  <a:pt x="68027" y="73033"/>
                </a:cubicBezTo>
                <a:cubicBezTo>
                  <a:pt x="67546" y="72478"/>
                  <a:pt x="67139" y="71776"/>
                  <a:pt x="66918" y="70962"/>
                </a:cubicBezTo>
                <a:cubicBezTo>
                  <a:pt x="66807" y="70519"/>
                  <a:pt x="66770" y="70075"/>
                  <a:pt x="66770" y="69632"/>
                </a:cubicBezTo>
                <a:cubicBezTo>
                  <a:pt x="66733" y="69151"/>
                  <a:pt x="66770" y="68670"/>
                  <a:pt x="66844" y="68190"/>
                </a:cubicBezTo>
                <a:cubicBezTo>
                  <a:pt x="66881" y="67894"/>
                  <a:pt x="66955" y="67598"/>
                  <a:pt x="67029" y="67302"/>
                </a:cubicBezTo>
                <a:cubicBezTo>
                  <a:pt x="67065" y="67228"/>
                  <a:pt x="67102" y="67118"/>
                  <a:pt x="67176" y="67044"/>
                </a:cubicBezTo>
                <a:lnTo>
                  <a:pt x="67176" y="67044"/>
                </a:lnTo>
                <a:cubicBezTo>
                  <a:pt x="67102" y="67265"/>
                  <a:pt x="67029" y="67524"/>
                  <a:pt x="66992" y="67783"/>
                </a:cubicBezTo>
                <a:cubicBezTo>
                  <a:pt x="66955" y="67931"/>
                  <a:pt x="66918" y="68079"/>
                  <a:pt x="66918" y="68227"/>
                </a:cubicBezTo>
                <a:cubicBezTo>
                  <a:pt x="66881" y="68338"/>
                  <a:pt x="66881" y="68485"/>
                  <a:pt x="66844" y="68633"/>
                </a:cubicBezTo>
                <a:cubicBezTo>
                  <a:pt x="66807" y="69373"/>
                  <a:pt x="66881" y="70075"/>
                  <a:pt x="67139" y="70704"/>
                </a:cubicBezTo>
                <a:cubicBezTo>
                  <a:pt x="67324" y="71295"/>
                  <a:pt x="67620" y="71850"/>
                  <a:pt x="68027" y="72293"/>
                </a:cubicBezTo>
                <a:cubicBezTo>
                  <a:pt x="68286" y="72589"/>
                  <a:pt x="68544" y="72848"/>
                  <a:pt x="68877" y="73070"/>
                </a:cubicBezTo>
                <a:cubicBezTo>
                  <a:pt x="69727" y="73698"/>
                  <a:pt x="70800" y="74105"/>
                  <a:pt x="71909" y="74142"/>
                </a:cubicBezTo>
                <a:cubicBezTo>
                  <a:pt x="72032" y="74150"/>
                  <a:pt x="72156" y="74154"/>
                  <a:pt x="72282" y="74154"/>
                </a:cubicBezTo>
                <a:cubicBezTo>
                  <a:pt x="73287" y="74154"/>
                  <a:pt x="74353" y="73891"/>
                  <a:pt x="75273" y="73366"/>
                </a:cubicBezTo>
                <a:cubicBezTo>
                  <a:pt x="75680" y="73107"/>
                  <a:pt x="76049" y="72848"/>
                  <a:pt x="76382" y="72552"/>
                </a:cubicBezTo>
                <a:cubicBezTo>
                  <a:pt x="76493" y="72441"/>
                  <a:pt x="76604" y="72330"/>
                  <a:pt x="76678" y="72219"/>
                </a:cubicBezTo>
                <a:cubicBezTo>
                  <a:pt x="76974" y="71887"/>
                  <a:pt x="77195" y="71480"/>
                  <a:pt x="77380" y="71073"/>
                </a:cubicBezTo>
                <a:cubicBezTo>
                  <a:pt x="77454" y="70926"/>
                  <a:pt x="77491" y="70815"/>
                  <a:pt x="77528" y="70667"/>
                </a:cubicBezTo>
                <a:cubicBezTo>
                  <a:pt x="77824" y="69705"/>
                  <a:pt x="77787" y="68596"/>
                  <a:pt x="77454" y="67450"/>
                </a:cubicBezTo>
                <a:cubicBezTo>
                  <a:pt x="77380" y="67191"/>
                  <a:pt x="77306" y="66933"/>
                  <a:pt x="77232" y="66711"/>
                </a:cubicBezTo>
                <a:cubicBezTo>
                  <a:pt x="76937" y="65971"/>
                  <a:pt x="76567" y="65306"/>
                  <a:pt x="76197" y="64751"/>
                </a:cubicBezTo>
                <a:cubicBezTo>
                  <a:pt x="75828" y="64123"/>
                  <a:pt x="75384" y="63568"/>
                  <a:pt x="75014" y="63125"/>
                </a:cubicBezTo>
                <a:close/>
                <a:moveTo>
                  <a:pt x="86880" y="81535"/>
                </a:moveTo>
                <a:lnTo>
                  <a:pt x="86880" y="81535"/>
                </a:lnTo>
                <a:cubicBezTo>
                  <a:pt x="86880" y="81535"/>
                  <a:pt x="86880" y="81535"/>
                  <a:pt x="86880" y="81535"/>
                </a:cubicBezTo>
                <a:lnTo>
                  <a:pt x="86880" y="81535"/>
                </a:lnTo>
                <a:cubicBezTo>
                  <a:pt x="86880" y="81535"/>
                  <a:pt x="86880" y="81535"/>
                  <a:pt x="86880" y="81535"/>
                </a:cubicBezTo>
                <a:cubicBezTo>
                  <a:pt x="86881" y="81535"/>
                  <a:pt x="86881" y="81536"/>
                  <a:pt x="86882" y="81536"/>
                </a:cubicBezTo>
                <a:cubicBezTo>
                  <a:pt x="86881" y="81536"/>
                  <a:pt x="86881" y="81535"/>
                  <a:pt x="86880" y="81535"/>
                </a:cubicBezTo>
                <a:close/>
                <a:moveTo>
                  <a:pt x="72739" y="82666"/>
                </a:moveTo>
                <a:cubicBezTo>
                  <a:pt x="72801" y="82678"/>
                  <a:pt x="72833" y="82682"/>
                  <a:pt x="72833" y="82682"/>
                </a:cubicBezTo>
                <a:cubicBezTo>
                  <a:pt x="72833" y="82682"/>
                  <a:pt x="72801" y="82678"/>
                  <a:pt x="72739" y="82666"/>
                </a:cubicBezTo>
                <a:close/>
                <a:moveTo>
                  <a:pt x="72981" y="84086"/>
                </a:moveTo>
                <a:lnTo>
                  <a:pt x="72981" y="84086"/>
                </a:lnTo>
                <a:cubicBezTo>
                  <a:pt x="72981" y="84086"/>
                  <a:pt x="72981" y="84087"/>
                  <a:pt x="72981" y="84087"/>
                </a:cubicBezTo>
                <a:cubicBezTo>
                  <a:pt x="72981" y="84087"/>
                  <a:pt x="72981" y="84086"/>
                  <a:pt x="72981" y="84086"/>
                </a:cubicBezTo>
                <a:close/>
                <a:moveTo>
                  <a:pt x="71465" y="55546"/>
                </a:moveTo>
                <a:cubicBezTo>
                  <a:pt x="72759" y="56766"/>
                  <a:pt x="74164" y="57690"/>
                  <a:pt x="75421" y="58355"/>
                </a:cubicBezTo>
                <a:cubicBezTo>
                  <a:pt x="76789" y="59095"/>
                  <a:pt x="78009" y="59612"/>
                  <a:pt x="79044" y="60019"/>
                </a:cubicBezTo>
                <a:cubicBezTo>
                  <a:pt x="81077" y="60796"/>
                  <a:pt x="82223" y="61091"/>
                  <a:pt x="82223" y="61091"/>
                </a:cubicBezTo>
                <a:cubicBezTo>
                  <a:pt x="82223" y="61091"/>
                  <a:pt x="81040" y="60722"/>
                  <a:pt x="79044" y="59834"/>
                </a:cubicBezTo>
                <a:cubicBezTo>
                  <a:pt x="78046" y="59428"/>
                  <a:pt x="76826" y="58836"/>
                  <a:pt x="75495" y="58060"/>
                </a:cubicBezTo>
                <a:cubicBezTo>
                  <a:pt x="74608" y="57542"/>
                  <a:pt x="73683" y="56914"/>
                  <a:pt x="72722" y="56137"/>
                </a:cubicBezTo>
                <a:lnTo>
                  <a:pt x="72722" y="56137"/>
                </a:lnTo>
                <a:cubicBezTo>
                  <a:pt x="72907" y="56211"/>
                  <a:pt x="73055" y="56285"/>
                  <a:pt x="73203" y="56359"/>
                </a:cubicBezTo>
                <a:cubicBezTo>
                  <a:pt x="73572" y="56507"/>
                  <a:pt x="73905" y="56655"/>
                  <a:pt x="74275" y="56803"/>
                </a:cubicBezTo>
                <a:cubicBezTo>
                  <a:pt x="75347" y="57394"/>
                  <a:pt x="76345" y="57875"/>
                  <a:pt x="77232" y="58245"/>
                </a:cubicBezTo>
                <a:cubicBezTo>
                  <a:pt x="78231" y="58651"/>
                  <a:pt x="79081" y="58947"/>
                  <a:pt x="79746" y="59169"/>
                </a:cubicBezTo>
                <a:cubicBezTo>
                  <a:pt x="81151" y="59612"/>
                  <a:pt x="81928" y="59797"/>
                  <a:pt x="81928" y="59797"/>
                </a:cubicBezTo>
                <a:cubicBezTo>
                  <a:pt x="81928" y="59797"/>
                  <a:pt x="81151" y="59539"/>
                  <a:pt x="79783" y="58984"/>
                </a:cubicBezTo>
                <a:cubicBezTo>
                  <a:pt x="79081" y="58725"/>
                  <a:pt x="78268" y="58392"/>
                  <a:pt x="77343" y="57949"/>
                </a:cubicBezTo>
                <a:cubicBezTo>
                  <a:pt x="77048" y="57801"/>
                  <a:pt x="76715" y="57653"/>
                  <a:pt x="76382" y="57468"/>
                </a:cubicBezTo>
                <a:lnTo>
                  <a:pt x="76382" y="57468"/>
                </a:lnTo>
                <a:cubicBezTo>
                  <a:pt x="76900" y="57616"/>
                  <a:pt x="77417" y="57690"/>
                  <a:pt x="77898" y="57764"/>
                </a:cubicBezTo>
                <a:cubicBezTo>
                  <a:pt x="77972" y="57764"/>
                  <a:pt x="78083" y="57801"/>
                  <a:pt x="78157" y="57838"/>
                </a:cubicBezTo>
                <a:lnTo>
                  <a:pt x="80005" y="58318"/>
                </a:lnTo>
                <a:cubicBezTo>
                  <a:pt x="81040" y="58614"/>
                  <a:pt x="81632" y="58725"/>
                  <a:pt x="81632" y="58725"/>
                </a:cubicBezTo>
                <a:cubicBezTo>
                  <a:pt x="81632" y="58725"/>
                  <a:pt x="81040" y="58540"/>
                  <a:pt x="80042" y="58171"/>
                </a:cubicBezTo>
                <a:cubicBezTo>
                  <a:pt x="79783" y="58097"/>
                  <a:pt x="79488" y="57986"/>
                  <a:pt x="79192" y="57875"/>
                </a:cubicBezTo>
                <a:lnTo>
                  <a:pt x="79746" y="57875"/>
                </a:lnTo>
                <a:cubicBezTo>
                  <a:pt x="79894" y="57875"/>
                  <a:pt x="80042" y="57875"/>
                  <a:pt x="80190" y="57838"/>
                </a:cubicBezTo>
                <a:lnTo>
                  <a:pt x="80301" y="57838"/>
                </a:lnTo>
                <a:cubicBezTo>
                  <a:pt x="81077" y="58134"/>
                  <a:pt x="81854" y="58392"/>
                  <a:pt x="82667" y="58688"/>
                </a:cubicBezTo>
                <a:lnTo>
                  <a:pt x="83074" y="58836"/>
                </a:lnTo>
                <a:cubicBezTo>
                  <a:pt x="85070" y="59539"/>
                  <a:pt x="86660" y="60167"/>
                  <a:pt x="88028" y="60943"/>
                </a:cubicBezTo>
                <a:cubicBezTo>
                  <a:pt x="88398" y="61165"/>
                  <a:pt x="88767" y="61387"/>
                  <a:pt x="89100" y="61609"/>
                </a:cubicBezTo>
                <a:cubicBezTo>
                  <a:pt x="88693" y="61387"/>
                  <a:pt x="88287" y="61239"/>
                  <a:pt x="87917" y="61128"/>
                </a:cubicBezTo>
                <a:cubicBezTo>
                  <a:pt x="87252" y="60869"/>
                  <a:pt x="86660" y="60722"/>
                  <a:pt x="86105" y="60537"/>
                </a:cubicBezTo>
                <a:cubicBezTo>
                  <a:pt x="84996" y="60241"/>
                  <a:pt x="84183" y="59945"/>
                  <a:pt x="83628" y="59723"/>
                </a:cubicBezTo>
                <a:cubicBezTo>
                  <a:pt x="83111" y="59465"/>
                  <a:pt x="82852" y="59317"/>
                  <a:pt x="82852" y="59317"/>
                </a:cubicBezTo>
                <a:lnTo>
                  <a:pt x="82852" y="59317"/>
                </a:lnTo>
                <a:cubicBezTo>
                  <a:pt x="82852" y="59317"/>
                  <a:pt x="83111" y="59502"/>
                  <a:pt x="83628" y="59760"/>
                </a:cubicBezTo>
                <a:cubicBezTo>
                  <a:pt x="84183" y="60019"/>
                  <a:pt x="85033" y="60352"/>
                  <a:pt x="86105" y="60722"/>
                </a:cubicBezTo>
                <a:cubicBezTo>
                  <a:pt x="86660" y="60906"/>
                  <a:pt x="87252" y="61091"/>
                  <a:pt x="87880" y="61350"/>
                </a:cubicBezTo>
                <a:cubicBezTo>
                  <a:pt x="88509" y="61609"/>
                  <a:pt x="89211" y="61905"/>
                  <a:pt x="89839" y="62385"/>
                </a:cubicBezTo>
                <a:cubicBezTo>
                  <a:pt x="90283" y="62681"/>
                  <a:pt x="90727" y="63088"/>
                  <a:pt x="91059" y="63605"/>
                </a:cubicBezTo>
                <a:cubicBezTo>
                  <a:pt x="90727" y="63347"/>
                  <a:pt x="90394" y="63125"/>
                  <a:pt x="90061" y="62940"/>
                </a:cubicBezTo>
                <a:cubicBezTo>
                  <a:pt x="88952" y="62348"/>
                  <a:pt x="87880" y="62016"/>
                  <a:pt x="87030" y="61757"/>
                </a:cubicBezTo>
                <a:cubicBezTo>
                  <a:pt x="86142" y="61498"/>
                  <a:pt x="85477" y="61313"/>
                  <a:pt x="85033" y="61202"/>
                </a:cubicBezTo>
                <a:cubicBezTo>
                  <a:pt x="84590" y="61054"/>
                  <a:pt x="84368" y="60980"/>
                  <a:pt x="84368" y="60980"/>
                </a:cubicBezTo>
                <a:lnTo>
                  <a:pt x="84368" y="60980"/>
                </a:lnTo>
                <a:cubicBezTo>
                  <a:pt x="84368" y="60980"/>
                  <a:pt x="84590" y="61091"/>
                  <a:pt x="85033" y="61239"/>
                </a:cubicBezTo>
                <a:lnTo>
                  <a:pt x="86993" y="61905"/>
                </a:lnTo>
                <a:cubicBezTo>
                  <a:pt x="87843" y="62200"/>
                  <a:pt x="88878" y="62607"/>
                  <a:pt x="89987" y="63236"/>
                </a:cubicBezTo>
                <a:cubicBezTo>
                  <a:pt x="90505" y="63568"/>
                  <a:pt x="91023" y="63975"/>
                  <a:pt x="91466" y="64493"/>
                </a:cubicBezTo>
                <a:cubicBezTo>
                  <a:pt x="91577" y="64604"/>
                  <a:pt x="91651" y="64751"/>
                  <a:pt x="91725" y="64862"/>
                </a:cubicBezTo>
                <a:cubicBezTo>
                  <a:pt x="91799" y="64973"/>
                  <a:pt x="91836" y="65121"/>
                  <a:pt x="91873" y="65269"/>
                </a:cubicBezTo>
                <a:cubicBezTo>
                  <a:pt x="91725" y="65121"/>
                  <a:pt x="91540" y="64973"/>
                  <a:pt x="91392" y="64825"/>
                </a:cubicBezTo>
                <a:cubicBezTo>
                  <a:pt x="90838" y="64419"/>
                  <a:pt x="90320" y="64123"/>
                  <a:pt x="89802" y="63827"/>
                </a:cubicBezTo>
                <a:cubicBezTo>
                  <a:pt x="88767" y="63310"/>
                  <a:pt x="87806" y="63088"/>
                  <a:pt x="87030" y="62866"/>
                </a:cubicBezTo>
                <a:cubicBezTo>
                  <a:pt x="85477" y="62459"/>
                  <a:pt x="84664" y="62164"/>
                  <a:pt x="84664" y="62163"/>
                </a:cubicBezTo>
                <a:lnTo>
                  <a:pt x="84664" y="62163"/>
                </a:lnTo>
                <a:cubicBezTo>
                  <a:pt x="84664" y="62164"/>
                  <a:pt x="84849" y="62238"/>
                  <a:pt x="85255" y="62422"/>
                </a:cubicBezTo>
                <a:cubicBezTo>
                  <a:pt x="85662" y="62570"/>
                  <a:pt x="86253" y="62755"/>
                  <a:pt x="87030" y="63014"/>
                </a:cubicBezTo>
                <a:cubicBezTo>
                  <a:pt x="87399" y="63162"/>
                  <a:pt x="87843" y="63273"/>
                  <a:pt x="88287" y="63457"/>
                </a:cubicBezTo>
                <a:cubicBezTo>
                  <a:pt x="88730" y="63642"/>
                  <a:pt x="89248" y="63827"/>
                  <a:pt x="89692" y="64123"/>
                </a:cubicBezTo>
                <a:cubicBezTo>
                  <a:pt x="90172" y="64419"/>
                  <a:pt x="90690" y="64751"/>
                  <a:pt x="91170" y="65158"/>
                </a:cubicBezTo>
                <a:cubicBezTo>
                  <a:pt x="91318" y="65269"/>
                  <a:pt x="91429" y="65417"/>
                  <a:pt x="91577" y="65528"/>
                </a:cubicBezTo>
                <a:cubicBezTo>
                  <a:pt x="91392" y="65417"/>
                  <a:pt x="91170" y="65306"/>
                  <a:pt x="90949" y="65195"/>
                </a:cubicBezTo>
                <a:cubicBezTo>
                  <a:pt x="90394" y="64936"/>
                  <a:pt x="89876" y="64714"/>
                  <a:pt x="89359" y="64530"/>
                </a:cubicBezTo>
                <a:cubicBezTo>
                  <a:pt x="88361" y="64160"/>
                  <a:pt x="87473" y="63901"/>
                  <a:pt x="86771" y="63679"/>
                </a:cubicBezTo>
                <a:cubicBezTo>
                  <a:pt x="86068" y="63494"/>
                  <a:pt x="85514" y="63310"/>
                  <a:pt x="85144" y="63199"/>
                </a:cubicBezTo>
                <a:cubicBezTo>
                  <a:pt x="84775" y="63051"/>
                  <a:pt x="84590" y="62977"/>
                  <a:pt x="84590" y="62977"/>
                </a:cubicBezTo>
                <a:lnTo>
                  <a:pt x="84590" y="62977"/>
                </a:lnTo>
                <a:cubicBezTo>
                  <a:pt x="84590" y="62977"/>
                  <a:pt x="84775" y="63088"/>
                  <a:pt x="85144" y="63236"/>
                </a:cubicBezTo>
                <a:cubicBezTo>
                  <a:pt x="85514" y="63383"/>
                  <a:pt x="86068" y="63605"/>
                  <a:pt x="86771" y="63864"/>
                </a:cubicBezTo>
                <a:cubicBezTo>
                  <a:pt x="87473" y="64123"/>
                  <a:pt x="88324" y="64419"/>
                  <a:pt x="89285" y="64825"/>
                </a:cubicBezTo>
                <a:cubicBezTo>
                  <a:pt x="89766" y="65047"/>
                  <a:pt x="90283" y="65269"/>
                  <a:pt x="90801" y="65565"/>
                </a:cubicBezTo>
                <a:cubicBezTo>
                  <a:pt x="91059" y="65676"/>
                  <a:pt x="91318" y="65861"/>
                  <a:pt x="91577" y="66008"/>
                </a:cubicBezTo>
                <a:cubicBezTo>
                  <a:pt x="91614" y="66082"/>
                  <a:pt x="91688" y="66119"/>
                  <a:pt x="91725" y="66156"/>
                </a:cubicBezTo>
                <a:lnTo>
                  <a:pt x="91392" y="66156"/>
                </a:lnTo>
                <a:cubicBezTo>
                  <a:pt x="91207" y="66119"/>
                  <a:pt x="91023" y="66119"/>
                  <a:pt x="90838" y="66082"/>
                </a:cubicBezTo>
                <a:cubicBezTo>
                  <a:pt x="90653" y="66045"/>
                  <a:pt x="90431" y="66008"/>
                  <a:pt x="90246" y="65971"/>
                </a:cubicBezTo>
                <a:cubicBezTo>
                  <a:pt x="89729" y="65861"/>
                  <a:pt x="89248" y="65750"/>
                  <a:pt x="88804" y="65602"/>
                </a:cubicBezTo>
                <a:cubicBezTo>
                  <a:pt x="87917" y="65306"/>
                  <a:pt x="87178" y="65010"/>
                  <a:pt x="86586" y="64714"/>
                </a:cubicBezTo>
                <a:cubicBezTo>
                  <a:pt x="85403" y="64160"/>
                  <a:pt x="84849" y="63680"/>
                  <a:pt x="84848" y="63679"/>
                </a:cubicBezTo>
                <a:lnTo>
                  <a:pt x="84848" y="63679"/>
                </a:lnTo>
                <a:cubicBezTo>
                  <a:pt x="84849" y="63680"/>
                  <a:pt x="85403" y="64234"/>
                  <a:pt x="86549" y="64862"/>
                </a:cubicBezTo>
                <a:cubicBezTo>
                  <a:pt x="87141" y="65195"/>
                  <a:pt x="87843" y="65565"/>
                  <a:pt x="88730" y="65897"/>
                </a:cubicBezTo>
                <a:cubicBezTo>
                  <a:pt x="88878" y="65934"/>
                  <a:pt x="88989" y="66008"/>
                  <a:pt x="89100" y="66045"/>
                </a:cubicBezTo>
                <a:cubicBezTo>
                  <a:pt x="88324" y="65971"/>
                  <a:pt x="87584" y="65824"/>
                  <a:pt x="86956" y="65639"/>
                </a:cubicBezTo>
                <a:cubicBezTo>
                  <a:pt x="86142" y="65343"/>
                  <a:pt x="85477" y="64973"/>
                  <a:pt x="84959" y="64640"/>
                </a:cubicBezTo>
                <a:cubicBezTo>
                  <a:pt x="84479" y="64308"/>
                  <a:pt x="84109" y="63975"/>
                  <a:pt x="83850" y="63790"/>
                </a:cubicBezTo>
                <a:lnTo>
                  <a:pt x="83480" y="63457"/>
                </a:lnTo>
                <a:lnTo>
                  <a:pt x="83480" y="63457"/>
                </a:lnTo>
                <a:cubicBezTo>
                  <a:pt x="83481" y="63458"/>
                  <a:pt x="83591" y="63605"/>
                  <a:pt x="83850" y="63827"/>
                </a:cubicBezTo>
                <a:cubicBezTo>
                  <a:pt x="84072" y="64049"/>
                  <a:pt x="84405" y="64382"/>
                  <a:pt x="84922" y="64788"/>
                </a:cubicBezTo>
                <a:cubicBezTo>
                  <a:pt x="85403" y="65158"/>
                  <a:pt x="86031" y="65602"/>
                  <a:pt x="86882" y="65934"/>
                </a:cubicBezTo>
                <a:cubicBezTo>
                  <a:pt x="87252" y="66082"/>
                  <a:pt x="87695" y="66193"/>
                  <a:pt x="88139" y="66267"/>
                </a:cubicBezTo>
                <a:cubicBezTo>
                  <a:pt x="88102" y="66304"/>
                  <a:pt x="88065" y="66304"/>
                  <a:pt x="88065" y="66304"/>
                </a:cubicBezTo>
                <a:cubicBezTo>
                  <a:pt x="87880" y="66304"/>
                  <a:pt x="87695" y="66341"/>
                  <a:pt x="87510" y="66378"/>
                </a:cubicBezTo>
                <a:cubicBezTo>
                  <a:pt x="86623" y="66267"/>
                  <a:pt x="85810" y="65971"/>
                  <a:pt x="85144" y="65602"/>
                </a:cubicBezTo>
                <a:cubicBezTo>
                  <a:pt x="84368" y="65158"/>
                  <a:pt x="83813" y="64604"/>
                  <a:pt x="83370" y="64160"/>
                </a:cubicBezTo>
                <a:cubicBezTo>
                  <a:pt x="82483" y="63236"/>
                  <a:pt x="82039" y="62718"/>
                  <a:pt x="82039" y="62718"/>
                </a:cubicBezTo>
                <a:lnTo>
                  <a:pt x="82039" y="62718"/>
                </a:lnTo>
                <a:cubicBezTo>
                  <a:pt x="82039" y="62718"/>
                  <a:pt x="82446" y="63310"/>
                  <a:pt x="83259" y="64271"/>
                </a:cubicBezTo>
                <a:cubicBezTo>
                  <a:pt x="83702" y="64751"/>
                  <a:pt x="84257" y="65343"/>
                  <a:pt x="85033" y="65861"/>
                </a:cubicBezTo>
                <a:cubicBezTo>
                  <a:pt x="85366" y="66119"/>
                  <a:pt x="85773" y="66304"/>
                  <a:pt x="86253" y="66489"/>
                </a:cubicBezTo>
                <a:lnTo>
                  <a:pt x="85551" y="66489"/>
                </a:lnTo>
                <a:cubicBezTo>
                  <a:pt x="85440" y="66489"/>
                  <a:pt x="85366" y="66452"/>
                  <a:pt x="85292" y="66452"/>
                </a:cubicBezTo>
                <a:cubicBezTo>
                  <a:pt x="84664" y="66378"/>
                  <a:pt x="84146" y="66230"/>
                  <a:pt x="83702" y="65934"/>
                </a:cubicBezTo>
                <a:cubicBezTo>
                  <a:pt x="83296" y="65639"/>
                  <a:pt x="83037" y="65343"/>
                  <a:pt x="82852" y="65121"/>
                </a:cubicBezTo>
                <a:cubicBezTo>
                  <a:pt x="82815" y="65047"/>
                  <a:pt x="82778" y="65010"/>
                  <a:pt x="82778" y="64973"/>
                </a:cubicBezTo>
                <a:cubicBezTo>
                  <a:pt x="82704" y="64899"/>
                  <a:pt x="82667" y="64825"/>
                  <a:pt x="82630" y="64788"/>
                </a:cubicBezTo>
                <a:cubicBezTo>
                  <a:pt x="82630" y="64788"/>
                  <a:pt x="82630" y="64788"/>
                  <a:pt x="82630" y="64751"/>
                </a:cubicBezTo>
                <a:lnTo>
                  <a:pt x="82593" y="64751"/>
                </a:lnTo>
                <a:cubicBezTo>
                  <a:pt x="82593" y="64714"/>
                  <a:pt x="82593" y="64714"/>
                  <a:pt x="82556" y="64714"/>
                </a:cubicBezTo>
                <a:cubicBezTo>
                  <a:pt x="82556" y="64677"/>
                  <a:pt x="82556" y="64677"/>
                  <a:pt x="82519" y="64677"/>
                </a:cubicBezTo>
                <a:cubicBezTo>
                  <a:pt x="82445" y="64677"/>
                  <a:pt x="82408" y="64714"/>
                  <a:pt x="82371" y="64751"/>
                </a:cubicBezTo>
                <a:cubicBezTo>
                  <a:pt x="82371" y="64788"/>
                  <a:pt x="82371" y="64788"/>
                  <a:pt x="82371" y="64825"/>
                </a:cubicBezTo>
                <a:cubicBezTo>
                  <a:pt x="82371" y="64825"/>
                  <a:pt x="82371" y="64825"/>
                  <a:pt x="82371" y="64862"/>
                </a:cubicBezTo>
                <a:cubicBezTo>
                  <a:pt x="82371" y="64862"/>
                  <a:pt x="82371" y="64899"/>
                  <a:pt x="82408" y="64899"/>
                </a:cubicBezTo>
                <a:cubicBezTo>
                  <a:pt x="82408" y="64936"/>
                  <a:pt x="82408" y="64973"/>
                  <a:pt x="82445" y="65047"/>
                </a:cubicBezTo>
                <a:cubicBezTo>
                  <a:pt x="82445" y="65121"/>
                  <a:pt x="82482" y="65195"/>
                  <a:pt x="82519" y="65306"/>
                </a:cubicBezTo>
                <a:cubicBezTo>
                  <a:pt x="82667" y="65565"/>
                  <a:pt x="82889" y="66008"/>
                  <a:pt x="83296" y="66415"/>
                </a:cubicBezTo>
                <a:cubicBezTo>
                  <a:pt x="83591" y="66711"/>
                  <a:pt x="83998" y="66970"/>
                  <a:pt x="84442" y="67154"/>
                </a:cubicBezTo>
                <a:cubicBezTo>
                  <a:pt x="84405" y="67154"/>
                  <a:pt x="84405" y="67154"/>
                  <a:pt x="84368" y="67191"/>
                </a:cubicBezTo>
                <a:cubicBezTo>
                  <a:pt x="84331" y="67228"/>
                  <a:pt x="84331" y="67302"/>
                  <a:pt x="84368" y="67376"/>
                </a:cubicBezTo>
                <a:cubicBezTo>
                  <a:pt x="84368" y="67376"/>
                  <a:pt x="84405" y="67376"/>
                  <a:pt x="84405" y="67413"/>
                </a:cubicBezTo>
                <a:lnTo>
                  <a:pt x="84516" y="67413"/>
                </a:lnTo>
                <a:cubicBezTo>
                  <a:pt x="84627" y="67413"/>
                  <a:pt x="84885" y="67413"/>
                  <a:pt x="85255" y="67450"/>
                </a:cubicBezTo>
                <a:cubicBezTo>
                  <a:pt x="85403" y="67450"/>
                  <a:pt x="85551" y="67450"/>
                  <a:pt x="85699" y="67487"/>
                </a:cubicBezTo>
                <a:cubicBezTo>
                  <a:pt x="86438" y="67524"/>
                  <a:pt x="87621" y="67709"/>
                  <a:pt x="88915" y="68227"/>
                </a:cubicBezTo>
                <a:cubicBezTo>
                  <a:pt x="90024" y="68633"/>
                  <a:pt x="91540" y="69447"/>
                  <a:pt x="92760" y="71073"/>
                </a:cubicBezTo>
                <a:cubicBezTo>
                  <a:pt x="93204" y="71591"/>
                  <a:pt x="93573" y="72219"/>
                  <a:pt x="93869" y="72885"/>
                </a:cubicBezTo>
                <a:cubicBezTo>
                  <a:pt x="92945" y="71628"/>
                  <a:pt x="91910" y="70741"/>
                  <a:pt x="90949" y="70112"/>
                </a:cubicBezTo>
                <a:cubicBezTo>
                  <a:pt x="89802" y="69410"/>
                  <a:pt x="88804" y="69077"/>
                  <a:pt x="88139" y="68892"/>
                </a:cubicBezTo>
                <a:cubicBezTo>
                  <a:pt x="87475" y="68745"/>
                  <a:pt x="87106" y="68707"/>
                  <a:pt x="87104" y="68707"/>
                </a:cubicBezTo>
                <a:lnTo>
                  <a:pt x="87104" y="68707"/>
                </a:lnTo>
                <a:cubicBezTo>
                  <a:pt x="87106" y="68707"/>
                  <a:pt x="87475" y="68745"/>
                  <a:pt x="88139" y="68966"/>
                </a:cubicBezTo>
                <a:cubicBezTo>
                  <a:pt x="88841" y="69151"/>
                  <a:pt x="89839" y="69521"/>
                  <a:pt x="90912" y="70297"/>
                </a:cubicBezTo>
                <a:cubicBezTo>
                  <a:pt x="91466" y="70667"/>
                  <a:pt x="92021" y="71147"/>
                  <a:pt x="92575" y="71739"/>
                </a:cubicBezTo>
                <a:cubicBezTo>
                  <a:pt x="93130" y="72330"/>
                  <a:pt x="93684" y="73033"/>
                  <a:pt x="94128" y="73846"/>
                </a:cubicBezTo>
                <a:cubicBezTo>
                  <a:pt x="94276" y="74068"/>
                  <a:pt x="94387" y="74327"/>
                  <a:pt x="94498" y="74623"/>
                </a:cubicBezTo>
                <a:cubicBezTo>
                  <a:pt x="94609" y="75029"/>
                  <a:pt x="94720" y="75436"/>
                  <a:pt x="94794" y="75843"/>
                </a:cubicBezTo>
                <a:cubicBezTo>
                  <a:pt x="94757" y="75732"/>
                  <a:pt x="94720" y="75658"/>
                  <a:pt x="94683" y="75547"/>
                </a:cubicBezTo>
                <a:cubicBezTo>
                  <a:pt x="94350" y="74807"/>
                  <a:pt x="93906" y="74179"/>
                  <a:pt x="93426" y="73661"/>
                </a:cubicBezTo>
                <a:cubicBezTo>
                  <a:pt x="92427" y="72663"/>
                  <a:pt x="91503" y="71924"/>
                  <a:pt x="90690" y="71406"/>
                </a:cubicBezTo>
                <a:cubicBezTo>
                  <a:pt x="89839" y="70889"/>
                  <a:pt x="89137" y="70593"/>
                  <a:pt x="88656" y="70445"/>
                </a:cubicBezTo>
                <a:cubicBezTo>
                  <a:pt x="88416" y="70371"/>
                  <a:pt x="88231" y="70315"/>
                  <a:pt x="88111" y="70278"/>
                </a:cubicBezTo>
                <a:lnTo>
                  <a:pt x="88111" y="70278"/>
                </a:lnTo>
                <a:cubicBezTo>
                  <a:pt x="88235" y="70320"/>
                  <a:pt x="88426" y="70386"/>
                  <a:pt x="88656" y="70482"/>
                </a:cubicBezTo>
                <a:cubicBezTo>
                  <a:pt x="89137" y="70667"/>
                  <a:pt x="89839" y="70999"/>
                  <a:pt x="90616" y="71554"/>
                </a:cubicBezTo>
                <a:cubicBezTo>
                  <a:pt x="91429" y="72109"/>
                  <a:pt x="92316" y="72885"/>
                  <a:pt x="93204" y="73920"/>
                </a:cubicBezTo>
                <a:cubicBezTo>
                  <a:pt x="93647" y="74401"/>
                  <a:pt x="94054" y="75029"/>
                  <a:pt x="94350" y="75732"/>
                </a:cubicBezTo>
                <a:cubicBezTo>
                  <a:pt x="94572" y="76360"/>
                  <a:pt x="94794" y="77063"/>
                  <a:pt x="95052" y="77802"/>
                </a:cubicBezTo>
                <a:cubicBezTo>
                  <a:pt x="95052" y="77839"/>
                  <a:pt x="95052" y="77876"/>
                  <a:pt x="95052" y="77950"/>
                </a:cubicBezTo>
                <a:cubicBezTo>
                  <a:pt x="94683" y="77100"/>
                  <a:pt x="94239" y="76323"/>
                  <a:pt x="93758" y="75695"/>
                </a:cubicBezTo>
                <a:cubicBezTo>
                  <a:pt x="92945" y="74512"/>
                  <a:pt x="92021" y="73698"/>
                  <a:pt x="91244" y="73107"/>
                </a:cubicBezTo>
                <a:cubicBezTo>
                  <a:pt x="90468" y="72515"/>
                  <a:pt x="89802" y="72109"/>
                  <a:pt x="89359" y="71850"/>
                </a:cubicBezTo>
                <a:cubicBezTo>
                  <a:pt x="88915" y="71591"/>
                  <a:pt x="88657" y="71480"/>
                  <a:pt x="88656" y="71480"/>
                </a:cubicBezTo>
                <a:lnTo>
                  <a:pt x="88656" y="71480"/>
                </a:lnTo>
                <a:cubicBezTo>
                  <a:pt x="88657" y="71480"/>
                  <a:pt x="88915" y="71628"/>
                  <a:pt x="89359" y="71887"/>
                </a:cubicBezTo>
                <a:cubicBezTo>
                  <a:pt x="89766" y="72183"/>
                  <a:pt x="90431" y="72626"/>
                  <a:pt x="91170" y="73255"/>
                </a:cubicBezTo>
                <a:cubicBezTo>
                  <a:pt x="91910" y="73883"/>
                  <a:pt x="92797" y="74733"/>
                  <a:pt x="93537" y="75880"/>
                </a:cubicBezTo>
                <a:cubicBezTo>
                  <a:pt x="94165" y="76804"/>
                  <a:pt x="94683" y="77950"/>
                  <a:pt x="95089" y="79207"/>
                </a:cubicBezTo>
                <a:cubicBezTo>
                  <a:pt x="95089" y="79281"/>
                  <a:pt x="95089" y="79355"/>
                  <a:pt x="95089" y="79429"/>
                </a:cubicBezTo>
                <a:cubicBezTo>
                  <a:pt x="94461" y="78615"/>
                  <a:pt x="93906" y="77839"/>
                  <a:pt x="93426" y="77174"/>
                </a:cubicBezTo>
                <a:cubicBezTo>
                  <a:pt x="92723" y="76212"/>
                  <a:pt x="91947" y="75510"/>
                  <a:pt x="91355" y="74955"/>
                </a:cubicBezTo>
                <a:cubicBezTo>
                  <a:pt x="90209" y="73957"/>
                  <a:pt x="89581" y="73329"/>
                  <a:pt x="89507" y="73255"/>
                </a:cubicBezTo>
                <a:lnTo>
                  <a:pt x="89507" y="73255"/>
                </a:lnTo>
                <a:cubicBezTo>
                  <a:pt x="89544" y="73292"/>
                  <a:pt x="89692" y="73477"/>
                  <a:pt x="89950" y="73735"/>
                </a:cubicBezTo>
                <a:cubicBezTo>
                  <a:pt x="90246" y="74068"/>
                  <a:pt x="90690" y="74512"/>
                  <a:pt x="91281" y="75103"/>
                </a:cubicBezTo>
                <a:cubicBezTo>
                  <a:pt x="91873" y="75695"/>
                  <a:pt x="92538" y="76397"/>
                  <a:pt x="93204" y="77358"/>
                </a:cubicBezTo>
                <a:cubicBezTo>
                  <a:pt x="93684" y="78098"/>
                  <a:pt x="94202" y="78911"/>
                  <a:pt x="94794" y="79762"/>
                </a:cubicBezTo>
                <a:cubicBezTo>
                  <a:pt x="94757" y="79762"/>
                  <a:pt x="94720" y="79725"/>
                  <a:pt x="94683" y="79688"/>
                </a:cubicBezTo>
                <a:cubicBezTo>
                  <a:pt x="94572" y="79651"/>
                  <a:pt x="94498" y="79614"/>
                  <a:pt x="94387" y="79577"/>
                </a:cubicBezTo>
                <a:cubicBezTo>
                  <a:pt x="93647" y="78763"/>
                  <a:pt x="92908" y="78098"/>
                  <a:pt x="92280" y="77506"/>
                </a:cubicBezTo>
                <a:cubicBezTo>
                  <a:pt x="91503" y="76804"/>
                  <a:pt x="90838" y="76175"/>
                  <a:pt x="90357" y="75658"/>
                </a:cubicBezTo>
                <a:cubicBezTo>
                  <a:pt x="89322" y="74623"/>
                  <a:pt x="88879" y="73958"/>
                  <a:pt x="88878" y="73957"/>
                </a:cubicBezTo>
                <a:lnTo>
                  <a:pt x="88878" y="73957"/>
                </a:lnTo>
                <a:cubicBezTo>
                  <a:pt x="88879" y="73958"/>
                  <a:pt x="89285" y="74660"/>
                  <a:pt x="90246" y="75806"/>
                </a:cubicBezTo>
                <a:cubicBezTo>
                  <a:pt x="90727" y="76360"/>
                  <a:pt x="91355" y="76989"/>
                  <a:pt x="92095" y="77728"/>
                </a:cubicBezTo>
                <a:cubicBezTo>
                  <a:pt x="92538" y="78209"/>
                  <a:pt x="93019" y="78689"/>
                  <a:pt x="93537" y="79244"/>
                </a:cubicBezTo>
                <a:lnTo>
                  <a:pt x="93500" y="79244"/>
                </a:lnTo>
                <a:cubicBezTo>
                  <a:pt x="93241" y="79170"/>
                  <a:pt x="92945" y="79096"/>
                  <a:pt x="92686" y="79022"/>
                </a:cubicBezTo>
                <a:cubicBezTo>
                  <a:pt x="92427" y="78874"/>
                  <a:pt x="92169" y="78726"/>
                  <a:pt x="91910" y="78578"/>
                </a:cubicBezTo>
                <a:cubicBezTo>
                  <a:pt x="91466" y="78246"/>
                  <a:pt x="91059" y="77913"/>
                  <a:pt x="90690" y="77543"/>
                </a:cubicBezTo>
                <a:cubicBezTo>
                  <a:pt x="89987" y="76841"/>
                  <a:pt x="89433" y="76175"/>
                  <a:pt x="88989" y="75621"/>
                </a:cubicBezTo>
                <a:cubicBezTo>
                  <a:pt x="88139" y="74475"/>
                  <a:pt x="87732" y="73810"/>
                  <a:pt x="87732" y="73809"/>
                </a:cubicBezTo>
                <a:lnTo>
                  <a:pt x="87732" y="73809"/>
                </a:lnTo>
                <a:cubicBezTo>
                  <a:pt x="87732" y="73810"/>
                  <a:pt x="88102" y="74512"/>
                  <a:pt x="88878" y="75732"/>
                </a:cubicBezTo>
                <a:cubicBezTo>
                  <a:pt x="89285" y="76323"/>
                  <a:pt x="89802" y="77063"/>
                  <a:pt x="90505" y="77802"/>
                </a:cubicBezTo>
                <a:cubicBezTo>
                  <a:pt x="90801" y="78098"/>
                  <a:pt x="91096" y="78394"/>
                  <a:pt x="91466" y="78689"/>
                </a:cubicBezTo>
                <a:cubicBezTo>
                  <a:pt x="91429" y="78689"/>
                  <a:pt x="91392" y="78689"/>
                  <a:pt x="91355" y="78652"/>
                </a:cubicBezTo>
                <a:cubicBezTo>
                  <a:pt x="91244" y="78615"/>
                  <a:pt x="91133" y="78578"/>
                  <a:pt x="91023" y="78541"/>
                </a:cubicBezTo>
                <a:lnTo>
                  <a:pt x="91023" y="78504"/>
                </a:lnTo>
                <a:cubicBezTo>
                  <a:pt x="89913" y="77950"/>
                  <a:pt x="89026" y="77211"/>
                  <a:pt x="88324" y="76471"/>
                </a:cubicBezTo>
                <a:cubicBezTo>
                  <a:pt x="87621" y="75732"/>
                  <a:pt x="87104" y="75029"/>
                  <a:pt x="86734" y="74401"/>
                </a:cubicBezTo>
                <a:cubicBezTo>
                  <a:pt x="86401" y="73809"/>
                  <a:pt x="86142" y="73292"/>
                  <a:pt x="86031" y="72959"/>
                </a:cubicBezTo>
                <a:cubicBezTo>
                  <a:pt x="85884" y="72589"/>
                  <a:pt x="85810" y="72404"/>
                  <a:pt x="85810" y="72404"/>
                </a:cubicBezTo>
                <a:lnTo>
                  <a:pt x="85810" y="72404"/>
                </a:lnTo>
                <a:cubicBezTo>
                  <a:pt x="85810" y="72405"/>
                  <a:pt x="85847" y="72626"/>
                  <a:pt x="85994" y="72959"/>
                </a:cubicBezTo>
                <a:cubicBezTo>
                  <a:pt x="86105" y="73329"/>
                  <a:pt x="86290" y="73883"/>
                  <a:pt x="86623" y="74512"/>
                </a:cubicBezTo>
                <a:cubicBezTo>
                  <a:pt x="86956" y="75177"/>
                  <a:pt x="87436" y="75917"/>
                  <a:pt x="88102" y="76693"/>
                </a:cubicBezTo>
                <a:cubicBezTo>
                  <a:pt x="88176" y="76767"/>
                  <a:pt x="88250" y="76841"/>
                  <a:pt x="88287" y="76915"/>
                </a:cubicBezTo>
                <a:cubicBezTo>
                  <a:pt x="87991" y="76619"/>
                  <a:pt x="87695" y="76323"/>
                  <a:pt x="87399" y="75990"/>
                </a:cubicBezTo>
                <a:cubicBezTo>
                  <a:pt x="87252" y="75806"/>
                  <a:pt x="87141" y="75695"/>
                  <a:pt x="87030" y="75584"/>
                </a:cubicBezTo>
                <a:lnTo>
                  <a:pt x="86993" y="75510"/>
                </a:lnTo>
                <a:cubicBezTo>
                  <a:pt x="86919" y="75436"/>
                  <a:pt x="86845" y="75362"/>
                  <a:pt x="86771" y="75288"/>
                </a:cubicBezTo>
                <a:cubicBezTo>
                  <a:pt x="86771" y="75251"/>
                  <a:pt x="86734" y="75251"/>
                  <a:pt x="86734" y="75214"/>
                </a:cubicBezTo>
                <a:lnTo>
                  <a:pt x="86697" y="75177"/>
                </a:lnTo>
                <a:lnTo>
                  <a:pt x="86179" y="74512"/>
                </a:lnTo>
                <a:lnTo>
                  <a:pt x="86142" y="74512"/>
                </a:lnTo>
                <a:cubicBezTo>
                  <a:pt x="86142" y="74475"/>
                  <a:pt x="86105" y="74475"/>
                  <a:pt x="86105" y="74475"/>
                </a:cubicBezTo>
                <a:cubicBezTo>
                  <a:pt x="86031" y="74475"/>
                  <a:pt x="85994" y="74475"/>
                  <a:pt x="85958" y="74512"/>
                </a:cubicBezTo>
                <a:cubicBezTo>
                  <a:pt x="85958" y="74549"/>
                  <a:pt x="85958" y="74586"/>
                  <a:pt x="85958" y="74586"/>
                </a:cubicBezTo>
                <a:cubicBezTo>
                  <a:pt x="85958" y="74623"/>
                  <a:pt x="85958" y="74623"/>
                  <a:pt x="85958" y="74623"/>
                </a:cubicBezTo>
                <a:cubicBezTo>
                  <a:pt x="85958" y="74623"/>
                  <a:pt x="85958" y="74660"/>
                  <a:pt x="85958" y="74660"/>
                </a:cubicBezTo>
                <a:lnTo>
                  <a:pt x="85994" y="74697"/>
                </a:lnTo>
                <a:lnTo>
                  <a:pt x="85958" y="74697"/>
                </a:lnTo>
                <a:cubicBezTo>
                  <a:pt x="85921" y="74660"/>
                  <a:pt x="85921" y="74660"/>
                  <a:pt x="85884" y="74660"/>
                </a:cubicBezTo>
                <a:cubicBezTo>
                  <a:pt x="85870" y="74653"/>
                  <a:pt x="85856" y="74650"/>
                  <a:pt x="85843" y="74650"/>
                </a:cubicBezTo>
                <a:cubicBezTo>
                  <a:pt x="85785" y="74650"/>
                  <a:pt x="85736" y="74710"/>
                  <a:pt x="85736" y="74770"/>
                </a:cubicBezTo>
                <a:cubicBezTo>
                  <a:pt x="85736" y="74807"/>
                  <a:pt x="85736" y="74844"/>
                  <a:pt x="85773" y="74844"/>
                </a:cubicBezTo>
                <a:cubicBezTo>
                  <a:pt x="85773" y="74881"/>
                  <a:pt x="85810" y="74881"/>
                  <a:pt x="85847" y="74918"/>
                </a:cubicBezTo>
                <a:cubicBezTo>
                  <a:pt x="85958" y="74992"/>
                  <a:pt x="86253" y="75251"/>
                  <a:pt x="86623" y="75695"/>
                </a:cubicBezTo>
                <a:cubicBezTo>
                  <a:pt x="86808" y="75917"/>
                  <a:pt x="86993" y="76175"/>
                  <a:pt x="87178" y="76397"/>
                </a:cubicBezTo>
                <a:cubicBezTo>
                  <a:pt x="87510" y="76989"/>
                  <a:pt x="87954" y="77913"/>
                  <a:pt x="88065" y="79244"/>
                </a:cubicBezTo>
                <a:cubicBezTo>
                  <a:pt x="88139" y="79835"/>
                  <a:pt x="88139" y="80464"/>
                  <a:pt x="88065" y="81166"/>
                </a:cubicBezTo>
                <a:cubicBezTo>
                  <a:pt x="87954" y="82276"/>
                  <a:pt x="87658" y="83459"/>
                  <a:pt x="87215" y="84642"/>
                </a:cubicBezTo>
                <a:cubicBezTo>
                  <a:pt x="86623" y="86157"/>
                  <a:pt x="85514" y="88413"/>
                  <a:pt x="83554" y="90224"/>
                </a:cubicBezTo>
                <a:cubicBezTo>
                  <a:pt x="83185" y="90557"/>
                  <a:pt x="82778" y="90853"/>
                  <a:pt x="82408" y="91112"/>
                </a:cubicBezTo>
                <a:cubicBezTo>
                  <a:pt x="82630" y="90890"/>
                  <a:pt x="82852" y="90705"/>
                  <a:pt x="83074" y="90483"/>
                </a:cubicBezTo>
                <a:cubicBezTo>
                  <a:pt x="83665" y="89818"/>
                  <a:pt x="84183" y="89115"/>
                  <a:pt x="84590" y="88450"/>
                </a:cubicBezTo>
                <a:cubicBezTo>
                  <a:pt x="85440" y="87119"/>
                  <a:pt x="85958" y="85862"/>
                  <a:pt x="86290" y="84826"/>
                </a:cubicBezTo>
                <a:cubicBezTo>
                  <a:pt x="86942" y="82799"/>
                  <a:pt x="86849" y="81552"/>
                  <a:pt x="86880" y="81535"/>
                </a:cubicBezTo>
                <a:lnTo>
                  <a:pt x="86880" y="81535"/>
                </a:lnTo>
                <a:cubicBezTo>
                  <a:pt x="86846" y="81551"/>
                  <a:pt x="86867" y="82834"/>
                  <a:pt x="86142" y="84826"/>
                </a:cubicBezTo>
                <a:cubicBezTo>
                  <a:pt x="85736" y="85862"/>
                  <a:pt x="85181" y="87082"/>
                  <a:pt x="84294" y="88339"/>
                </a:cubicBezTo>
                <a:cubicBezTo>
                  <a:pt x="83887" y="88967"/>
                  <a:pt x="83370" y="89633"/>
                  <a:pt x="82741" y="90224"/>
                </a:cubicBezTo>
                <a:cubicBezTo>
                  <a:pt x="82371" y="90631"/>
                  <a:pt x="81965" y="91001"/>
                  <a:pt x="81484" y="91296"/>
                </a:cubicBezTo>
                <a:cubicBezTo>
                  <a:pt x="81558" y="91222"/>
                  <a:pt x="81632" y="91148"/>
                  <a:pt x="81706" y="91038"/>
                </a:cubicBezTo>
                <a:cubicBezTo>
                  <a:pt x="81817" y="90927"/>
                  <a:pt x="81928" y="90779"/>
                  <a:pt x="82039" y="90631"/>
                </a:cubicBezTo>
                <a:cubicBezTo>
                  <a:pt x="82519" y="90039"/>
                  <a:pt x="82889" y="89485"/>
                  <a:pt x="83185" y="88893"/>
                </a:cubicBezTo>
                <a:cubicBezTo>
                  <a:pt x="83739" y="87784"/>
                  <a:pt x="84257" y="86860"/>
                  <a:pt x="84627" y="86047"/>
                </a:cubicBezTo>
                <a:cubicBezTo>
                  <a:pt x="85314" y="84455"/>
                  <a:pt x="85399" y="83465"/>
                  <a:pt x="85403" y="83458"/>
                </a:cubicBezTo>
                <a:lnTo>
                  <a:pt x="85403" y="83458"/>
                </a:lnTo>
                <a:cubicBezTo>
                  <a:pt x="85403" y="83458"/>
                  <a:pt x="85403" y="83458"/>
                  <a:pt x="85403" y="83459"/>
                </a:cubicBezTo>
                <a:cubicBezTo>
                  <a:pt x="85403" y="83458"/>
                  <a:pt x="85403" y="83458"/>
                  <a:pt x="85403" y="83458"/>
                </a:cubicBezTo>
                <a:cubicBezTo>
                  <a:pt x="85403" y="83458"/>
                  <a:pt x="85403" y="83458"/>
                  <a:pt x="85403" y="83458"/>
                </a:cubicBezTo>
                <a:lnTo>
                  <a:pt x="85403" y="83458"/>
                </a:lnTo>
                <a:cubicBezTo>
                  <a:pt x="85403" y="83458"/>
                  <a:pt x="85403" y="83458"/>
                  <a:pt x="85403" y="83458"/>
                </a:cubicBezTo>
                <a:cubicBezTo>
                  <a:pt x="85398" y="83458"/>
                  <a:pt x="85241" y="84484"/>
                  <a:pt x="84442" y="86010"/>
                </a:cubicBezTo>
                <a:cubicBezTo>
                  <a:pt x="84072" y="86786"/>
                  <a:pt x="83480" y="87710"/>
                  <a:pt x="82889" y="88819"/>
                </a:cubicBezTo>
                <a:cubicBezTo>
                  <a:pt x="82556" y="89337"/>
                  <a:pt x="82187" y="89891"/>
                  <a:pt x="81743" y="90409"/>
                </a:cubicBezTo>
                <a:cubicBezTo>
                  <a:pt x="81632" y="90520"/>
                  <a:pt x="81521" y="90668"/>
                  <a:pt x="81410" y="90779"/>
                </a:cubicBezTo>
                <a:cubicBezTo>
                  <a:pt x="81484" y="90631"/>
                  <a:pt x="81558" y="90520"/>
                  <a:pt x="81595" y="90372"/>
                </a:cubicBezTo>
                <a:cubicBezTo>
                  <a:pt x="81743" y="90113"/>
                  <a:pt x="81891" y="89855"/>
                  <a:pt x="82002" y="89596"/>
                </a:cubicBezTo>
                <a:cubicBezTo>
                  <a:pt x="82113" y="89337"/>
                  <a:pt x="82187" y="89041"/>
                  <a:pt x="82260" y="88819"/>
                </a:cubicBezTo>
                <a:cubicBezTo>
                  <a:pt x="82556" y="87784"/>
                  <a:pt x="82741" y="86897"/>
                  <a:pt x="82889" y="86194"/>
                </a:cubicBezTo>
                <a:cubicBezTo>
                  <a:pt x="83185" y="84753"/>
                  <a:pt x="83480" y="84014"/>
                  <a:pt x="83480" y="84013"/>
                </a:cubicBezTo>
                <a:lnTo>
                  <a:pt x="83480" y="84013"/>
                </a:lnTo>
                <a:cubicBezTo>
                  <a:pt x="83480" y="84014"/>
                  <a:pt x="83111" y="84753"/>
                  <a:pt x="82741" y="86194"/>
                </a:cubicBezTo>
                <a:cubicBezTo>
                  <a:pt x="82519" y="86897"/>
                  <a:pt x="82297" y="87784"/>
                  <a:pt x="81965" y="88745"/>
                </a:cubicBezTo>
                <a:cubicBezTo>
                  <a:pt x="81817" y="89226"/>
                  <a:pt x="81558" y="89707"/>
                  <a:pt x="81262" y="90224"/>
                </a:cubicBezTo>
                <a:cubicBezTo>
                  <a:pt x="81151" y="90409"/>
                  <a:pt x="81040" y="90594"/>
                  <a:pt x="80930" y="90816"/>
                </a:cubicBezTo>
                <a:cubicBezTo>
                  <a:pt x="80930" y="90779"/>
                  <a:pt x="80930" y="90779"/>
                  <a:pt x="80930" y="90779"/>
                </a:cubicBezTo>
                <a:cubicBezTo>
                  <a:pt x="81040" y="90150"/>
                  <a:pt x="81188" y="89559"/>
                  <a:pt x="81299" y="89004"/>
                </a:cubicBezTo>
                <a:cubicBezTo>
                  <a:pt x="81373" y="88524"/>
                  <a:pt x="81410" y="88080"/>
                  <a:pt x="81447" y="87673"/>
                </a:cubicBezTo>
                <a:lnTo>
                  <a:pt x="81484" y="86527"/>
                </a:lnTo>
                <a:cubicBezTo>
                  <a:pt x="81484" y="85862"/>
                  <a:pt x="81558" y="85381"/>
                  <a:pt x="81632" y="85011"/>
                </a:cubicBezTo>
                <a:cubicBezTo>
                  <a:pt x="81705" y="84681"/>
                  <a:pt x="81779" y="84533"/>
                  <a:pt x="81780" y="84495"/>
                </a:cubicBezTo>
                <a:lnTo>
                  <a:pt x="81780" y="84495"/>
                </a:lnTo>
                <a:cubicBezTo>
                  <a:pt x="81779" y="84533"/>
                  <a:pt x="81705" y="84681"/>
                  <a:pt x="81595" y="85011"/>
                </a:cubicBezTo>
                <a:cubicBezTo>
                  <a:pt x="81484" y="85381"/>
                  <a:pt x="81373" y="85899"/>
                  <a:pt x="81299" y="86564"/>
                </a:cubicBezTo>
                <a:lnTo>
                  <a:pt x="81188" y="87673"/>
                </a:lnTo>
                <a:cubicBezTo>
                  <a:pt x="81151" y="88080"/>
                  <a:pt x="81114" y="88524"/>
                  <a:pt x="81003" y="88967"/>
                </a:cubicBezTo>
                <a:cubicBezTo>
                  <a:pt x="80893" y="89263"/>
                  <a:pt x="80819" y="89559"/>
                  <a:pt x="80745" y="89855"/>
                </a:cubicBezTo>
                <a:cubicBezTo>
                  <a:pt x="80745" y="89744"/>
                  <a:pt x="80708" y="89670"/>
                  <a:pt x="80671" y="89596"/>
                </a:cubicBezTo>
                <a:cubicBezTo>
                  <a:pt x="80671" y="89559"/>
                  <a:pt x="80671" y="89559"/>
                  <a:pt x="80671" y="89522"/>
                </a:cubicBezTo>
                <a:cubicBezTo>
                  <a:pt x="80708" y="88819"/>
                  <a:pt x="80745" y="88154"/>
                  <a:pt x="80708" y="87525"/>
                </a:cubicBezTo>
                <a:cubicBezTo>
                  <a:pt x="80597" y="86194"/>
                  <a:pt x="80375" y="85122"/>
                  <a:pt x="80338" y="84198"/>
                </a:cubicBezTo>
                <a:cubicBezTo>
                  <a:pt x="80301" y="83311"/>
                  <a:pt x="80412" y="82608"/>
                  <a:pt x="80523" y="82165"/>
                </a:cubicBezTo>
                <a:cubicBezTo>
                  <a:pt x="80633" y="81688"/>
                  <a:pt x="80743" y="81466"/>
                  <a:pt x="80745" y="81462"/>
                </a:cubicBezTo>
                <a:lnTo>
                  <a:pt x="80745" y="81462"/>
                </a:lnTo>
                <a:cubicBezTo>
                  <a:pt x="80743" y="81466"/>
                  <a:pt x="80632" y="81688"/>
                  <a:pt x="80486" y="82165"/>
                </a:cubicBezTo>
                <a:cubicBezTo>
                  <a:pt x="80338" y="82608"/>
                  <a:pt x="80190" y="83311"/>
                  <a:pt x="80190" y="84272"/>
                </a:cubicBezTo>
                <a:cubicBezTo>
                  <a:pt x="80190" y="85159"/>
                  <a:pt x="80338" y="86305"/>
                  <a:pt x="80412" y="87562"/>
                </a:cubicBezTo>
                <a:cubicBezTo>
                  <a:pt x="80412" y="87895"/>
                  <a:pt x="80375" y="88191"/>
                  <a:pt x="80375" y="88524"/>
                </a:cubicBezTo>
                <a:cubicBezTo>
                  <a:pt x="80338" y="88413"/>
                  <a:pt x="80301" y="88265"/>
                  <a:pt x="80227" y="88117"/>
                </a:cubicBezTo>
                <a:cubicBezTo>
                  <a:pt x="80153" y="87821"/>
                  <a:pt x="80042" y="87488"/>
                  <a:pt x="79968" y="87156"/>
                </a:cubicBezTo>
                <a:cubicBezTo>
                  <a:pt x="79599" y="86010"/>
                  <a:pt x="79377" y="84937"/>
                  <a:pt x="79266" y="84050"/>
                </a:cubicBezTo>
                <a:cubicBezTo>
                  <a:pt x="79266" y="83939"/>
                  <a:pt x="79266" y="83828"/>
                  <a:pt x="79229" y="83717"/>
                </a:cubicBezTo>
                <a:cubicBezTo>
                  <a:pt x="79229" y="83533"/>
                  <a:pt x="79229" y="83348"/>
                  <a:pt x="79229" y="83200"/>
                </a:cubicBezTo>
                <a:cubicBezTo>
                  <a:pt x="79192" y="82276"/>
                  <a:pt x="79303" y="81351"/>
                  <a:pt x="79599" y="80575"/>
                </a:cubicBezTo>
                <a:cubicBezTo>
                  <a:pt x="79709" y="80168"/>
                  <a:pt x="79820" y="79909"/>
                  <a:pt x="79894" y="79762"/>
                </a:cubicBezTo>
                <a:cubicBezTo>
                  <a:pt x="79894" y="79762"/>
                  <a:pt x="79931" y="79725"/>
                  <a:pt x="79931" y="79725"/>
                </a:cubicBezTo>
                <a:cubicBezTo>
                  <a:pt x="79931" y="79688"/>
                  <a:pt x="79931" y="79651"/>
                  <a:pt x="79931" y="79651"/>
                </a:cubicBezTo>
                <a:lnTo>
                  <a:pt x="79968" y="79651"/>
                </a:lnTo>
                <a:cubicBezTo>
                  <a:pt x="79968" y="79614"/>
                  <a:pt x="79968" y="79614"/>
                  <a:pt x="79968" y="79614"/>
                </a:cubicBezTo>
                <a:cubicBezTo>
                  <a:pt x="79968" y="79577"/>
                  <a:pt x="79931" y="79577"/>
                  <a:pt x="79931" y="79540"/>
                </a:cubicBezTo>
                <a:cubicBezTo>
                  <a:pt x="79931" y="79540"/>
                  <a:pt x="79894" y="79503"/>
                  <a:pt x="79857" y="79503"/>
                </a:cubicBezTo>
                <a:lnTo>
                  <a:pt x="79746" y="79503"/>
                </a:lnTo>
                <a:cubicBezTo>
                  <a:pt x="79746" y="79503"/>
                  <a:pt x="79746" y="79540"/>
                  <a:pt x="79746" y="79540"/>
                </a:cubicBezTo>
                <a:cubicBezTo>
                  <a:pt x="79746" y="79540"/>
                  <a:pt x="79709" y="79540"/>
                  <a:pt x="79709" y="79577"/>
                </a:cubicBezTo>
                <a:cubicBezTo>
                  <a:pt x="79673" y="79651"/>
                  <a:pt x="79599" y="79725"/>
                  <a:pt x="79525" y="79872"/>
                </a:cubicBezTo>
                <a:lnTo>
                  <a:pt x="79377" y="79725"/>
                </a:lnTo>
                <a:cubicBezTo>
                  <a:pt x="79081" y="80094"/>
                  <a:pt x="78674" y="80279"/>
                  <a:pt x="78268" y="80390"/>
                </a:cubicBezTo>
                <a:cubicBezTo>
                  <a:pt x="77898" y="80501"/>
                  <a:pt x="77528" y="80575"/>
                  <a:pt x="77269" y="80612"/>
                </a:cubicBezTo>
                <a:cubicBezTo>
                  <a:pt x="76678" y="80723"/>
                  <a:pt x="76382" y="80760"/>
                  <a:pt x="76382" y="80760"/>
                </a:cubicBezTo>
                <a:lnTo>
                  <a:pt x="77306" y="80760"/>
                </a:lnTo>
                <a:cubicBezTo>
                  <a:pt x="77565" y="80760"/>
                  <a:pt x="77935" y="80760"/>
                  <a:pt x="78379" y="80686"/>
                </a:cubicBezTo>
                <a:cubicBezTo>
                  <a:pt x="78637" y="80612"/>
                  <a:pt x="79007" y="80538"/>
                  <a:pt x="79303" y="80353"/>
                </a:cubicBezTo>
                <a:lnTo>
                  <a:pt x="79303" y="80353"/>
                </a:lnTo>
                <a:cubicBezTo>
                  <a:pt x="79303" y="80390"/>
                  <a:pt x="79266" y="80427"/>
                  <a:pt x="79266" y="80427"/>
                </a:cubicBezTo>
                <a:cubicBezTo>
                  <a:pt x="79229" y="80501"/>
                  <a:pt x="79192" y="80575"/>
                  <a:pt x="79192" y="80649"/>
                </a:cubicBezTo>
                <a:lnTo>
                  <a:pt x="79118" y="80575"/>
                </a:lnTo>
                <a:cubicBezTo>
                  <a:pt x="78933" y="80834"/>
                  <a:pt x="78637" y="81019"/>
                  <a:pt x="78342" y="81166"/>
                </a:cubicBezTo>
                <a:cubicBezTo>
                  <a:pt x="78046" y="81277"/>
                  <a:pt x="77750" y="81388"/>
                  <a:pt x="77491" y="81462"/>
                </a:cubicBezTo>
                <a:cubicBezTo>
                  <a:pt x="76900" y="81610"/>
                  <a:pt x="76419" y="81647"/>
                  <a:pt x="76012" y="81684"/>
                </a:cubicBezTo>
                <a:cubicBezTo>
                  <a:pt x="75587" y="81721"/>
                  <a:pt x="75264" y="81730"/>
                  <a:pt x="75047" y="81730"/>
                </a:cubicBezTo>
                <a:cubicBezTo>
                  <a:pt x="74829" y="81730"/>
                  <a:pt x="74719" y="81721"/>
                  <a:pt x="74718" y="81721"/>
                </a:cubicBezTo>
                <a:lnTo>
                  <a:pt x="74718" y="81721"/>
                </a:lnTo>
                <a:cubicBezTo>
                  <a:pt x="74719" y="81721"/>
                  <a:pt x="75199" y="81832"/>
                  <a:pt x="76012" y="81869"/>
                </a:cubicBezTo>
                <a:cubicBezTo>
                  <a:pt x="76456" y="81869"/>
                  <a:pt x="76974" y="81832"/>
                  <a:pt x="77565" y="81758"/>
                </a:cubicBezTo>
                <a:cubicBezTo>
                  <a:pt x="77861" y="81684"/>
                  <a:pt x="78157" y="81647"/>
                  <a:pt x="78489" y="81499"/>
                </a:cubicBezTo>
                <a:cubicBezTo>
                  <a:pt x="78637" y="81462"/>
                  <a:pt x="78822" y="81388"/>
                  <a:pt x="78970" y="81277"/>
                </a:cubicBezTo>
                <a:lnTo>
                  <a:pt x="78970" y="81277"/>
                </a:lnTo>
                <a:cubicBezTo>
                  <a:pt x="78933" y="81425"/>
                  <a:pt x="78896" y="81573"/>
                  <a:pt x="78859" y="81721"/>
                </a:cubicBezTo>
                <a:cubicBezTo>
                  <a:pt x="78305" y="82128"/>
                  <a:pt x="77676" y="82349"/>
                  <a:pt x="77085" y="82497"/>
                </a:cubicBezTo>
                <a:cubicBezTo>
                  <a:pt x="76493" y="82645"/>
                  <a:pt x="75975" y="82682"/>
                  <a:pt x="75532" y="82719"/>
                </a:cubicBezTo>
                <a:cubicBezTo>
                  <a:pt x="75107" y="82756"/>
                  <a:pt x="74774" y="82765"/>
                  <a:pt x="74547" y="82765"/>
                </a:cubicBezTo>
                <a:cubicBezTo>
                  <a:pt x="74321" y="82765"/>
                  <a:pt x="74201" y="82756"/>
                  <a:pt x="74201" y="82756"/>
                </a:cubicBezTo>
                <a:lnTo>
                  <a:pt x="74201" y="82756"/>
                </a:lnTo>
                <a:cubicBezTo>
                  <a:pt x="74201" y="82756"/>
                  <a:pt x="74682" y="82867"/>
                  <a:pt x="75569" y="82867"/>
                </a:cubicBezTo>
                <a:cubicBezTo>
                  <a:pt x="75731" y="82881"/>
                  <a:pt x="75908" y="82889"/>
                  <a:pt x="76099" y="82889"/>
                </a:cubicBezTo>
                <a:cubicBezTo>
                  <a:pt x="76428" y="82889"/>
                  <a:pt x="76797" y="82863"/>
                  <a:pt x="77195" y="82793"/>
                </a:cubicBezTo>
                <a:cubicBezTo>
                  <a:pt x="77676" y="82719"/>
                  <a:pt x="78194" y="82571"/>
                  <a:pt x="78748" y="82312"/>
                </a:cubicBezTo>
                <a:lnTo>
                  <a:pt x="78748" y="82312"/>
                </a:lnTo>
                <a:cubicBezTo>
                  <a:pt x="78711" y="82497"/>
                  <a:pt x="78711" y="82719"/>
                  <a:pt x="78674" y="82941"/>
                </a:cubicBezTo>
                <a:cubicBezTo>
                  <a:pt x="78379" y="83163"/>
                  <a:pt x="78046" y="83348"/>
                  <a:pt x="77713" y="83496"/>
                </a:cubicBezTo>
                <a:cubicBezTo>
                  <a:pt x="77306" y="83643"/>
                  <a:pt x="76937" y="83791"/>
                  <a:pt x="76567" y="83865"/>
                </a:cubicBezTo>
                <a:cubicBezTo>
                  <a:pt x="75828" y="84087"/>
                  <a:pt x="75162" y="84161"/>
                  <a:pt x="74644" y="84198"/>
                </a:cubicBezTo>
                <a:cubicBezTo>
                  <a:pt x="74546" y="84201"/>
                  <a:pt x="74452" y="84203"/>
                  <a:pt x="74362" y="84203"/>
                </a:cubicBezTo>
                <a:cubicBezTo>
                  <a:pt x="73559" y="84203"/>
                  <a:pt x="73084" y="84082"/>
                  <a:pt x="72996" y="84082"/>
                </a:cubicBezTo>
                <a:cubicBezTo>
                  <a:pt x="72987" y="84082"/>
                  <a:pt x="72982" y="84083"/>
                  <a:pt x="72981" y="84086"/>
                </a:cubicBezTo>
                <a:lnTo>
                  <a:pt x="72981" y="84086"/>
                </a:lnTo>
                <a:cubicBezTo>
                  <a:pt x="72982" y="84084"/>
                  <a:pt x="72984" y="84083"/>
                  <a:pt x="72988" y="84083"/>
                </a:cubicBezTo>
                <a:cubicBezTo>
                  <a:pt x="73057" y="84083"/>
                  <a:pt x="73609" y="84311"/>
                  <a:pt x="74644" y="84346"/>
                </a:cubicBezTo>
                <a:cubicBezTo>
                  <a:pt x="75199" y="84346"/>
                  <a:pt x="75901" y="84309"/>
                  <a:pt x="76641" y="84161"/>
                </a:cubicBezTo>
                <a:cubicBezTo>
                  <a:pt x="77048" y="84087"/>
                  <a:pt x="77454" y="83976"/>
                  <a:pt x="77861" y="83828"/>
                </a:cubicBezTo>
                <a:cubicBezTo>
                  <a:pt x="78120" y="83717"/>
                  <a:pt x="78379" y="83606"/>
                  <a:pt x="78674" y="83459"/>
                </a:cubicBezTo>
                <a:cubicBezTo>
                  <a:pt x="78674" y="83569"/>
                  <a:pt x="78674" y="83717"/>
                  <a:pt x="78674" y="83828"/>
                </a:cubicBezTo>
                <a:cubicBezTo>
                  <a:pt x="78342" y="84013"/>
                  <a:pt x="78046" y="84161"/>
                  <a:pt x="77750" y="84309"/>
                </a:cubicBezTo>
                <a:cubicBezTo>
                  <a:pt x="76975" y="84680"/>
                  <a:pt x="75584" y="85174"/>
                  <a:pt x="73915" y="85174"/>
                </a:cubicBezTo>
                <a:cubicBezTo>
                  <a:pt x="73754" y="85174"/>
                  <a:pt x="73591" y="85169"/>
                  <a:pt x="73424" y="85159"/>
                </a:cubicBezTo>
                <a:cubicBezTo>
                  <a:pt x="72981" y="85122"/>
                  <a:pt x="72537" y="85085"/>
                  <a:pt x="72057" y="84974"/>
                </a:cubicBezTo>
                <a:cubicBezTo>
                  <a:pt x="69875" y="84457"/>
                  <a:pt x="67842" y="82978"/>
                  <a:pt x="66437" y="80908"/>
                </a:cubicBezTo>
                <a:cubicBezTo>
                  <a:pt x="65069" y="78911"/>
                  <a:pt x="64330" y="76508"/>
                  <a:pt x="64330" y="74142"/>
                </a:cubicBezTo>
                <a:cubicBezTo>
                  <a:pt x="64330" y="73846"/>
                  <a:pt x="64330" y="73550"/>
                  <a:pt x="64367" y="73255"/>
                </a:cubicBezTo>
                <a:cubicBezTo>
                  <a:pt x="64441" y="72478"/>
                  <a:pt x="64551" y="71739"/>
                  <a:pt x="64736" y="71073"/>
                </a:cubicBezTo>
                <a:cubicBezTo>
                  <a:pt x="64884" y="70445"/>
                  <a:pt x="65106" y="69890"/>
                  <a:pt x="65291" y="69410"/>
                </a:cubicBezTo>
                <a:lnTo>
                  <a:pt x="65291" y="69410"/>
                </a:lnTo>
                <a:cubicBezTo>
                  <a:pt x="65180" y="69742"/>
                  <a:pt x="65106" y="70112"/>
                  <a:pt x="65032" y="70445"/>
                </a:cubicBezTo>
                <a:cubicBezTo>
                  <a:pt x="64699" y="71961"/>
                  <a:pt x="64551" y="73403"/>
                  <a:pt x="64625" y="74770"/>
                </a:cubicBezTo>
                <a:cubicBezTo>
                  <a:pt x="64699" y="76101"/>
                  <a:pt x="65032" y="77358"/>
                  <a:pt x="65513" y="78394"/>
                </a:cubicBezTo>
                <a:cubicBezTo>
                  <a:pt x="65993" y="79429"/>
                  <a:pt x="66622" y="80279"/>
                  <a:pt x="67250" y="80982"/>
                </a:cubicBezTo>
                <a:cubicBezTo>
                  <a:pt x="68544" y="82349"/>
                  <a:pt x="69838" y="83052"/>
                  <a:pt x="70763" y="83422"/>
                </a:cubicBezTo>
                <a:cubicBezTo>
                  <a:pt x="71650" y="83754"/>
                  <a:pt x="72167" y="83828"/>
                  <a:pt x="72167" y="83828"/>
                </a:cubicBezTo>
                <a:cubicBezTo>
                  <a:pt x="72167" y="83828"/>
                  <a:pt x="71650" y="83754"/>
                  <a:pt x="70726" y="83348"/>
                </a:cubicBezTo>
                <a:cubicBezTo>
                  <a:pt x="69838" y="82978"/>
                  <a:pt x="68544" y="82202"/>
                  <a:pt x="67287" y="80797"/>
                </a:cubicBezTo>
                <a:cubicBezTo>
                  <a:pt x="66696" y="80094"/>
                  <a:pt x="66104" y="79244"/>
                  <a:pt x="65661" y="78209"/>
                </a:cubicBezTo>
                <a:cubicBezTo>
                  <a:pt x="65217" y="77174"/>
                  <a:pt x="64958" y="75954"/>
                  <a:pt x="64958" y="74623"/>
                </a:cubicBezTo>
                <a:cubicBezTo>
                  <a:pt x="64921" y="73329"/>
                  <a:pt x="65069" y="71924"/>
                  <a:pt x="65402" y="70482"/>
                </a:cubicBezTo>
                <a:cubicBezTo>
                  <a:pt x="65476" y="70223"/>
                  <a:pt x="65550" y="69927"/>
                  <a:pt x="65624" y="69668"/>
                </a:cubicBezTo>
                <a:lnTo>
                  <a:pt x="65624" y="69668"/>
                </a:lnTo>
                <a:cubicBezTo>
                  <a:pt x="65254" y="71073"/>
                  <a:pt x="65069" y="72478"/>
                  <a:pt x="65106" y="73772"/>
                </a:cubicBezTo>
                <a:cubicBezTo>
                  <a:pt x="65143" y="74438"/>
                  <a:pt x="65254" y="75103"/>
                  <a:pt x="65365" y="75732"/>
                </a:cubicBezTo>
                <a:cubicBezTo>
                  <a:pt x="65513" y="76323"/>
                  <a:pt x="65661" y="76915"/>
                  <a:pt x="65919" y="77469"/>
                </a:cubicBezTo>
                <a:cubicBezTo>
                  <a:pt x="66363" y="78541"/>
                  <a:pt x="67065" y="79355"/>
                  <a:pt x="67694" y="80057"/>
                </a:cubicBezTo>
                <a:cubicBezTo>
                  <a:pt x="67879" y="80205"/>
                  <a:pt x="68027" y="80353"/>
                  <a:pt x="68212" y="80538"/>
                </a:cubicBezTo>
                <a:cubicBezTo>
                  <a:pt x="68359" y="80686"/>
                  <a:pt x="68544" y="80797"/>
                  <a:pt x="68729" y="80908"/>
                </a:cubicBezTo>
                <a:cubicBezTo>
                  <a:pt x="69062" y="81166"/>
                  <a:pt x="69395" y="81351"/>
                  <a:pt x="69727" y="81499"/>
                </a:cubicBezTo>
                <a:cubicBezTo>
                  <a:pt x="70356" y="81832"/>
                  <a:pt x="70910" y="82091"/>
                  <a:pt x="71391" y="82276"/>
                </a:cubicBezTo>
                <a:cubicBezTo>
                  <a:pt x="72086" y="82526"/>
                  <a:pt x="72551" y="82629"/>
                  <a:pt x="72739" y="82666"/>
                </a:cubicBezTo>
                <a:lnTo>
                  <a:pt x="72739" y="82666"/>
                </a:lnTo>
                <a:cubicBezTo>
                  <a:pt x="72544" y="82627"/>
                  <a:pt x="72055" y="82510"/>
                  <a:pt x="71354" y="82202"/>
                </a:cubicBezTo>
                <a:cubicBezTo>
                  <a:pt x="70910" y="82017"/>
                  <a:pt x="70356" y="81758"/>
                  <a:pt x="69727" y="81388"/>
                </a:cubicBezTo>
                <a:cubicBezTo>
                  <a:pt x="69395" y="81203"/>
                  <a:pt x="69062" y="81019"/>
                  <a:pt x="68729" y="80760"/>
                </a:cubicBezTo>
                <a:cubicBezTo>
                  <a:pt x="68618" y="80723"/>
                  <a:pt x="68544" y="80649"/>
                  <a:pt x="68470" y="80575"/>
                </a:cubicBezTo>
                <a:cubicBezTo>
                  <a:pt x="68396" y="80538"/>
                  <a:pt x="68322" y="80427"/>
                  <a:pt x="68249" y="80353"/>
                </a:cubicBezTo>
                <a:cubicBezTo>
                  <a:pt x="68064" y="80205"/>
                  <a:pt x="67916" y="80057"/>
                  <a:pt x="67768" y="79872"/>
                </a:cubicBezTo>
                <a:cubicBezTo>
                  <a:pt x="67139" y="79170"/>
                  <a:pt x="66474" y="78320"/>
                  <a:pt x="66067" y="77247"/>
                </a:cubicBezTo>
                <a:cubicBezTo>
                  <a:pt x="65882" y="76730"/>
                  <a:pt x="65735" y="76175"/>
                  <a:pt x="65624" y="75547"/>
                </a:cubicBezTo>
                <a:cubicBezTo>
                  <a:pt x="65513" y="74955"/>
                  <a:pt x="65402" y="74327"/>
                  <a:pt x="65439" y="73661"/>
                </a:cubicBezTo>
                <a:cubicBezTo>
                  <a:pt x="65439" y="72552"/>
                  <a:pt x="65587" y="71369"/>
                  <a:pt x="65882" y="70186"/>
                </a:cubicBezTo>
                <a:lnTo>
                  <a:pt x="65882" y="70186"/>
                </a:lnTo>
                <a:cubicBezTo>
                  <a:pt x="65845" y="70630"/>
                  <a:pt x="65808" y="71073"/>
                  <a:pt x="65808" y="71517"/>
                </a:cubicBezTo>
                <a:cubicBezTo>
                  <a:pt x="65772" y="72293"/>
                  <a:pt x="65772" y="73144"/>
                  <a:pt x="65845" y="73624"/>
                </a:cubicBezTo>
                <a:cubicBezTo>
                  <a:pt x="65993" y="74623"/>
                  <a:pt x="66252" y="75547"/>
                  <a:pt x="66659" y="76360"/>
                </a:cubicBezTo>
                <a:cubicBezTo>
                  <a:pt x="67029" y="77137"/>
                  <a:pt x="67768" y="78246"/>
                  <a:pt x="69025" y="79059"/>
                </a:cubicBezTo>
                <a:cubicBezTo>
                  <a:pt x="70024" y="79683"/>
                  <a:pt x="71233" y="80018"/>
                  <a:pt x="72498" y="80018"/>
                </a:cubicBezTo>
                <a:cubicBezTo>
                  <a:pt x="72731" y="80018"/>
                  <a:pt x="72967" y="80006"/>
                  <a:pt x="73203" y="79983"/>
                </a:cubicBezTo>
                <a:cubicBezTo>
                  <a:pt x="73942" y="79909"/>
                  <a:pt x="74718" y="79725"/>
                  <a:pt x="75532" y="79429"/>
                </a:cubicBezTo>
                <a:cubicBezTo>
                  <a:pt x="76345" y="79133"/>
                  <a:pt x="77122" y="78726"/>
                  <a:pt x="77787" y="78246"/>
                </a:cubicBezTo>
                <a:cubicBezTo>
                  <a:pt x="79266" y="77137"/>
                  <a:pt x="80449" y="75584"/>
                  <a:pt x="81114" y="73846"/>
                </a:cubicBezTo>
                <a:cubicBezTo>
                  <a:pt x="81484" y="72848"/>
                  <a:pt x="81632" y="71850"/>
                  <a:pt x="81595" y="70889"/>
                </a:cubicBezTo>
                <a:cubicBezTo>
                  <a:pt x="81558" y="70334"/>
                  <a:pt x="81447" y="69816"/>
                  <a:pt x="81299" y="69299"/>
                </a:cubicBezTo>
                <a:cubicBezTo>
                  <a:pt x="81225" y="69040"/>
                  <a:pt x="81114" y="68818"/>
                  <a:pt x="81003" y="68559"/>
                </a:cubicBezTo>
                <a:lnTo>
                  <a:pt x="80634" y="67857"/>
                </a:lnTo>
                <a:cubicBezTo>
                  <a:pt x="79857" y="66378"/>
                  <a:pt x="78674" y="64973"/>
                  <a:pt x="77011" y="63605"/>
                </a:cubicBezTo>
                <a:cubicBezTo>
                  <a:pt x="76752" y="63383"/>
                  <a:pt x="76530" y="63199"/>
                  <a:pt x="76271" y="63014"/>
                </a:cubicBezTo>
                <a:cubicBezTo>
                  <a:pt x="75384" y="62311"/>
                  <a:pt x="74423" y="61683"/>
                  <a:pt x="73498" y="61054"/>
                </a:cubicBezTo>
                <a:cubicBezTo>
                  <a:pt x="72574" y="60426"/>
                  <a:pt x="71613" y="59760"/>
                  <a:pt x="70726" y="59095"/>
                </a:cubicBezTo>
                <a:cubicBezTo>
                  <a:pt x="70726" y="58799"/>
                  <a:pt x="70763" y="58466"/>
                  <a:pt x="70837" y="58134"/>
                </a:cubicBezTo>
                <a:cubicBezTo>
                  <a:pt x="71058" y="58355"/>
                  <a:pt x="71317" y="58540"/>
                  <a:pt x="71576" y="58762"/>
                </a:cubicBezTo>
                <a:cubicBezTo>
                  <a:pt x="73166" y="60019"/>
                  <a:pt x="74792" y="61128"/>
                  <a:pt x="76234" y="62274"/>
                </a:cubicBezTo>
                <a:cubicBezTo>
                  <a:pt x="76974" y="62829"/>
                  <a:pt x="77676" y="63420"/>
                  <a:pt x="78342" y="64012"/>
                </a:cubicBezTo>
                <a:cubicBezTo>
                  <a:pt x="79007" y="64567"/>
                  <a:pt x="79599" y="65195"/>
                  <a:pt x="80116" y="65824"/>
                </a:cubicBezTo>
                <a:cubicBezTo>
                  <a:pt x="81114" y="67154"/>
                  <a:pt x="81706" y="68596"/>
                  <a:pt x="82039" y="69927"/>
                </a:cubicBezTo>
                <a:cubicBezTo>
                  <a:pt x="82408" y="71295"/>
                  <a:pt x="82445" y="72589"/>
                  <a:pt x="82408" y="73698"/>
                </a:cubicBezTo>
                <a:cubicBezTo>
                  <a:pt x="82371" y="74807"/>
                  <a:pt x="82187" y="75769"/>
                  <a:pt x="82002" y="76545"/>
                </a:cubicBezTo>
                <a:cubicBezTo>
                  <a:pt x="81632" y="78098"/>
                  <a:pt x="81262" y="78874"/>
                  <a:pt x="81299" y="78911"/>
                </a:cubicBezTo>
                <a:cubicBezTo>
                  <a:pt x="81262" y="78874"/>
                  <a:pt x="81669" y="78098"/>
                  <a:pt x="82076" y="76582"/>
                </a:cubicBezTo>
                <a:cubicBezTo>
                  <a:pt x="82297" y="75806"/>
                  <a:pt x="82482" y="74844"/>
                  <a:pt x="82556" y="73698"/>
                </a:cubicBezTo>
                <a:cubicBezTo>
                  <a:pt x="82630" y="72589"/>
                  <a:pt x="82593" y="71295"/>
                  <a:pt x="82297" y="69890"/>
                </a:cubicBezTo>
                <a:cubicBezTo>
                  <a:pt x="81965" y="68485"/>
                  <a:pt x="81373" y="67007"/>
                  <a:pt x="80375" y="65639"/>
                </a:cubicBezTo>
                <a:cubicBezTo>
                  <a:pt x="79857" y="64973"/>
                  <a:pt x="79266" y="64308"/>
                  <a:pt x="78600" y="63753"/>
                </a:cubicBezTo>
                <a:cubicBezTo>
                  <a:pt x="77935" y="63125"/>
                  <a:pt x="77232" y="62533"/>
                  <a:pt x="76493" y="61979"/>
                </a:cubicBezTo>
                <a:cubicBezTo>
                  <a:pt x="75014" y="60796"/>
                  <a:pt x="73424" y="59649"/>
                  <a:pt x="71835" y="58392"/>
                </a:cubicBezTo>
                <a:cubicBezTo>
                  <a:pt x="71539" y="58134"/>
                  <a:pt x="71206" y="57875"/>
                  <a:pt x="70910" y="57616"/>
                </a:cubicBezTo>
                <a:cubicBezTo>
                  <a:pt x="70947" y="57394"/>
                  <a:pt x="71021" y="57135"/>
                  <a:pt x="71058" y="56877"/>
                </a:cubicBezTo>
                <a:cubicBezTo>
                  <a:pt x="72352" y="58097"/>
                  <a:pt x="73683" y="59095"/>
                  <a:pt x="74977" y="59982"/>
                </a:cubicBezTo>
                <a:cubicBezTo>
                  <a:pt x="76493" y="60980"/>
                  <a:pt x="77972" y="61868"/>
                  <a:pt x="79192" y="62829"/>
                </a:cubicBezTo>
                <a:cubicBezTo>
                  <a:pt x="79783" y="63310"/>
                  <a:pt x="80301" y="63864"/>
                  <a:pt x="80745" y="64419"/>
                </a:cubicBezTo>
                <a:cubicBezTo>
                  <a:pt x="81225" y="64936"/>
                  <a:pt x="81595" y="65491"/>
                  <a:pt x="81928" y="66045"/>
                </a:cubicBezTo>
                <a:cubicBezTo>
                  <a:pt x="82630" y="67118"/>
                  <a:pt x="83074" y="68190"/>
                  <a:pt x="83333" y="69114"/>
                </a:cubicBezTo>
                <a:cubicBezTo>
                  <a:pt x="83591" y="70075"/>
                  <a:pt x="83702" y="70889"/>
                  <a:pt x="83739" y="71554"/>
                </a:cubicBezTo>
                <a:cubicBezTo>
                  <a:pt x="83763" y="71973"/>
                  <a:pt x="83757" y="72334"/>
                  <a:pt x="83740" y="72626"/>
                </a:cubicBezTo>
                <a:lnTo>
                  <a:pt x="83740" y="72626"/>
                </a:lnTo>
                <a:cubicBezTo>
                  <a:pt x="83761" y="72319"/>
                  <a:pt x="83776" y="71949"/>
                  <a:pt x="83776" y="71517"/>
                </a:cubicBezTo>
                <a:cubicBezTo>
                  <a:pt x="83739" y="70815"/>
                  <a:pt x="83665" y="69964"/>
                  <a:pt x="83407" y="69003"/>
                </a:cubicBezTo>
                <a:cubicBezTo>
                  <a:pt x="83148" y="68042"/>
                  <a:pt x="82704" y="66970"/>
                  <a:pt x="82002" y="65861"/>
                </a:cubicBezTo>
                <a:cubicBezTo>
                  <a:pt x="81669" y="65306"/>
                  <a:pt x="81262" y="64714"/>
                  <a:pt x="80819" y="64160"/>
                </a:cubicBezTo>
                <a:cubicBezTo>
                  <a:pt x="80375" y="63605"/>
                  <a:pt x="79820" y="63051"/>
                  <a:pt x="79229" y="62570"/>
                </a:cubicBezTo>
                <a:cubicBezTo>
                  <a:pt x="77972" y="61572"/>
                  <a:pt x="76530" y="60685"/>
                  <a:pt x="75051" y="59649"/>
                </a:cubicBezTo>
                <a:cubicBezTo>
                  <a:pt x="73720" y="58725"/>
                  <a:pt x="72389" y="57727"/>
                  <a:pt x="71169" y="56470"/>
                </a:cubicBezTo>
                <a:cubicBezTo>
                  <a:pt x="71206" y="56359"/>
                  <a:pt x="71243" y="56211"/>
                  <a:pt x="71280" y="56100"/>
                </a:cubicBezTo>
                <a:cubicBezTo>
                  <a:pt x="71687" y="56507"/>
                  <a:pt x="72094" y="56840"/>
                  <a:pt x="72537" y="57172"/>
                </a:cubicBezTo>
                <a:cubicBezTo>
                  <a:pt x="73979" y="58282"/>
                  <a:pt x="75347" y="59021"/>
                  <a:pt x="76493" y="59575"/>
                </a:cubicBezTo>
                <a:cubicBezTo>
                  <a:pt x="77602" y="60167"/>
                  <a:pt x="78489" y="60574"/>
                  <a:pt x="79081" y="60869"/>
                </a:cubicBezTo>
                <a:lnTo>
                  <a:pt x="79968" y="61313"/>
                </a:lnTo>
                <a:lnTo>
                  <a:pt x="79081" y="60832"/>
                </a:lnTo>
                <a:cubicBezTo>
                  <a:pt x="78489" y="60500"/>
                  <a:pt x="77602" y="60056"/>
                  <a:pt x="76493" y="59428"/>
                </a:cubicBezTo>
                <a:cubicBezTo>
                  <a:pt x="75384" y="58799"/>
                  <a:pt x="74053" y="58023"/>
                  <a:pt x="72648" y="56877"/>
                </a:cubicBezTo>
                <a:cubicBezTo>
                  <a:pt x="72241" y="56544"/>
                  <a:pt x="71798" y="56137"/>
                  <a:pt x="71391" y="55731"/>
                </a:cubicBezTo>
                <a:cubicBezTo>
                  <a:pt x="71428" y="55657"/>
                  <a:pt x="71428" y="55620"/>
                  <a:pt x="71465" y="55546"/>
                </a:cubicBezTo>
                <a:close/>
                <a:moveTo>
                  <a:pt x="72962" y="0"/>
                </a:moveTo>
                <a:cubicBezTo>
                  <a:pt x="72650" y="0"/>
                  <a:pt x="72344" y="26"/>
                  <a:pt x="72057" y="53"/>
                </a:cubicBezTo>
                <a:cubicBezTo>
                  <a:pt x="71909" y="53"/>
                  <a:pt x="71798" y="53"/>
                  <a:pt x="71650" y="90"/>
                </a:cubicBezTo>
                <a:cubicBezTo>
                  <a:pt x="70541" y="201"/>
                  <a:pt x="69432" y="459"/>
                  <a:pt x="68322" y="866"/>
                </a:cubicBezTo>
                <a:cubicBezTo>
                  <a:pt x="67176" y="1273"/>
                  <a:pt x="66215" y="1790"/>
                  <a:pt x="65402" y="2382"/>
                </a:cubicBezTo>
                <a:cubicBezTo>
                  <a:pt x="63553" y="3713"/>
                  <a:pt x="62333" y="5598"/>
                  <a:pt x="62001" y="7595"/>
                </a:cubicBezTo>
                <a:cubicBezTo>
                  <a:pt x="61853" y="8556"/>
                  <a:pt x="61890" y="9554"/>
                  <a:pt x="62148" y="10552"/>
                </a:cubicBezTo>
                <a:cubicBezTo>
                  <a:pt x="62259" y="11033"/>
                  <a:pt x="62444" y="11477"/>
                  <a:pt x="62629" y="11883"/>
                </a:cubicBezTo>
                <a:cubicBezTo>
                  <a:pt x="62851" y="12364"/>
                  <a:pt x="63110" y="12734"/>
                  <a:pt x="63405" y="13103"/>
                </a:cubicBezTo>
                <a:cubicBezTo>
                  <a:pt x="63775" y="13473"/>
                  <a:pt x="64182" y="13769"/>
                  <a:pt x="64662" y="14028"/>
                </a:cubicBezTo>
                <a:cubicBezTo>
                  <a:pt x="64551" y="14028"/>
                  <a:pt x="64478" y="14028"/>
                  <a:pt x="64367" y="13991"/>
                </a:cubicBezTo>
                <a:cubicBezTo>
                  <a:pt x="63258" y="13843"/>
                  <a:pt x="62185" y="13399"/>
                  <a:pt x="61113" y="12734"/>
                </a:cubicBezTo>
                <a:cubicBezTo>
                  <a:pt x="60374" y="12253"/>
                  <a:pt x="59597" y="11624"/>
                  <a:pt x="58858" y="10811"/>
                </a:cubicBezTo>
                <a:cubicBezTo>
                  <a:pt x="57897" y="9850"/>
                  <a:pt x="57305" y="9110"/>
                  <a:pt x="57083" y="8815"/>
                </a:cubicBezTo>
                <a:cubicBezTo>
                  <a:pt x="56972" y="8630"/>
                  <a:pt x="56899" y="8556"/>
                  <a:pt x="56751" y="8556"/>
                </a:cubicBezTo>
                <a:cubicBezTo>
                  <a:pt x="56566" y="8556"/>
                  <a:pt x="56418" y="8667"/>
                  <a:pt x="56418" y="8852"/>
                </a:cubicBezTo>
                <a:cubicBezTo>
                  <a:pt x="56418" y="8963"/>
                  <a:pt x="56455" y="9037"/>
                  <a:pt x="56455" y="9073"/>
                </a:cubicBezTo>
                <a:cubicBezTo>
                  <a:pt x="56492" y="9147"/>
                  <a:pt x="56603" y="9332"/>
                  <a:pt x="56714" y="9665"/>
                </a:cubicBezTo>
                <a:cubicBezTo>
                  <a:pt x="56714" y="9702"/>
                  <a:pt x="56751" y="9776"/>
                  <a:pt x="56788" y="9850"/>
                </a:cubicBezTo>
                <a:cubicBezTo>
                  <a:pt x="56566" y="9554"/>
                  <a:pt x="56307" y="9295"/>
                  <a:pt x="56085" y="9037"/>
                </a:cubicBezTo>
                <a:cubicBezTo>
                  <a:pt x="55346" y="8334"/>
                  <a:pt x="54569" y="7780"/>
                  <a:pt x="53719" y="7484"/>
                </a:cubicBezTo>
                <a:lnTo>
                  <a:pt x="53571" y="7447"/>
                </a:lnTo>
                <a:lnTo>
                  <a:pt x="53608" y="7299"/>
                </a:lnTo>
                <a:cubicBezTo>
                  <a:pt x="53719" y="6966"/>
                  <a:pt x="53793" y="6633"/>
                  <a:pt x="53867" y="6301"/>
                </a:cubicBezTo>
                <a:cubicBezTo>
                  <a:pt x="54052" y="5413"/>
                  <a:pt x="54237" y="4637"/>
                  <a:pt x="54495" y="4045"/>
                </a:cubicBezTo>
                <a:cubicBezTo>
                  <a:pt x="54717" y="3491"/>
                  <a:pt x="55013" y="3195"/>
                  <a:pt x="55124" y="3084"/>
                </a:cubicBezTo>
                <a:cubicBezTo>
                  <a:pt x="55272" y="2936"/>
                  <a:pt x="55383" y="2862"/>
                  <a:pt x="55420" y="2825"/>
                </a:cubicBezTo>
                <a:cubicBezTo>
                  <a:pt x="55531" y="2788"/>
                  <a:pt x="55605" y="2715"/>
                  <a:pt x="55605" y="2604"/>
                </a:cubicBezTo>
                <a:cubicBezTo>
                  <a:pt x="55642" y="2493"/>
                  <a:pt x="55605" y="2419"/>
                  <a:pt x="55531" y="2345"/>
                </a:cubicBezTo>
                <a:cubicBezTo>
                  <a:pt x="55494" y="2271"/>
                  <a:pt x="55383" y="2197"/>
                  <a:pt x="55309" y="2197"/>
                </a:cubicBezTo>
                <a:lnTo>
                  <a:pt x="53941" y="2160"/>
                </a:lnTo>
                <a:lnTo>
                  <a:pt x="53756" y="2160"/>
                </a:lnTo>
                <a:cubicBezTo>
                  <a:pt x="53423" y="2160"/>
                  <a:pt x="52980" y="2123"/>
                  <a:pt x="52462" y="2123"/>
                </a:cubicBezTo>
                <a:cubicBezTo>
                  <a:pt x="51723" y="2160"/>
                  <a:pt x="51020" y="2160"/>
                  <a:pt x="50355" y="2234"/>
                </a:cubicBezTo>
                <a:lnTo>
                  <a:pt x="50281" y="2234"/>
                </a:lnTo>
                <a:cubicBezTo>
                  <a:pt x="49652" y="2271"/>
                  <a:pt x="48728" y="2382"/>
                  <a:pt x="47730" y="2678"/>
                </a:cubicBezTo>
                <a:cubicBezTo>
                  <a:pt x="47323" y="2788"/>
                  <a:pt x="46916" y="2936"/>
                  <a:pt x="46547" y="3121"/>
                </a:cubicBezTo>
                <a:lnTo>
                  <a:pt x="46436" y="3158"/>
                </a:lnTo>
                <a:lnTo>
                  <a:pt x="46325" y="3084"/>
                </a:lnTo>
                <a:cubicBezTo>
                  <a:pt x="45881" y="2641"/>
                  <a:pt x="45364" y="2234"/>
                  <a:pt x="44809" y="1864"/>
                </a:cubicBezTo>
                <a:cubicBezTo>
                  <a:pt x="43441" y="1014"/>
                  <a:pt x="41778" y="459"/>
                  <a:pt x="40151" y="348"/>
                </a:cubicBezTo>
                <a:cubicBezTo>
                  <a:pt x="39911" y="330"/>
                  <a:pt x="39670" y="321"/>
                  <a:pt x="39435" y="321"/>
                </a:cubicBezTo>
                <a:cubicBezTo>
                  <a:pt x="39199" y="321"/>
                  <a:pt x="38968" y="330"/>
                  <a:pt x="38746" y="348"/>
                </a:cubicBezTo>
                <a:cubicBezTo>
                  <a:pt x="37415" y="459"/>
                  <a:pt x="36232" y="866"/>
                  <a:pt x="35271" y="1494"/>
                </a:cubicBezTo>
                <a:cubicBezTo>
                  <a:pt x="34605" y="1938"/>
                  <a:pt x="34088" y="2493"/>
                  <a:pt x="33718" y="3158"/>
                </a:cubicBezTo>
                <a:cubicBezTo>
                  <a:pt x="33385" y="3713"/>
                  <a:pt x="33163" y="4341"/>
                  <a:pt x="33052" y="5007"/>
                </a:cubicBezTo>
                <a:cubicBezTo>
                  <a:pt x="32868" y="6116"/>
                  <a:pt x="33015" y="7003"/>
                  <a:pt x="33200" y="7706"/>
                </a:cubicBezTo>
                <a:lnTo>
                  <a:pt x="33422" y="8704"/>
                </a:lnTo>
                <a:lnTo>
                  <a:pt x="32905" y="8001"/>
                </a:lnTo>
                <a:cubicBezTo>
                  <a:pt x="32091" y="6855"/>
                  <a:pt x="31130" y="5968"/>
                  <a:pt x="30169" y="5376"/>
                </a:cubicBezTo>
                <a:cubicBezTo>
                  <a:pt x="29244" y="4785"/>
                  <a:pt x="28283" y="4415"/>
                  <a:pt x="27211" y="4230"/>
                </a:cubicBezTo>
                <a:cubicBezTo>
                  <a:pt x="26804" y="4156"/>
                  <a:pt x="26361" y="4082"/>
                  <a:pt x="25917" y="4082"/>
                </a:cubicBezTo>
                <a:lnTo>
                  <a:pt x="25806" y="4082"/>
                </a:lnTo>
                <a:cubicBezTo>
                  <a:pt x="25658" y="4119"/>
                  <a:pt x="25584" y="4193"/>
                  <a:pt x="25547" y="4304"/>
                </a:cubicBezTo>
                <a:cubicBezTo>
                  <a:pt x="25473" y="4526"/>
                  <a:pt x="25584" y="4637"/>
                  <a:pt x="25843" y="4822"/>
                </a:cubicBezTo>
                <a:cubicBezTo>
                  <a:pt x="25880" y="4859"/>
                  <a:pt x="25917" y="4896"/>
                  <a:pt x="25954" y="4933"/>
                </a:cubicBezTo>
                <a:cubicBezTo>
                  <a:pt x="26028" y="5007"/>
                  <a:pt x="26250" y="5302"/>
                  <a:pt x="26287" y="5820"/>
                </a:cubicBezTo>
                <a:cubicBezTo>
                  <a:pt x="26361" y="6301"/>
                  <a:pt x="26287" y="6892"/>
                  <a:pt x="26139" y="7669"/>
                </a:cubicBezTo>
                <a:lnTo>
                  <a:pt x="26028" y="8297"/>
                </a:lnTo>
                <a:lnTo>
                  <a:pt x="25806" y="7706"/>
                </a:lnTo>
                <a:cubicBezTo>
                  <a:pt x="25399" y="6633"/>
                  <a:pt x="24549" y="5081"/>
                  <a:pt x="22996" y="3787"/>
                </a:cubicBezTo>
                <a:cubicBezTo>
                  <a:pt x="21444" y="2530"/>
                  <a:pt x="19299" y="1642"/>
                  <a:pt x="16970" y="1347"/>
                </a:cubicBezTo>
                <a:cubicBezTo>
                  <a:pt x="16231" y="1236"/>
                  <a:pt x="15491" y="1199"/>
                  <a:pt x="14678" y="1199"/>
                </a:cubicBezTo>
                <a:lnTo>
                  <a:pt x="13569" y="1199"/>
                </a:lnTo>
                <a:lnTo>
                  <a:pt x="11905" y="1347"/>
                </a:lnTo>
                <a:cubicBezTo>
                  <a:pt x="11720" y="1347"/>
                  <a:pt x="11609" y="1531"/>
                  <a:pt x="11609" y="1679"/>
                </a:cubicBezTo>
                <a:cubicBezTo>
                  <a:pt x="11609" y="1753"/>
                  <a:pt x="11646" y="1827"/>
                  <a:pt x="11720" y="1901"/>
                </a:cubicBezTo>
                <a:lnTo>
                  <a:pt x="11831" y="2086"/>
                </a:lnTo>
                <a:cubicBezTo>
                  <a:pt x="11979" y="2345"/>
                  <a:pt x="12164" y="2604"/>
                  <a:pt x="12312" y="2862"/>
                </a:cubicBezTo>
                <a:cubicBezTo>
                  <a:pt x="12423" y="3010"/>
                  <a:pt x="12497" y="3158"/>
                  <a:pt x="12608" y="3380"/>
                </a:cubicBezTo>
                <a:cubicBezTo>
                  <a:pt x="12756" y="3676"/>
                  <a:pt x="12903" y="4045"/>
                  <a:pt x="13051" y="4378"/>
                </a:cubicBezTo>
                <a:cubicBezTo>
                  <a:pt x="13199" y="4748"/>
                  <a:pt x="13310" y="5155"/>
                  <a:pt x="13421" y="5524"/>
                </a:cubicBezTo>
                <a:lnTo>
                  <a:pt x="13458" y="5561"/>
                </a:lnTo>
                <a:cubicBezTo>
                  <a:pt x="13532" y="5857"/>
                  <a:pt x="13643" y="6153"/>
                  <a:pt x="13754" y="6449"/>
                </a:cubicBezTo>
                <a:cubicBezTo>
                  <a:pt x="14013" y="7151"/>
                  <a:pt x="14345" y="7816"/>
                  <a:pt x="14715" y="8371"/>
                </a:cubicBezTo>
                <a:lnTo>
                  <a:pt x="15011" y="8704"/>
                </a:lnTo>
                <a:lnTo>
                  <a:pt x="14567" y="8630"/>
                </a:lnTo>
                <a:cubicBezTo>
                  <a:pt x="14456" y="8630"/>
                  <a:pt x="14382" y="8593"/>
                  <a:pt x="14271" y="8593"/>
                </a:cubicBezTo>
                <a:cubicBezTo>
                  <a:pt x="13794" y="8521"/>
                  <a:pt x="13286" y="8480"/>
                  <a:pt x="12756" y="8480"/>
                </a:cubicBezTo>
                <a:cubicBezTo>
                  <a:pt x="12466" y="8480"/>
                  <a:pt x="12169" y="8493"/>
                  <a:pt x="11868" y="8519"/>
                </a:cubicBezTo>
                <a:cubicBezTo>
                  <a:pt x="10722" y="8593"/>
                  <a:pt x="9539" y="8852"/>
                  <a:pt x="8356" y="9295"/>
                </a:cubicBezTo>
                <a:cubicBezTo>
                  <a:pt x="5953" y="10146"/>
                  <a:pt x="3846" y="11514"/>
                  <a:pt x="2293" y="13251"/>
                </a:cubicBezTo>
                <a:cubicBezTo>
                  <a:pt x="1664" y="13917"/>
                  <a:pt x="1147" y="14656"/>
                  <a:pt x="777" y="15432"/>
                </a:cubicBezTo>
                <a:cubicBezTo>
                  <a:pt x="703" y="15617"/>
                  <a:pt x="592" y="15839"/>
                  <a:pt x="518" y="16024"/>
                </a:cubicBezTo>
                <a:lnTo>
                  <a:pt x="481" y="16135"/>
                </a:lnTo>
                <a:cubicBezTo>
                  <a:pt x="407" y="16283"/>
                  <a:pt x="370" y="16431"/>
                  <a:pt x="259" y="16837"/>
                </a:cubicBezTo>
                <a:cubicBezTo>
                  <a:pt x="185" y="17096"/>
                  <a:pt x="149" y="17355"/>
                  <a:pt x="112" y="17614"/>
                </a:cubicBezTo>
                <a:cubicBezTo>
                  <a:pt x="112" y="17725"/>
                  <a:pt x="75" y="17799"/>
                  <a:pt x="75" y="17909"/>
                </a:cubicBezTo>
                <a:lnTo>
                  <a:pt x="38" y="18020"/>
                </a:lnTo>
                <a:cubicBezTo>
                  <a:pt x="1" y="18390"/>
                  <a:pt x="1" y="18427"/>
                  <a:pt x="112" y="18575"/>
                </a:cubicBezTo>
                <a:cubicBezTo>
                  <a:pt x="163" y="18626"/>
                  <a:pt x="254" y="18654"/>
                  <a:pt x="345" y="18654"/>
                </a:cubicBezTo>
                <a:cubicBezTo>
                  <a:pt x="449" y="18654"/>
                  <a:pt x="553" y="18617"/>
                  <a:pt x="592" y="18538"/>
                </a:cubicBezTo>
                <a:cubicBezTo>
                  <a:pt x="1073" y="17983"/>
                  <a:pt x="1479" y="17873"/>
                  <a:pt x="1590" y="17873"/>
                </a:cubicBezTo>
                <a:lnTo>
                  <a:pt x="1664" y="17873"/>
                </a:lnTo>
                <a:lnTo>
                  <a:pt x="1849" y="17799"/>
                </a:lnTo>
                <a:lnTo>
                  <a:pt x="2404" y="17799"/>
                </a:lnTo>
                <a:cubicBezTo>
                  <a:pt x="2810" y="17836"/>
                  <a:pt x="3217" y="17909"/>
                  <a:pt x="3624" y="18020"/>
                </a:cubicBezTo>
                <a:lnTo>
                  <a:pt x="6027" y="18612"/>
                </a:lnTo>
                <a:cubicBezTo>
                  <a:pt x="6840" y="18797"/>
                  <a:pt x="7617" y="18945"/>
                  <a:pt x="8356" y="19019"/>
                </a:cubicBezTo>
                <a:lnTo>
                  <a:pt x="8615" y="19056"/>
                </a:lnTo>
                <a:lnTo>
                  <a:pt x="8393" y="19425"/>
                </a:lnTo>
                <a:cubicBezTo>
                  <a:pt x="7949" y="20350"/>
                  <a:pt x="7617" y="21311"/>
                  <a:pt x="7432" y="22272"/>
                </a:cubicBezTo>
                <a:cubicBezTo>
                  <a:pt x="7210" y="23418"/>
                  <a:pt x="7247" y="24601"/>
                  <a:pt x="7469" y="25747"/>
                </a:cubicBezTo>
                <a:cubicBezTo>
                  <a:pt x="7986" y="28224"/>
                  <a:pt x="9687" y="30590"/>
                  <a:pt x="12016" y="32143"/>
                </a:cubicBezTo>
                <a:cubicBezTo>
                  <a:pt x="13939" y="33437"/>
                  <a:pt x="16305" y="34214"/>
                  <a:pt x="18671" y="34251"/>
                </a:cubicBezTo>
                <a:cubicBezTo>
                  <a:pt x="18800" y="34269"/>
                  <a:pt x="18939" y="34278"/>
                  <a:pt x="19082" y="34278"/>
                </a:cubicBezTo>
                <a:cubicBezTo>
                  <a:pt x="19225" y="34278"/>
                  <a:pt x="19373" y="34269"/>
                  <a:pt x="19521" y="34251"/>
                </a:cubicBezTo>
                <a:cubicBezTo>
                  <a:pt x="19669" y="34251"/>
                  <a:pt x="19854" y="34251"/>
                  <a:pt x="20002" y="34214"/>
                </a:cubicBezTo>
                <a:cubicBezTo>
                  <a:pt x="22479" y="34029"/>
                  <a:pt x="24401" y="33104"/>
                  <a:pt x="25584" y="32402"/>
                </a:cubicBezTo>
                <a:cubicBezTo>
                  <a:pt x="27174" y="31441"/>
                  <a:pt x="28172" y="30369"/>
                  <a:pt x="28838" y="29666"/>
                </a:cubicBezTo>
                <a:cubicBezTo>
                  <a:pt x="29023" y="29444"/>
                  <a:pt x="29171" y="29223"/>
                  <a:pt x="29355" y="29001"/>
                </a:cubicBezTo>
                <a:cubicBezTo>
                  <a:pt x="29577" y="28816"/>
                  <a:pt x="29725" y="28594"/>
                  <a:pt x="29799" y="28409"/>
                </a:cubicBezTo>
                <a:cubicBezTo>
                  <a:pt x="29836" y="28372"/>
                  <a:pt x="29873" y="28298"/>
                  <a:pt x="29836" y="28224"/>
                </a:cubicBezTo>
                <a:cubicBezTo>
                  <a:pt x="29836" y="28039"/>
                  <a:pt x="29688" y="27929"/>
                  <a:pt x="29503" y="27929"/>
                </a:cubicBezTo>
                <a:cubicBezTo>
                  <a:pt x="29392" y="27929"/>
                  <a:pt x="29355" y="27966"/>
                  <a:pt x="29281" y="28003"/>
                </a:cubicBezTo>
                <a:cubicBezTo>
                  <a:pt x="29134" y="28113"/>
                  <a:pt x="28838" y="28335"/>
                  <a:pt x="28320" y="28631"/>
                </a:cubicBezTo>
                <a:cubicBezTo>
                  <a:pt x="27766" y="28927"/>
                  <a:pt x="26693" y="29518"/>
                  <a:pt x="25252" y="29666"/>
                </a:cubicBezTo>
                <a:cubicBezTo>
                  <a:pt x="25135" y="29672"/>
                  <a:pt x="25018" y="29675"/>
                  <a:pt x="24904" y="29675"/>
                </a:cubicBezTo>
                <a:cubicBezTo>
                  <a:pt x="24293" y="29675"/>
                  <a:pt x="23716" y="29588"/>
                  <a:pt x="23218" y="29370"/>
                </a:cubicBezTo>
                <a:cubicBezTo>
                  <a:pt x="22516" y="29075"/>
                  <a:pt x="21850" y="28594"/>
                  <a:pt x="21407" y="27929"/>
                </a:cubicBezTo>
                <a:cubicBezTo>
                  <a:pt x="20926" y="27226"/>
                  <a:pt x="20630" y="26376"/>
                  <a:pt x="20593" y="25488"/>
                </a:cubicBezTo>
                <a:cubicBezTo>
                  <a:pt x="20556" y="24601"/>
                  <a:pt x="20778" y="23640"/>
                  <a:pt x="21259" y="22790"/>
                </a:cubicBezTo>
                <a:cubicBezTo>
                  <a:pt x="21702" y="21939"/>
                  <a:pt x="22405" y="21311"/>
                  <a:pt x="23181" y="21052"/>
                </a:cubicBezTo>
                <a:cubicBezTo>
                  <a:pt x="23551" y="20941"/>
                  <a:pt x="23958" y="20886"/>
                  <a:pt x="24392" y="20886"/>
                </a:cubicBezTo>
                <a:cubicBezTo>
                  <a:pt x="24826" y="20886"/>
                  <a:pt x="25289" y="20941"/>
                  <a:pt x="25769" y="21052"/>
                </a:cubicBezTo>
                <a:cubicBezTo>
                  <a:pt x="27618" y="21496"/>
                  <a:pt x="29097" y="22494"/>
                  <a:pt x="30058" y="23196"/>
                </a:cubicBezTo>
                <a:cubicBezTo>
                  <a:pt x="30649" y="23640"/>
                  <a:pt x="31204" y="24121"/>
                  <a:pt x="31758" y="24638"/>
                </a:cubicBezTo>
                <a:lnTo>
                  <a:pt x="31758" y="24675"/>
                </a:lnTo>
                <a:cubicBezTo>
                  <a:pt x="32091" y="25119"/>
                  <a:pt x="32387" y="25562"/>
                  <a:pt x="32720" y="26043"/>
                </a:cubicBezTo>
                <a:cubicBezTo>
                  <a:pt x="32757" y="26154"/>
                  <a:pt x="32794" y="26265"/>
                  <a:pt x="32868" y="26376"/>
                </a:cubicBezTo>
                <a:cubicBezTo>
                  <a:pt x="33718" y="28742"/>
                  <a:pt x="34975" y="30701"/>
                  <a:pt x="36602" y="32328"/>
                </a:cubicBezTo>
                <a:cubicBezTo>
                  <a:pt x="37600" y="33326"/>
                  <a:pt x="38746" y="34140"/>
                  <a:pt x="40003" y="34805"/>
                </a:cubicBezTo>
                <a:cubicBezTo>
                  <a:pt x="41334" y="35471"/>
                  <a:pt x="42776" y="35988"/>
                  <a:pt x="44292" y="36247"/>
                </a:cubicBezTo>
                <a:cubicBezTo>
                  <a:pt x="45105" y="36358"/>
                  <a:pt x="45955" y="36432"/>
                  <a:pt x="46806" y="36469"/>
                </a:cubicBezTo>
                <a:lnTo>
                  <a:pt x="47175" y="36469"/>
                </a:lnTo>
                <a:lnTo>
                  <a:pt x="47064" y="36617"/>
                </a:lnTo>
                <a:cubicBezTo>
                  <a:pt x="46621" y="36691"/>
                  <a:pt x="46214" y="36765"/>
                  <a:pt x="45770" y="36875"/>
                </a:cubicBezTo>
                <a:lnTo>
                  <a:pt x="45733" y="36875"/>
                </a:lnTo>
                <a:cubicBezTo>
                  <a:pt x="44809" y="37060"/>
                  <a:pt x="43848" y="37245"/>
                  <a:pt x="42813" y="37393"/>
                </a:cubicBezTo>
                <a:cubicBezTo>
                  <a:pt x="42406" y="37467"/>
                  <a:pt x="42036" y="37504"/>
                  <a:pt x="41741" y="37541"/>
                </a:cubicBezTo>
                <a:cubicBezTo>
                  <a:pt x="41450" y="37556"/>
                  <a:pt x="41171" y="37565"/>
                  <a:pt x="40906" y="37565"/>
                </a:cubicBezTo>
                <a:cubicBezTo>
                  <a:pt x="40530" y="37565"/>
                  <a:pt x="40180" y="37547"/>
                  <a:pt x="39855" y="37504"/>
                </a:cubicBezTo>
                <a:cubicBezTo>
                  <a:pt x="39337" y="37393"/>
                  <a:pt x="38894" y="37245"/>
                  <a:pt x="38561" y="37023"/>
                </a:cubicBezTo>
                <a:cubicBezTo>
                  <a:pt x="38450" y="36949"/>
                  <a:pt x="38376" y="36875"/>
                  <a:pt x="38265" y="36802"/>
                </a:cubicBezTo>
                <a:lnTo>
                  <a:pt x="38043" y="36543"/>
                </a:lnTo>
                <a:lnTo>
                  <a:pt x="36750" y="34472"/>
                </a:lnTo>
                <a:lnTo>
                  <a:pt x="36750" y="34435"/>
                </a:lnTo>
                <a:cubicBezTo>
                  <a:pt x="36750" y="34251"/>
                  <a:pt x="36602" y="34140"/>
                  <a:pt x="36417" y="34140"/>
                </a:cubicBezTo>
                <a:cubicBezTo>
                  <a:pt x="36269" y="34140"/>
                  <a:pt x="36121" y="34251"/>
                  <a:pt x="36084" y="34435"/>
                </a:cubicBezTo>
                <a:lnTo>
                  <a:pt x="36084" y="34472"/>
                </a:lnTo>
                <a:lnTo>
                  <a:pt x="36084" y="34953"/>
                </a:lnTo>
                <a:cubicBezTo>
                  <a:pt x="36084" y="35101"/>
                  <a:pt x="36084" y="35286"/>
                  <a:pt x="36084" y="35471"/>
                </a:cubicBezTo>
                <a:cubicBezTo>
                  <a:pt x="36084" y="35803"/>
                  <a:pt x="36084" y="36099"/>
                  <a:pt x="36121" y="36469"/>
                </a:cubicBezTo>
                <a:lnTo>
                  <a:pt x="36121" y="36839"/>
                </a:lnTo>
                <a:lnTo>
                  <a:pt x="36232" y="37800"/>
                </a:lnTo>
                <a:cubicBezTo>
                  <a:pt x="36269" y="38096"/>
                  <a:pt x="36306" y="38391"/>
                  <a:pt x="36380" y="38724"/>
                </a:cubicBezTo>
                <a:cubicBezTo>
                  <a:pt x="36639" y="40055"/>
                  <a:pt x="37156" y="41238"/>
                  <a:pt x="37859" y="42273"/>
                </a:cubicBezTo>
                <a:cubicBezTo>
                  <a:pt x="38783" y="43678"/>
                  <a:pt x="40151" y="44787"/>
                  <a:pt x="41741" y="45527"/>
                </a:cubicBezTo>
                <a:cubicBezTo>
                  <a:pt x="43071" y="46155"/>
                  <a:pt x="44587" y="46562"/>
                  <a:pt x="46251" y="46710"/>
                </a:cubicBezTo>
                <a:cubicBezTo>
                  <a:pt x="46732" y="46747"/>
                  <a:pt x="47249" y="46784"/>
                  <a:pt x="47730" y="46784"/>
                </a:cubicBezTo>
                <a:lnTo>
                  <a:pt x="47915" y="46784"/>
                </a:lnTo>
                <a:lnTo>
                  <a:pt x="47915" y="46968"/>
                </a:lnTo>
                <a:cubicBezTo>
                  <a:pt x="47841" y="47597"/>
                  <a:pt x="47804" y="48225"/>
                  <a:pt x="47841" y="48817"/>
                </a:cubicBezTo>
                <a:cubicBezTo>
                  <a:pt x="47952" y="50924"/>
                  <a:pt x="48543" y="52736"/>
                  <a:pt x="49098" y="54030"/>
                </a:cubicBezTo>
                <a:cubicBezTo>
                  <a:pt x="49689" y="55509"/>
                  <a:pt x="50281" y="56692"/>
                  <a:pt x="50614" y="57246"/>
                </a:cubicBezTo>
                <a:cubicBezTo>
                  <a:pt x="50835" y="57653"/>
                  <a:pt x="50983" y="57949"/>
                  <a:pt x="51094" y="58134"/>
                </a:cubicBezTo>
                <a:lnTo>
                  <a:pt x="51131" y="58134"/>
                </a:lnTo>
                <a:lnTo>
                  <a:pt x="51205" y="58318"/>
                </a:lnTo>
                <a:cubicBezTo>
                  <a:pt x="51242" y="58429"/>
                  <a:pt x="51390" y="58540"/>
                  <a:pt x="51501" y="58540"/>
                </a:cubicBezTo>
                <a:lnTo>
                  <a:pt x="51538" y="58725"/>
                </a:lnTo>
                <a:lnTo>
                  <a:pt x="51575" y="58540"/>
                </a:lnTo>
                <a:lnTo>
                  <a:pt x="51612" y="58503"/>
                </a:lnTo>
                <a:cubicBezTo>
                  <a:pt x="51649" y="58503"/>
                  <a:pt x="51686" y="58503"/>
                  <a:pt x="51723" y="58466"/>
                </a:cubicBezTo>
                <a:cubicBezTo>
                  <a:pt x="51760" y="58429"/>
                  <a:pt x="51760" y="58429"/>
                  <a:pt x="51797" y="58392"/>
                </a:cubicBezTo>
                <a:cubicBezTo>
                  <a:pt x="51797" y="58355"/>
                  <a:pt x="51834" y="58355"/>
                  <a:pt x="51834" y="58355"/>
                </a:cubicBezTo>
                <a:cubicBezTo>
                  <a:pt x="51834" y="58318"/>
                  <a:pt x="51834" y="58318"/>
                  <a:pt x="51834" y="58282"/>
                </a:cubicBezTo>
                <a:cubicBezTo>
                  <a:pt x="51834" y="58245"/>
                  <a:pt x="51871" y="58171"/>
                  <a:pt x="51871" y="58097"/>
                </a:cubicBezTo>
                <a:cubicBezTo>
                  <a:pt x="51907" y="57801"/>
                  <a:pt x="52055" y="56803"/>
                  <a:pt x="52573" y="55509"/>
                </a:cubicBezTo>
                <a:cubicBezTo>
                  <a:pt x="52721" y="55065"/>
                  <a:pt x="52943" y="54621"/>
                  <a:pt x="53201" y="54215"/>
                </a:cubicBezTo>
                <a:cubicBezTo>
                  <a:pt x="53719" y="54843"/>
                  <a:pt x="54348" y="55398"/>
                  <a:pt x="55013" y="55841"/>
                </a:cubicBezTo>
                <a:cubicBezTo>
                  <a:pt x="56048" y="56544"/>
                  <a:pt x="57268" y="57025"/>
                  <a:pt x="58599" y="57283"/>
                </a:cubicBezTo>
                <a:cubicBezTo>
                  <a:pt x="58821" y="57320"/>
                  <a:pt x="59006" y="57357"/>
                  <a:pt x="59191" y="57394"/>
                </a:cubicBezTo>
                <a:cubicBezTo>
                  <a:pt x="59819" y="58503"/>
                  <a:pt x="60596" y="59575"/>
                  <a:pt x="61557" y="60500"/>
                </a:cubicBezTo>
                <a:cubicBezTo>
                  <a:pt x="63147" y="62090"/>
                  <a:pt x="65143" y="63310"/>
                  <a:pt x="67509" y="64197"/>
                </a:cubicBezTo>
                <a:cubicBezTo>
                  <a:pt x="67731" y="64271"/>
                  <a:pt x="67916" y="64345"/>
                  <a:pt x="68138" y="64419"/>
                </a:cubicBezTo>
                <a:cubicBezTo>
                  <a:pt x="67990" y="64530"/>
                  <a:pt x="67879" y="64640"/>
                  <a:pt x="67731" y="64751"/>
                </a:cubicBezTo>
                <a:cubicBezTo>
                  <a:pt x="67029" y="65380"/>
                  <a:pt x="65956" y="66415"/>
                  <a:pt x="65032" y="68005"/>
                </a:cubicBezTo>
                <a:cubicBezTo>
                  <a:pt x="64293" y="69188"/>
                  <a:pt x="63405" y="71110"/>
                  <a:pt x="63221" y="73587"/>
                </a:cubicBezTo>
                <a:cubicBezTo>
                  <a:pt x="63221" y="73772"/>
                  <a:pt x="63221" y="73957"/>
                  <a:pt x="63221" y="74105"/>
                </a:cubicBezTo>
                <a:cubicBezTo>
                  <a:pt x="63184" y="74401"/>
                  <a:pt x="63184" y="74697"/>
                  <a:pt x="63221" y="74955"/>
                </a:cubicBezTo>
                <a:cubicBezTo>
                  <a:pt x="63294" y="77321"/>
                  <a:pt x="64071" y="79651"/>
                  <a:pt x="65402" y="81610"/>
                </a:cubicBezTo>
                <a:cubicBezTo>
                  <a:pt x="66955" y="83902"/>
                  <a:pt x="69358" y="85566"/>
                  <a:pt x="71835" y="86047"/>
                </a:cubicBezTo>
                <a:cubicBezTo>
                  <a:pt x="72411" y="86181"/>
                  <a:pt x="73016" y="86246"/>
                  <a:pt x="73626" y="86246"/>
                </a:cubicBezTo>
                <a:cubicBezTo>
                  <a:pt x="74191" y="86246"/>
                  <a:pt x="74759" y="86190"/>
                  <a:pt x="75310" y="86083"/>
                </a:cubicBezTo>
                <a:cubicBezTo>
                  <a:pt x="76271" y="85899"/>
                  <a:pt x="77232" y="85566"/>
                  <a:pt x="78157" y="85085"/>
                </a:cubicBezTo>
                <a:lnTo>
                  <a:pt x="78526" y="84863"/>
                </a:lnTo>
                <a:lnTo>
                  <a:pt x="78563" y="85122"/>
                </a:lnTo>
                <a:cubicBezTo>
                  <a:pt x="78637" y="85862"/>
                  <a:pt x="78785" y="86638"/>
                  <a:pt x="78970" y="87414"/>
                </a:cubicBezTo>
                <a:lnTo>
                  <a:pt x="79599" y="89855"/>
                </a:lnTo>
                <a:cubicBezTo>
                  <a:pt x="79709" y="90261"/>
                  <a:pt x="79783" y="90668"/>
                  <a:pt x="79820" y="91075"/>
                </a:cubicBezTo>
                <a:cubicBezTo>
                  <a:pt x="79820" y="91259"/>
                  <a:pt x="79820" y="91444"/>
                  <a:pt x="79820" y="91629"/>
                </a:cubicBezTo>
                <a:lnTo>
                  <a:pt x="79783" y="91777"/>
                </a:lnTo>
                <a:cubicBezTo>
                  <a:pt x="79783" y="91814"/>
                  <a:pt x="79746" y="91851"/>
                  <a:pt x="79746" y="91851"/>
                </a:cubicBezTo>
                <a:cubicBezTo>
                  <a:pt x="79746" y="91999"/>
                  <a:pt x="79636" y="92405"/>
                  <a:pt x="79081" y="92886"/>
                </a:cubicBezTo>
                <a:cubicBezTo>
                  <a:pt x="78970" y="92960"/>
                  <a:pt x="78970" y="93256"/>
                  <a:pt x="79081" y="93367"/>
                </a:cubicBezTo>
                <a:cubicBezTo>
                  <a:pt x="79142" y="93428"/>
                  <a:pt x="79192" y="93455"/>
                  <a:pt x="79280" y="93455"/>
                </a:cubicBezTo>
                <a:cubicBezTo>
                  <a:pt x="79352" y="93455"/>
                  <a:pt x="79449" y="93437"/>
                  <a:pt x="79599" y="93404"/>
                </a:cubicBezTo>
                <a:lnTo>
                  <a:pt x="79746" y="93404"/>
                </a:lnTo>
                <a:cubicBezTo>
                  <a:pt x="79857" y="93367"/>
                  <a:pt x="79931" y="93367"/>
                  <a:pt x="80042" y="93367"/>
                </a:cubicBezTo>
                <a:cubicBezTo>
                  <a:pt x="80301" y="93293"/>
                  <a:pt x="80523" y="93256"/>
                  <a:pt x="80819" y="93182"/>
                </a:cubicBezTo>
                <a:cubicBezTo>
                  <a:pt x="81188" y="93071"/>
                  <a:pt x="81336" y="93034"/>
                  <a:pt x="81521" y="92960"/>
                </a:cubicBezTo>
                <a:lnTo>
                  <a:pt x="81595" y="92923"/>
                </a:lnTo>
                <a:cubicBezTo>
                  <a:pt x="81817" y="92849"/>
                  <a:pt x="82002" y="92775"/>
                  <a:pt x="82223" y="92664"/>
                </a:cubicBezTo>
                <a:cubicBezTo>
                  <a:pt x="82963" y="92295"/>
                  <a:pt x="83702" y="91777"/>
                  <a:pt x="84368" y="91148"/>
                </a:cubicBezTo>
                <a:cubicBezTo>
                  <a:pt x="86105" y="89559"/>
                  <a:pt x="87436" y="87451"/>
                  <a:pt x="88287" y="85011"/>
                </a:cubicBezTo>
                <a:cubicBezTo>
                  <a:pt x="88693" y="83828"/>
                  <a:pt x="88952" y="82682"/>
                  <a:pt x="89026" y="81499"/>
                </a:cubicBezTo>
                <a:cubicBezTo>
                  <a:pt x="89063" y="80686"/>
                  <a:pt x="89063" y="79835"/>
                  <a:pt x="88915" y="79133"/>
                </a:cubicBezTo>
                <a:cubicBezTo>
                  <a:pt x="88915" y="79022"/>
                  <a:pt x="88878" y="78911"/>
                  <a:pt x="88878" y="78837"/>
                </a:cubicBezTo>
                <a:lnTo>
                  <a:pt x="88767" y="78394"/>
                </a:lnTo>
                <a:lnTo>
                  <a:pt x="88767" y="78394"/>
                </a:lnTo>
                <a:lnTo>
                  <a:pt x="89137" y="78652"/>
                </a:lnTo>
                <a:cubicBezTo>
                  <a:pt x="89692" y="79022"/>
                  <a:pt x="90357" y="79355"/>
                  <a:pt x="91059" y="79614"/>
                </a:cubicBezTo>
                <a:cubicBezTo>
                  <a:pt x="91355" y="79725"/>
                  <a:pt x="91651" y="79798"/>
                  <a:pt x="91984" y="79909"/>
                </a:cubicBezTo>
                <a:lnTo>
                  <a:pt x="92021" y="79909"/>
                </a:lnTo>
                <a:cubicBezTo>
                  <a:pt x="92390" y="80020"/>
                  <a:pt x="92760" y="80168"/>
                  <a:pt x="93130" y="80279"/>
                </a:cubicBezTo>
                <a:cubicBezTo>
                  <a:pt x="93500" y="80427"/>
                  <a:pt x="93832" y="80575"/>
                  <a:pt x="94165" y="80723"/>
                </a:cubicBezTo>
                <a:cubicBezTo>
                  <a:pt x="94350" y="80834"/>
                  <a:pt x="94498" y="80908"/>
                  <a:pt x="94683" y="81019"/>
                </a:cubicBezTo>
                <a:cubicBezTo>
                  <a:pt x="94904" y="81166"/>
                  <a:pt x="95200" y="81351"/>
                  <a:pt x="95459" y="81499"/>
                </a:cubicBezTo>
                <a:lnTo>
                  <a:pt x="95644" y="81610"/>
                </a:lnTo>
                <a:cubicBezTo>
                  <a:pt x="95718" y="81684"/>
                  <a:pt x="95792" y="81721"/>
                  <a:pt x="95866" y="81721"/>
                </a:cubicBezTo>
                <a:cubicBezTo>
                  <a:pt x="96014" y="81721"/>
                  <a:pt x="96161" y="81610"/>
                  <a:pt x="96198" y="81425"/>
                </a:cubicBezTo>
                <a:lnTo>
                  <a:pt x="96309" y="79762"/>
                </a:lnTo>
                <a:cubicBezTo>
                  <a:pt x="96309" y="79466"/>
                  <a:pt x="96309" y="79170"/>
                  <a:pt x="96309" y="78800"/>
                </a:cubicBezTo>
                <a:lnTo>
                  <a:pt x="96309" y="78652"/>
                </a:lnTo>
                <a:cubicBezTo>
                  <a:pt x="96309" y="77839"/>
                  <a:pt x="96235" y="77063"/>
                  <a:pt x="96161" y="76360"/>
                </a:cubicBezTo>
                <a:cubicBezTo>
                  <a:pt x="95829" y="73994"/>
                  <a:pt x="94941" y="71887"/>
                  <a:pt x="93647" y="70371"/>
                </a:cubicBezTo>
                <a:cubicBezTo>
                  <a:pt x="92353" y="68818"/>
                  <a:pt x="90801" y="68005"/>
                  <a:pt x="89729" y="67598"/>
                </a:cubicBezTo>
                <a:lnTo>
                  <a:pt x="89137" y="67376"/>
                </a:lnTo>
                <a:lnTo>
                  <a:pt x="89729" y="67265"/>
                </a:lnTo>
                <a:cubicBezTo>
                  <a:pt x="90335" y="67150"/>
                  <a:pt x="90828" y="67057"/>
                  <a:pt x="91244" y="67057"/>
                </a:cubicBezTo>
                <a:cubicBezTo>
                  <a:pt x="91361" y="67057"/>
                  <a:pt x="91472" y="67064"/>
                  <a:pt x="91577" y="67081"/>
                </a:cubicBezTo>
                <a:cubicBezTo>
                  <a:pt x="92095" y="67118"/>
                  <a:pt x="92390" y="67339"/>
                  <a:pt x="92464" y="67413"/>
                </a:cubicBezTo>
                <a:cubicBezTo>
                  <a:pt x="92501" y="67450"/>
                  <a:pt x="92538" y="67487"/>
                  <a:pt x="92575" y="67524"/>
                </a:cubicBezTo>
                <a:cubicBezTo>
                  <a:pt x="92722" y="67730"/>
                  <a:pt x="92823" y="67842"/>
                  <a:pt x="92969" y="67842"/>
                </a:cubicBezTo>
                <a:cubicBezTo>
                  <a:pt x="93007" y="67842"/>
                  <a:pt x="93048" y="67835"/>
                  <a:pt x="93093" y="67820"/>
                </a:cubicBezTo>
                <a:cubicBezTo>
                  <a:pt x="93204" y="67783"/>
                  <a:pt x="93315" y="67672"/>
                  <a:pt x="93315" y="67561"/>
                </a:cubicBezTo>
                <a:cubicBezTo>
                  <a:pt x="93315" y="67524"/>
                  <a:pt x="93315" y="67524"/>
                  <a:pt x="93315" y="67487"/>
                </a:cubicBezTo>
                <a:lnTo>
                  <a:pt x="93315" y="67413"/>
                </a:lnTo>
                <a:cubicBezTo>
                  <a:pt x="93315" y="66970"/>
                  <a:pt x="93278" y="66563"/>
                  <a:pt x="93167" y="66156"/>
                </a:cubicBezTo>
                <a:cubicBezTo>
                  <a:pt x="92945" y="65084"/>
                  <a:pt x="92575" y="64123"/>
                  <a:pt x="92021" y="63199"/>
                </a:cubicBezTo>
                <a:cubicBezTo>
                  <a:pt x="91392" y="62237"/>
                  <a:pt x="90468" y="61276"/>
                  <a:pt x="89359" y="60463"/>
                </a:cubicBezTo>
                <a:lnTo>
                  <a:pt x="88619" y="59945"/>
                </a:lnTo>
                <a:lnTo>
                  <a:pt x="89618" y="60204"/>
                </a:lnTo>
                <a:cubicBezTo>
                  <a:pt x="90111" y="60303"/>
                  <a:pt x="90669" y="60401"/>
                  <a:pt x="91316" y="60401"/>
                </a:cubicBezTo>
                <a:cubicBezTo>
                  <a:pt x="91639" y="60401"/>
                  <a:pt x="91984" y="60377"/>
                  <a:pt x="92353" y="60315"/>
                </a:cubicBezTo>
                <a:cubicBezTo>
                  <a:pt x="93019" y="60204"/>
                  <a:pt x="93647" y="59982"/>
                  <a:pt x="94202" y="59649"/>
                </a:cubicBezTo>
                <a:cubicBezTo>
                  <a:pt x="94830" y="59243"/>
                  <a:pt x="95385" y="58688"/>
                  <a:pt x="95829" y="58060"/>
                </a:cubicBezTo>
                <a:cubicBezTo>
                  <a:pt x="96457" y="57098"/>
                  <a:pt x="96864" y="55878"/>
                  <a:pt x="96938" y="54547"/>
                </a:cubicBezTo>
                <a:cubicBezTo>
                  <a:pt x="96975" y="54104"/>
                  <a:pt x="96975" y="53623"/>
                  <a:pt x="96938" y="53180"/>
                </a:cubicBezTo>
                <a:cubicBezTo>
                  <a:pt x="96827" y="51516"/>
                  <a:pt x="96235" y="49852"/>
                  <a:pt x="95385" y="48521"/>
                </a:cubicBezTo>
                <a:cubicBezTo>
                  <a:pt x="95015" y="47967"/>
                  <a:pt x="94609" y="47449"/>
                  <a:pt x="94128" y="47005"/>
                </a:cubicBezTo>
                <a:lnTo>
                  <a:pt x="94054" y="46932"/>
                </a:lnTo>
                <a:lnTo>
                  <a:pt x="94091" y="46821"/>
                </a:lnTo>
                <a:cubicBezTo>
                  <a:pt x="94276" y="46414"/>
                  <a:pt x="94424" y="46007"/>
                  <a:pt x="94535" y="45638"/>
                </a:cubicBezTo>
                <a:cubicBezTo>
                  <a:pt x="94794" y="44602"/>
                  <a:pt x="94904" y="43678"/>
                  <a:pt x="94941" y="43050"/>
                </a:cubicBezTo>
                <a:lnTo>
                  <a:pt x="94978" y="42976"/>
                </a:lnTo>
                <a:cubicBezTo>
                  <a:pt x="95015" y="42310"/>
                  <a:pt x="95015" y="41608"/>
                  <a:pt x="95015" y="40868"/>
                </a:cubicBezTo>
                <a:cubicBezTo>
                  <a:pt x="95015" y="40351"/>
                  <a:pt x="95015" y="39907"/>
                  <a:pt x="95015" y="39574"/>
                </a:cubicBezTo>
                <a:lnTo>
                  <a:pt x="95015" y="39389"/>
                </a:lnTo>
                <a:lnTo>
                  <a:pt x="94941" y="38022"/>
                </a:lnTo>
                <a:cubicBezTo>
                  <a:pt x="94941" y="37948"/>
                  <a:pt x="94867" y="37837"/>
                  <a:pt x="94794" y="37800"/>
                </a:cubicBezTo>
                <a:cubicBezTo>
                  <a:pt x="94757" y="37726"/>
                  <a:pt x="94646" y="37726"/>
                  <a:pt x="94535" y="37726"/>
                </a:cubicBezTo>
                <a:cubicBezTo>
                  <a:pt x="94424" y="37726"/>
                  <a:pt x="94350" y="37800"/>
                  <a:pt x="94313" y="37911"/>
                </a:cubicBezTo>
                <a:cubicBezTo>
                  <a:pt x="94276" y="37985"/>
                  <a:pt x="94202" y="38096"/>
                  <a:pt x="94054" y="38206"/>
                </a:cubicBezTo>
                <a:cubicBezTo>
                  <a:pt x="93943" y="38354"/>
                  <a:pt x="93647" y="38613"/>
                  <a:pt x="93093" y="38835"/>
                </a:cubicBezTo>
                <a:cubicBezTo>
                  <a:pt x="92538" y="39094"/>
                  <a:pt x="91762" y="39279"/>
                  <a:pt x="90838" y="39500"/>
                </a:cubicBezTo>
                <a:cubicBezTo>
                  <a:pt x="90542" y="39574"/>
                  <a:pt x="90209" y="39685"/>
                  <a:pt x="89876" y="39759"/>
                </a:cubicBezTo>
                <a:lnTo>
                  <a:pt x="89692" y="39796"/>
                </a:lnTo>
                <a:lnTo>
                  <a:pt x="89655" y="39648"/>
                </a:lnTo>
                <a:cubicBezTo>
                  <a:pt x="89359" y="38835"/>
                  <a:pt x="88804" y="38022"/>
                  <a:pt x="88102" y="37319"/>
                </a:cubicBezTo>
                <a:cubicBezTo>
                  <a:pt x="87362" y="36580"/>
                  <a:pt x="86475" y="36025"/>
                  <a:pt x="85477" y="35581"/>
                </a:cubicBezTo>
                <a:cubicBezTo>
                  <a:pt x="84528" y="35209"/>
                  <a:pt x="83610" y="35022"/>
                  <a:pt x="82752" y="35022"/>
                </a:cubicBezTo>
                <a:cubicBezTo>
                  <a:pt x="82674" y="35022"/>
                  <a:pt x="82596" y="35024"/>
                  <a:pt x="82519" y="35027"/>
                </a:cubicBezTo>
                <a:cubicBezTo>
                  <a:pt x="81854" y="35101"/>
                  <a:pt x="81262" y="35286"/>
                  <a:pt x="80708" y="35508"/>
                </a:cubicBezTo>
                <a:cubicBezTo>
                  <a:pt x="80375" y="34953"/>
                  <a:pt x="80116" y="34361"/>
                  <a:pt x="79894" y="33770"/>
                </a:cubicBezTo>
                <a:cubicBezTo>
                  <a:pt x="80005" y="33437"/>
                  <a:pt x="80042" y="33067"/>
                  <a:pt x="80079" y="32735"/>
                </a:cubicBezTo>
                <a:cubicBezTo>
                  <a:pt x="80116" y="32328"/>
                  <a:pt x="80116" y="31958"/>
                  <a:pt x="80042" y="31589"/>
                </a:cubicBezTo>
                <a:cubicBezTo>
                  <a:pt x="80042" y="31552"/>
                  <a:pt x="80042" y="31515"/>
                  <a:pt x="80042" y="31478"/>
                </a:cubicBezTo>
                <a:lnTo>
                  <a:pt x="80005" y="31404"/>
                </a:lnTo>
                <a:lnTo>
                  <a:pt x="80153" y="31256"/>
                </a:lnTo>
                <a:cubicBezTo>
                  <a:pt x="80745" y="30664"/>
                  <a:pt x="81225" y="29925"/>
                  <a:pt x="81558" y="29038"/>
                </a:cubicBezTo>
                <a:cubicBezTo>
                  <a:pt x="81780" y="28409"/>
                  <a:pt x="81928" y="27707"/>
                  <a:pt x="82002" y="26930"/>
                </a:cubicBezTo>
                <a:lnTo>
                  <a:pt x="82113" y="25969"/>
                </a:lnTo>
                <a:lnTo>
                  <a:pt x="82334" y="26893"/>
                </a:lnTo>
                <a:cubicBezTo>
                  <a:pt x="82408" y="27152"/>
                  <a:pt x="82482" y="27411"/>
                  <a:pt x="82556" y="27633"/>
                </a:cubicBezTo>
                <a:lnTo>
                  <a:pt x="82556" y="27707"/>
                </a:lnTo>
                <a:cubicBezTo>
                  <a:pt x="82852" y="28631"/>
                  <a:pt x="83333" y="29407"/>
                  <a:pt x="83998" y="29999"/>
                </a:cubicBezTo>
                <a:cubicBezTo>
                  <a:pt x="84331" y="30332"/>
                  <a:pt x="84737" y="30590"/>
                  <a:pt x="85181" y="30812"/>
                </a:cubicBezTo>
                <a:cubicBezTo>
                  <a:pt x="85625" y="30997"/>
                  <a:pt x="86068" y="31145"/>
                  <a:pt x="86549" y="31256"/>
                </a:cubicBezTo>
                <a:cubicBezTo>
                  <a:pt x="87126" y="31389"/>
                  <a:pt x="87729" y="31456"/>
                  <a:pt x="88327" y="31456"/>
                </a:cubicBezTo>
                <a:cubicBezTo>
                  <a:pt x="88726" y="31456"/>
                  <a:pt x="89122" y="31426"/>
                  <a:pt x="89507" y="31367"/>
                </a:cubicBezTo>
                <a:cubicBezTo>
                  <a:pt x="91503" y="31034"/>
                  <a:pt x="93389" y="29777"/>
                  <a:pt x="94683" y="27929"/>
                </a:cubicBezTo>
                <a:cubicBezTo>
                  <a:pt x="95274" y="27115"/>
                  <a:pt x="95755" y="26154"/>
                  <a:pt x="96161" y="24971"/>
                </a:cubicBezTo>
                <a:cubicBezTo>
                  <a:pt x="96568" y="23862"/>
                  <a:pt x="96790" y="22753"/>
                  <a:pt x="96901" y="21644"/>
                </a:cubicBezTo>
                <a:cubicBezTo>
                  <a:pt x="96938" y="21533"/>
                  <a:pt x="96938" y="21385"/>
                  <a:pt x="96938" y="21274"/>
                </a:cubicBezTo>
                <a:cubicBezTo>
                  <a:pt x="96975" y="20830"/>
                  <a:pt x="96975" y="20387"/>
                  <a:pt x="96975" y="19980"/>
                </a:cubicBezTo>
                <a:cubicBezTo>
                  <a:pt x="96901" y="18057"/>
                  <a:pt x="96420" y="16246"/>
                  <a:pt x="95533" y="14619"/>
                </a:cubicBezTo>
                <a:cubicBezTo>
                  <a:pt x="94350" y="12438"/>
                  <a:pt x="92353" y="10589"/>
                  <a:pt x="89987" y="9443"/>
                </a:cubicBezTo>
                <a:cubicBezTo>
                  <a:pt x="88804" y="8889"/>
                  <a:pt x="87547" y="8482"/>
                  <a:pt x="86216" y="8260"/>
                </a:cubicBezTo>
                <a:cubicBezTo>
                  <a:pt x="85662" y="8149"/>
                  <a:pt x="85070" y="8075"/>
                  <a:pt x="84442" y="8038"/>
                </a:cubicBezTo>
                <a:cubicBezTo>
                  <a:pt x="84294" y="7669"/>
                  <a:pt x="84109" y="7262"/>
                  <a:pt x="83924" y="6892"/>
                </a:cubicBezTo>
                <a:cubicBezTo>
                  <a:pt x="82778" y="4526"/>
                  <a:pt x="80893" y="2567"/>
                  <a:pt x="78674" y="1384"/>
                </a:cubicBezTo>
                <a:cubicBezTo>
                  <a:pt x="77085" y="533"/>
                  <a:pt x="75236" y="53"/>
                  <a:pt x="73351" y="16"/>
                </a:cubicBezTo>
                <a:cubicBezTo>
                  <a:pt x="73221" y="5"/>
                  <a:pt x="73091" y="0"/>
                  <a:pt x="7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8"/>
        <p:cNvGrpSpPr/>
        <p:nvPr/>
      </p:nvGrpSpPr>
      <p:grpSpPr>
        <a:xfrm>
          <a:off x="0" y="0"/>
          <a:ext cx="0" cy="0"/>
          <a:chOff x="0" y="0"/>
          <a:chExt cx="0" cy="0"/>
        </a:xfrm>
      </p:grpSpPr>
      <p:grpSp>
        <p:nvGrpSpPr>
          <p:cNvPr id="49" name="Google Shape;49;p3"/>
          <p:cNvGrpSpPr/>
          <p:nvPr/>
        </p:nvGrpSpPr>
        <p:grpSpPr>
          <a:xfrm>
            <a:off x="-30750" y="-19650"/>
            <a:ext cx="9205500" cy="5182800"/>
            <a:chOff x="-30750" y="-19650"/>
            <a:chExt cx="9205500" cy="5182800"/>
          </a:xfrm>
        </p:grpSpPr>
        <p:sp>
          <p:nvSpPr>
            <p:cNvPr id="50" name="Google Shape;50;p3"/>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 name="Google Shape;51;p3"/>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52" name="Google Shape;52;p3"/>
          <p:cNvSpPr txBox="1">
            <a:spLocks noGrp="1"/>
          </p:cNvSpPr>
          <p:nvPr>
            <p:ph type="title"/>
          </p:nvPr>
        </p:nvSpPr>
        <p:spPr>
          <a:xfrm>
            <a:off x="4572000" y="1908486"/>
            <a:ext cx="3038400" cy="569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Font typeface="Inter"/>
              <a:buNone/>
              <a:defRPr sz="4000" b="1">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3" name="Google Shape;53;p3"/>
          <p:cNvSpPr txBox="1">
            <a:spLocks noGrp="1"/>
          </p:cNvSpPr>
          <p:nvPr>
            <p:ph type="title" idx="2" hasCustomPrompt="1"/>
          </p:nvPr>
        </p:nvSpPr>
        <p:spPr>
          <a:xfrm>
            <a:off x="2345313" y="2035076"/>
            <a:ext cx="1235400" cy="903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6000" b="1">
                <a:solidFill>
                  <a:schemeClr val="accent5"/>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4" name="Google Shape;54;p3"/>
          <p:cNvSpPr txBox="1">
            <a:spLocks noGrp="1"/>
          </p:cNvSpPr>
          <p:nvPr>
            <p:ph type="subTitle" idx="1"/>
          </p:nvPr>
        </p:nvSpPr>
        <p:spPr>
          <a:xfrm>
            <a:off x="4572000" y="2467611"/>
            <a:ext cx="3038400" cy="767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dk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55" name="Google Shape;55;p3"/>
          <p:cNvGrpSpPr/>
          <p:nvPr/>
        </p:nvGrpSpPr>
        <p:grpSpPr>
          <a:xfrm>
            <a:off x="492725" y="418813"/>
            <a:ext cx="8158550" cy="4305875"/>
            <a:chOff x="492725" y="417300"/>
            <a:chExt cx="8158550" cy="4305875"/>
          </a:xfrm>
        </p:grpSpPr>
        <p:cxnSp>
          <p:nvCxnSpPr>
            <p:cNvPr id="56" name="Google Shape;56;p3"/>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57" name="Google Shape;57;p3"/>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58" name="Google Shape;58;p3"/>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59" name="Google Shape;59;p3"/>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60" name="Google Shape;60;p3"/>
          <p:cNvGrpSpPr/>
          <p:nvPr/>
        </p:nvGrpSpPr>
        <p:grpSpPr>
          <a:xfrm>
            <a:off x="381000" y="324290"/>
            <a:ext cx="8376328" cy="4486790"/>
            <a:chOff x="381000" y="324290"/>
            <a:chExt cx="8376328" cy="4486790"/>
          </a:xfrm>
        </p:grpSpPr>
        <p:grpSp>
          <p:nvGrpSpPr>
            <p:cNvPr id="61" name="Google Shape;61;p3"/>
            <p:cNvGrpSpPr/>
            <p:nvPr/>
          </p:nvGrpSpPr>
          <p:grpSpPr>
            <a:xfrm>
              <a:off x="7835997" y="324290"/>
              <a:ext cx="913200" cy="891950"/>
              <a:chOff x="2995525" y="3994450"/>
              <a:chExt cx="913200" cy="891950"/>
            </a:xfrm>
          </p:grpSpPr>
          <p:sp>
            <p:nvSpPr>
              <p:cNvPr id="62" name="Google Shape;62;p3"/>
              <p:cNvSpPr/>
              <p:nvPr/>
            </p:nvSpPr>
            <p:spPr>
              <a:xfrm>
                <a:off x="2995525" y="4062850"/>
                <a:ext cx="832800" cy="823550"/>
              </a:xfrm>
              <a:custGeom>
                <a:avLst/>
                <a:gdLst/>
                <a:ahLst/>
                <a:cxnLst/>
                <a:rect l="l" t="t" r="r" b="b"/>
                <a:pathLst>
                  <a:path w="33312" h="32942" extrusionOk="0">
                    <a:moveTo>
                      <a:pt x="20926" y="1"/>
                    </a:moveTo>
                    <a:cubicBezTo>
                      <a:pt x="19189" y="38"/>
                      <a:pt x="17414" y="75"/>
                      <a:pt x="15676" y="112"/>
                    </a:cubicBezTo>
                    <a:cubicBezTo>
                      <a:pt x="13939" y="186"/>
                      <a:pt x="12201" y="223"/>
                      <a:pt x="10464" y="296"/>
                    </a:cubicBezTo>
                    <a:cubicBezTo>
                      <a:pt x="8726" y="370"/>
                      <a:pt x="6951" y="444"/>
                      <a:pt x="5214" y="518"/>
                    </a:cubicBezTo>
                    <a:cubicBezTo>
                      <a:pt x="4363" y="555"/>
                      <a:pt x="3476" y="629"/>
                      <a:pt x="2589" y="666"/>
                    </a:cubicBezTo>
                    <a:cubicBezTo>
                      <a:pt x="1738" y="740"/>
                      <a:pt x="851" y="777"/>
                      <a:pt x="1" y="851"/>
                    </a:cubicBezTo>
                    <a:cubicBezTo>
                      <a:pt x="851" y="925"/>
                      <a:pt x="1738" y="999"/>
                      <a:pt x="2589" y="1036"/>
                    </a:cubicBezTo>
                    <a:cubicBezTo>
                      <a:pt x="3476" y="1110"/>
                      <a:pt x="4363" y="1147"/>
                      <a:pt x="5214" y="1184"/>
                    </a:cubicBezTo>
                    <a:cubicBezTo>
                      <a:pt x="6951" y="1295"/>
                      <a:pt x="8726" y="1369"/>
                      <a:pt x="10464" y="1443"/>
                    </a:cubicBezTo>
                    <a:cubicBezTo>
                      <a:pt x="12201" y="1517"/>
                      <a:pt x="13939" y="1553"/>
                      <a:pt x="15676" y="1590"/>
                    </a:cubicBezTo>
                    <a:cubicBezTo>
                      <a:pt x="17140" y="1653"/>
                      <a:pt x="18630" y="1663"/>
                      <a:pt x="20101" y="1686"/>
                    </a:cubicBezTo>
                    <a:lnTo>
                      <a:pt x="20101" y="1686"/>
                    </a:lnTo>
                    <a:lnTo>
                      <a:pt x="20113" y="2071"/>
                    </a:lnTo>
                    <a:cubicBezTo>
                      <a:pt x="20150" y="2478"/>
                      <a:pt x="20224" y="2884"/>
                      <a:pt x="20261" y="3291"/>
                    </a:cubicBezTo>
                    <a:cubicBezTo>
                      <a:pt x="20372" y="3698"/>
                      <a:pt x="20446" y="4068"/>
                      <a:pt x="20557" y="4474"/>
                    </a:cubicBezTo>
                    <a:cubicBezTo>
                      <a:pt x="20667" y="4844"/>
                      <a:pt x="20815" y="5251"/>
                      <a:pt x="20963" y="5620"/>
                    </a:cubicBezTo>
                    <a:cubicBezTo>
                      <a:pt x="21111" y="5990"/>
                      <a:pt x="21296" y="6360"/>
                      <a:pt x="21481" y="6729"/>
                    </a:cubicBezTo>
                    <a:cubicBezTo>
                      <a:pt x="21666" y="7062"/>
                      <a:pt x="21888" y="7432"/>
                      <a:pt x="22109" y="7765"/>
                    </a:cubicBezTo>
                    <a:cubicBezTo>
                      <a:pt x="22331" y="8097"/>
                      <a:pt x="22590" y="8430"/>
                      <a:pt x="22812" y="8763"/>
                    </a:cubicBezTo>
                    <a:cubicBezTo>
                      <a:pt x="23108" y="9059"/>
                      <a:pt x="23366" y="9354"/>
                      <a:pt x="23625" y="9650"/>
                    </a:cubicBezTo>
                    <a:lnTo>
                      <a:pt x="24549" y="10463"/>
                    </a:lnTo>
                    <a:cubicBezTo>
                      <a:pt x="24882" y="10722"/>
                      <a:pt x="25215" y="10981"/>
                      <a:pt x="25548" y="11203"/>
                    </a:cubicBezTo>
                    <a:cubicBezTo>
                      <a:pt x="25880" y="11425"/>
                      <a:pt x="26213" y="11610"/>
                      <a:pt x="26583" y="11831"/>
                    </a:cubicBezTo>
                    <a:cubicBezTo>
                      <a:pt x="26953" y="11979"/>
                      <a:pt x="27322" y="12164"/>
                      <a:pt x="27692" y="12349"/>
                    </a:cubicBezTo>
                    <a:cubicBezTo>
                      <a:pt x="28062" y="12460"/>
                      <a:pt x="28468" y="12608"/>
                      <a:pt x="28838" y="12756"/>
                    </a:cubicBezTo>
                    <a:cubicBezTo>
                      <a:pt x="29245" y="12830"/>
                      <a:pt x="29614" y="12940"/>
                      <a:pt x="30021" y="13014"/>
                    </a:cubicBezTo>
                    <a:cubicBezTo>
                      <a:pt x="30428" y="13088"/>
                      <a:pt x="30834" y="13125"/>
                      <a:pt x="31241" y="13199"/>
                    </a:cubicBezTo>
                    <a:lnTo>
                      <a:pt x="31626" y="13211"/>
                    </a:lnTo>
                    <a:lnTo>
                      <a:pt x="31626" y="13211"/>
                    </a:lnTo>
                    <a:cubicBezTo>
                      <a:pt x="31650" y="14646"/>
                      <a:pt x="31660" y="16098"/>
                      <a:pt x="31722" y="17525"/>
                    </a:cubicBezTo>
                    <a:cubicBezTo>
                      <a:pt x="31759" y="19226"/>
                      <a:pt x="31796" y="20963"/>
                      <a:pt x="31870" y="22664"/>
                    </a:cubicBezTo>
                    <a:cubicBezTo>
                      <a:pt x="31944" y="24401"/>
                      <a:pt x="32017" y="26102"/>
                      <a:pt x="32091" y="27803"/>
                    </a:cubicBezTo>
                    <a:cubicBezTo>
                      <a:pt x="32165" y="28653"/>
                      <a:pt x="32202" y="29540"/>
                      <a:pt x="32239" y="30391"/>
                    </a:cubicBezTo>
                    <a:cubicBezTo>
                      <a:pt x="32313" y="31241"/>
                      <a:pt x="32387" y="32091"/>
                      <a:pt x="32424" y="32942"/>
                    </a:cubicBezTo>
                    <a:cubicBezTo>
                      <a:pt x="32498" y="32091"/>
                      <a:pt x="32572" y="31241"/>
                      <a:pt x="32609" y="30391"/>
                    </a:cubicBezTo>
                    <a:cubicBezTo>
                      <a:pt x="32683" y="29540"/>
                      <a:pt x="32720" y="28653"/>
                      <a:pt x="32757" y="27803"/>
                    </a:cubicBezTo>
                    <a:cubicBezTo>
                      <a:pt x="32868" y="26102"/>
                      <a:pt x="32942" y="24401"/>
                      <a:pt x="33016" y="22664"/>
                    </a:cubicBezTo>
                    <a:cubicBezTo>
                      <a:pt x="33090" y="20963"/>
                      <a:pt x="33127" y="19226"/>
                      <a:pt x="33164" y="17525"/>
                    </a:cubicBezTo>
                    <a:cubicBezTo>
                      <a:pt x="33238" y="15824"/>
                      <a:pt x="33238" y="14087"/>
                      <a:pt x="33275" y="12386"/>
                    </a:cubicBezTo>
                    <a:lnTo>
                      <a:pt x="33311" y="11610"/>
                    </a:lnTo>
                    <a:lnTo>
                      <a:pt x="32424" y="11536"/>
                    </a:lnTo>
                    <a:lnTo>
                      <a:pt x="31389" y="11462"/>
                    </a:lnTo>
                    <a:lnTo>
                      <a:pt x="30354" y="11314"/>
                    </a:lnTo>
                    <a:cubicBezTo>
                      <a:pt x="30021" y="11240"/>
                      <a:pt x="29688" y="11129"/>
                      <a:pt x="29356" y="11055"/>
                    </a:cubicBezTo>
                    <a:cubicBezTo>
                      <a:pt x="29023" y="10944"/>
                      <a:pt x="28690" y="10796"/>
                      <a:pt x="28357" y="10685"/>
                    </a:cubicBezTo>
                    <a:cubicBezTo>
                      <a:pt x="28062" y="10537"/>
                      <a:pt x="27729" y="10390"/>
                      <a:pt x="27433" y="10242"/>
                    </a:cubicBezTo>
                    <a:cubicBezTo>
                      <a:pt x="27137" y="10057"/>
                      <a:pt x="26842" y="9872"/>
                      <a:pt x="26546" y="9687"/>
                    </a:cubicBezTo>
                    <a:lnTo>
                      <a:pt x="25696" y="9059"/>
                    </a:lnTo>
                    <a:lnTo>
                      <a:pt x="24956" y="8356"/>
                    </a:lnTo>
                    <a:lnTo>
                      <a:pt x="24254" y="7580"/>
                    </a:lnTo>
                    <a:lnTo>
                      <a:pt x="23625" y="6766"/>
                    </a:lnTo>
                    <a:cubicBezTo>
                      <a:pt x="23440" y="6471"/>
                      <a:pt x="23255" y="6175"/>
                      <a:pt x="23071" y="5879"/>
                    </a:cubicBezTo>
                    <a:cubicBezTo>
                      <a:pt x="22923" y="5546"/>
                      <a:pt x="22775" y="5251"/>
                      <a:pt x="22627" y="4918"/>
                    </a:cubicBezTo>
                    <a:cubicBezTo>
                      <a:pt x="22516" y="4585"/>
                      <a:pt x="22368" y="4289"/>
                      <a:pt x="22257" y="3957"/>
                    </a:cubicBezTo>
                    <a:cubicBezTo>
                      <a:pt x="22183" y="3624"/>
                      <a:pt x="22072" y="3291"/>
                      <a:pt x="21998" y="2958"/>
                    </a:cubicBezTo>
                    <a:lnTo>
                      <a:pt x="21851" y="1923"/>
                    </a:lnTo>
                    <a:lnTo>
                      <a:pt x="21777" y="851"/>
                    </a:lnTo>
                    <a:lnTo>
                      <a:pt x="21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004775" y="3994450"/>
                <a:ext cx="522250" cy="102850"/>
              </a:xfrm>
              <a:custGeom>
                <a:avLst/>
                <a:gdLst/>
                <a:ahLst/>
                <a:cxnLst/>
                <a:rect l="l" t="t" r="r" b="b"/>
                <a:pathLst>
                  <a:path w="20890" h="4114" extrusionOk="0">
                    <a:moveTo>
                      <a:pt x="20889" y="1"/>
                    </a:moveTo>
                    <a:lnTo>
                      <a:pt x="20889" y="1"/>
                    </a:lnTo>
                    <a:cubicBezTo>
                      <a:pt x="20889" y="1"/>
                      <a:pt x="20852" y="75"/>
                      <a:pt x="20741" y="223"/>
                    </a:cubicBezTo>
                    <a:cubicBezTo>
                      <a:pt x="20667" y="371"/>
                      <a:pt x="20519" y="592"/>
                      <a:pt x="20297" y="814"/>
                    </a:cubicBezTo>
                    <a:cubicBezTo>
                      <a:pt x="20113" y="1036"/>
                      <a:pt x="19817" y="1295"/>
                      <a:pt x="19484" y="1554"/>
                    </a:cubicBezTo>
                    <a:cubicBezTo>
                      <a:pt x="19151" y="1775"/>
                      <a:pt x="18745" y="1997"/>
                      <a:pt x="18264" y="2145"/>
                    </a:cubicBezTo>
                    <a:cubicBezTo>
                      <a:pt x="17820" y="2330"/>
                      <a:pt x="17266" y="2478"/>
                      <a:pt x="16748" y="2515"/>
                    </a:cubicBezTo>
                    <a:cubicBezTo>
                      <a:pt x="16503" y="2530"/>
                      <a:pt x="16265" y="2539"/>
                      <a:pt x="16024" y="2539"/>
                    </a:cubicBezTo>
                    <a:cubicBezTo>
                      <a:pt x="15685" y="2539"/>
                      <a:pt x="15342" y="2521"/>
                      <a:pt x="14974" y="2478"/>
                    </a:cubicBezTo>
                    <a:cubicBezTo>
                      <a:pt x="14345" y="2404"/>
                      <a:pt x="13717" y="2256"/>
                      <a:pt x="13051" y="2071"/>
                    </a:cubicBezTo>
                    <a:cubicBezTo>
                      <a:pt x="12386" y="1923"/>
                      <a:pt x="11720" y="1702"/>
                      <a:pt x="11018" y="1480"/>
                    </a:cubicBezTo>
                    <a:cubicBezTo>
                      <a:pt x="10352" y="1258"/>
                      <a:pt x="9613" y="1036"/>
                      <a:pt x="8911" y="888"/>
                    </a:cubicBezTo>
                    <a:cubicBezTo>
                      <a:pt x="8208" y="703"/>
                      <a:pt x="7469" y="555"/>
                      <a:pt x="6729" y="482"/>
                    </a:cubicBezTo>
                    <a:cubicBezTo>
                      <a:pt x="6544" y="482"/>
                      <a:pt x="6360" y="482"/>
                      <a:pt x="6175" y="445"/>
                    </a:cubicBezTo>
                    <a:lnTo>
                      <a:pt x="5398" y="445"/>
                    </a:lnTo>
                    <a:lnTo>
                      <a:pt x="5361" y="482"/>
                    </a:lnTo>
                    <a:lnTo>
                      <a:pt x="5139" y="482"/>
                    </a:lnTo>
                    <a:cubicBezTo>
                      <a:pt x="4955" y="482"/>
                      <a:pt x="4770" y="518"/>
                      <a:pt x="4622" y="518"/>
                    </a:cubicBezTo>
                    <a:cubicBezTo>
                      <a:pt x="3956" y="629"/>
                      <a:pt x="3328" y="814"/>
                      <a:pt x="2810" y="1036"/>
                    </a:cubicBezTo>
                    <a:cubicBezTo>
                      <a:pt x="2256" y="1258"/>
                      <a:pt x="1775" y="1517"/>
                      <a:pt x="1405" y="1812"/>
                    </a:cubicBezTo>
                    <a:cubicBezTo>
                      <a:pt x="999" y="2071"/>
                      <a:pt x="740" y="2367"/>
                      <a:pt x="518" y="2626"/>
                    </a:cubicBezTo>
                    <a:cubicBezTo>
                      <a:pt x="296" y="2885"/>
                      <a:pt x="185" y="3143"/>
                      <a:pt x="111" y="3291"/>
                    </a:cubicBezTo>
                    <a:cubicBezTo>
                      <a:pt x="38" y="3439"/>
                      <a:pt x="1" y="3513"/>
                      <a:pt x="1" y="3513"/>
                    </a:cubicBezTo>
                    <a:cubicBezTo>
                      <a:pt x="1" y="3513"/>
                      <a:pt x="75" y="3476"/>
                      <a:pt x="185" y="3328"/>
                    </a:cubicBezTo>
                    <a:cubicBezTo>
                      <a:pt x="333" y="3217"/>
                      <a:pt x="518" y="3069"/>
                      <a:pt x="777" y="2885"/>
                    </a:cubicBezTo>
                    <a:cubicBezTo>
                      <a:pt x="1036" y="2737"/>
                      <a:pt x="1332" y="2552"/>
                      <a:pt x="1738" y="2404"/>
                    </a:cubicBezTo>
                    <a:cubicBezTo>
                      <a:pt x="2145" y="2256"/>
                      <a:pt x="2589" y="2108"/>
                      <a:pt x="3106" y="2034"/>
                    </a:cubicBezTo>
                    <a:cubicBezTo>
                      <a:pt x="3587" y="1923"/>
                      <a:pt x="4141" y="1886"/>
                      <a:pt x="4733" y="1886"/>
                    </a:cubicBezTo>
                    <a:lnTo>
                      <a:pt x="5250" y="1886"/>
                    </a:lnTo>
                    <a:lnTo>
                      <a:pt x="5287" y="1923"/>
                    </a:lnTo>
                    <a:lnTo>
                      <a:pt x="5583" y="1923"/>
                    </a:lnTo>
                    <a:cubicBezTo>
                      <a:pt x="5768" y="1960"/>
                      <a:pt x="5916" y="1960"/>
                      <a:pt x="6064" y="1997"/>
                    </a:cubicBezTo>
                    <a:cubicBezTo>
                      <a:pt x="6212" y="2034"/>
                      <a:pt x="6360" y="2071"/>
                      <a:pt x="6507" y="2071"/>
                    </a:cubicBezTo>
                    <a:cubicBezTo>
                      <a:pt x="7136" y="2219"/>
                      <a:pt x="7764" y="2367"/>
                      <a:pt x="8430" y="2589"/>
                    </a:cubicBezTo>
                    <a:cubicBezTo>
                      <a:pt x="9095" y="2811"/>
                      <a:pt x="9798" y="3032"/>
                      <a:pt x="10463" y="3254"/>
                    </a:cubicBezTo>
                    <a:cubicBezTo>
                      <a:pt x="11166" y="3439"/>
                      <a:pt x="11905" y="3661"/>
                      <a:pt x="12645" y="3846"/>
                    </a:cubicBezTo>
                    <a:cubicBezTo>
                      <a:pt x="13347" y="3994"/>
                      <a:pt x="14123" y="4105"/>
                      <a:pt x="14863" y="4105"/>
                    </a:cubicBezTo>
                    <a:cubicBezTo>
                      <a:pt x="14980" y="4111"/>
                      <a:pt x="15099" y="4114"/>
                      <a:pt x="15219" y="4114"/>
                    </a:cubicBezTo>
                    <a:cubicBezTo>
                      <a:pt x="15820" y="4114"/>
                      <a:pt x="16446" y="4037"/>
                      <a:pt x="16970" y="3883"/>
                    </a:cubicBezTo>
                    <a:cubicBezTo>
                      <a:pt x="17673" y="3698"/>
                      <a:pt x="18264" y="3439"/>
                      <a:pt x="18782" y="3106"/>
                    </a:cubicBezTo>
                    <a:cubicBezTo>
                      <a:pt x="19262" y="2811"/>
                      <a:pt x="19669" y="2441"/>
                      <a:pt x="20002" y="2071"/>
                    </a:cubicBezTo>
                    <a:cubicBezTo>
                      <a:pt x="20297" y="1702"/>
                      <a:pt x="20482" y="1332"/>
                      <a:pt x="20630" y="999"/>
                    </a:cubicBezTo>
                    <a:cubicBezTo>
                      <a:pt x="20741" y="703"/>
                      <a:pt x="20815" y="445"/>
                      <a:pt x="20852" y="260"/>
                    </a:cubicBezTo>
                    <a:cubicBezTo>
                      <a:pt x="20852" y="112"/>
                      <a:pt x="20889" y="1"/>
                      <a:pt x="20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3805200" y="4359550"/>
                <a:ext cx="103525" cy="521300"/>
              </a:xfrm>
              <a:custGeom>
                <a:avLst/>
                <a:gdLst/>
                <a:ahLst/>
                <a:cxnLst/>
                <a:rect l="l" t="t" r="r" b="b"/>
                <a:pathLst>
                  <a:path w="4141" h="20852" extrusionOk="0">
                    <a:moveTo>
                      <a:pt x="4141" y="0"/>
                    </a:moveTo>
                    <a:cubicBezTo>
                      <a:pt x="4141" y="0"/>
                      <a:pt x="4030" y="0"/>
                      <a:pt x="3845" y="37"/>
                    </a:cubicBezTo>
                    <a:cubicBezTo>
                      <a:pt x="3697" y="74"/>
                      <a:pt x="3438" y="111"/>
                      <a:pt x="3106" y="259"/>
                    </a:cubicBezTo>
                    <a:cubicBezTo>
                      <a:pt x="2810" y="370"/>
                      <a:pt x="2440" y="592"/>
                      <a:pt x="2071" y="888"/>
                    </a:cubicBezTo>
                    <a:cubicBezTo>
                      <a:pt x="1701" y="1183"/>
                      <a:pt x="1331" y="1590"/>
                      <a:pt x="998" y="2108"/>
                    </a:cubicBezTo>
                    <a:cubicBezTo>
                      <a:pt x="703" y="2625"/>
                      <a:pt x="444" y="3180"/>
                      <a:pt x="259" y="3919"/>
                    </a:cubicBezTo>
                    <a:cubicBezTo>
                      <a:pt x="74" y="4548"/>
                      <a:pt x="0" y="5287"/>
                      <a:pt x="37" y="6027"/>
                    </a:cubicBezTo>
                    <a:cubicBezTo>
                      <a:pt x="37" y="6766"/>
                      <a:pt x="148" y="7505"/>
                      <a:pt x="296" y="8245"/>
                    </a:cubicBezTo>
                    <a:cubicBezTo>
                      <a:pt x="481" y="8984"/>
                      <a:pt x="666" y="9687"/>
                      <a:pt x="888" y="10389"/>
                    </a:cubicBezTo>
                    <a:cubicBezTo>
                      <a:pt x="1109" y="11092"/>
                      <a:pt x="1331" y="11757"/>
                      <a:pt x="1553" y="12422"/>
                    </a:cubicBezTo>
                    <a:cubicBezTo>
                      <a:pt x="1775" y="13088"/>
                      <a:pt x="1923" y="13753"/>
                      <a:pt x="2071" y="14345"/>
                    </a:cubicBezTo>
                    <a:cubicBezTo>
                      <a:pt x="2071" y="14493"/>
                      <a:pt x="2108" y="14641"/>
                      <a:pt x="2145" y="14789"/>
                    </a:cubicBezTo>
                    <a:cubicBezTo>
                      <a:pt x="2181" y="14936"/>
                      <a:pt x="2181" y="15121"/>
                      <a:pt x="2181" y="15269"/>
                    </a:cubicBezTo>
                    <a:lnTo>
                      <a:pt x="2218" y="15528"/>
                    </a:lnTo>
                    <a:lnTo>
                      <a:pt x="2218" y="15565"/>
                    </a:lnTo>
                    <a:lnTo>
                      <a:pt x="2218" y="15602"/>
                    </a:lnTo>
                    <a:lnTo>
                      <a:pt x="2255" y="15713"/>
                    </a:lnTo>
                    <a:cubicBezTo>
                      <a:pt x="2255" y="15861"/>
                      <a:pt x="2255" y="16009"/>
                      <a:pt x="2255" y="16157"/>
                    </a:cubicBezTo>
                    <a:cubicBezTo>
                      <a:pt x="2255" y="16711"/>
                      <a:pt x="2218" y="17266"/>
                      <a:pt x="2108" y="17783"/>
                    </a:cubicBezTo>
                    <a:cubicBezTo>
                      <a:pt x="2034" y="18301"/>
                      <a:pt x="1886" y="18744"/>
                      <a:pt x="1738" y="19114"/>
                    </a:cubicBezTo>
                    <a:cubicBezTo>
                      <a:pt x="1590" y="19521"/>
                      <a:pt x="1405" y="19854"/>
                      <a:pt x="1257" y="20112"/>
                    </a:cubicBezTo>
                    <a:cubicBezTo>
                      <a:pt x="1072" y="20371"/>
                      <a:pt x="924" y="20556"/>
                      <a:pt x="777" y="20667"/>
                    </a:cubicBezTo>
                    <a:cubicBezTo>
                      <a:pt x="666" y="20815"/>
                      <a:pt x="592" y="20852"/>
                      <a:pt x="592" y="20852"/>
                    </a:cubicBezTo>
                    <a:cubicBezTo>
                      <a:pt x="592" y="20852"/>
                      <a:pt x="703" y="20815"/>
                      <a:pt x="851" y="20778"/>
                    </a:cubicBezTo>
                    <a:cubicBezTo>
                      <a:pt x="998" y="20704"/>
                      <a:pt x="1257" y="20556"/>
                      <a:pt x="1516" y="20334"/>
                    </a:cubicBezTo>
                    <a:cubicBezTo>
                      <a:pt x="1738" y="20149"/>
                      <a:pt x="2071" y="19854"/>
                      <a:pt x="2329" y="19484"/>
                    </a:cubicBezTo>
                    <a:cubicBezTo>
                      <a:pt x="2625" y="19077"/>
                      <a:pt x="2884" y="18634"/>
                      <a:pt x="3106" y="18079"/>
                    </a:cubicBezTo>
                    <a:cubicBezTo>
                      <a:pt x="3328" y="17524"/>
                      <a:pt x="3512" y="16933"/>
                      <a:pt x="3586" y="16267"/>
                    </a:cubicBezTo>
                    <a:cubicBezTo>
                      <a:pt x="3623" y="16083"/>
                      <a:pt x="3660" y="15935"/>
                      <a:pt x="3660" y="15750"/>
                    </a:cubicBezTo>
                    <a:lnTo>
                      <a:pt x="3660" y="15602"/>
                    </a:lnTo>
                    <a:lnTo>
                      <a:pt x="3660" y="15565"/>
                    </a:lnTo>
                    <a:lnTo>
                      <a:pt x="3660" y="15528"/>
                    </a:lnTo>
                    <a:lnTo>
                      <a:pt x="3660" y="15454"/>
                    </a:lnTo>
                    <a:lnTo>
                      <a:pt x="3697" y="15195"/>
                    </a:lnTo>
                    <a:cubicBezTo>
                      <a:pt x="3697" y="15047"/>
                      <a:pt x="3697" y="14900"/>
                      <a:pt x="3697" y="14715"/>
                    </a:cubicBezTo>
                    <a:cubicBezTo>
                      <a:pt x="3660" y="14530"/>
                      <a:pt x="3660" y="14345"/>
                      <a:pt x="3660" y="14123"/>
                    </a:cubicBezTo>
                    <a:cubicBezTo>
                      <a:pt x="3586" y="13421"/>
                      <a:pt x="3438" y="12681"/>
                      <a:pt x="3254" y="11942"/>
                    </a:cubicBezTo>
                    <a:cubicBezTo>
                      <a:pt x="3069" y="11239"/>
                      <a:pt x="2884" y="10537"/>
                      <a:pt x="2662" y="9835"/>
                    </a:cubicBezTo>
                    <a:cubicBezTo>
                      <a:pt x="2440" y="9169"/>
                      <a:pt x="2218" y="8504"/>
                      <a:pt x="2071" y="7838"/>
                    </a:cubicBezTo>
                    <a:cubicBezTo>
                      <a:pt x="1886" y="7173"/>
                      <a:pt x="1738" y="6544"/>
                      <a:pt x="1664" y="5916"/>
                    </a:cubicBezTo>
                    <a:cubicBezTo>
                      <a:pt x="1590" y="5287"/>
                      <a:pt x="1590" y="4696"/>
                      <a:pt x="1627" y="4104"/>
                    </a:cubicBezTo>
                    <a:cubicBezTo>
                      <a:pt x="1664" y="3586"/>
                      <a:pt x="1812" y="3069"/>
                      <a:pt x="1960" y="2588"/>
                    </a:cubicBezTo>
                    <a:cubicBezTo>
                      <a:pt x="2145" y="2145"/>
                      <a:pt x="2366" y="1701"/>
                      <a:pt x="2588" y="1368"/>
                    </a:cubicBezTo>
                    <a:cubicBezTo>
                      <a:pt x="2847" y="1036"/>
                      <a:pt x="3106" y="777"/>
                      <a:pt x="3328" y="555"/>
                    </a:cubicBezTo>
                    <a:cubicBezTo>
                      <a:pt x="3549" y="370"/>
                      <a:pt x="3771" y="222"/>
                      <a:pt x="3919" y="111"/>
                    </a:cubicBezTo>
                    <a:cubicBezTo>
                      <a:pt x="4067" y="37"/>
                      <a:pt x="4141" y="0"/>
                      <a:pt x="4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3653625" y="4180775"/>
                <a:ext cx="184875" cy="159375"/>
              </a:xfrm>
              <a:custGeom>
                <a:avLst/>
                <a:gdLst/>
                <a:ahLst/>
                <a:cxnLst/>
                <a:rect l="l" t="t" r="r" b="b"/>
                <a:pathLst>
                  <a:path w="7395" h="6375" extrusionOk="0">
                    <a:moveTo>
                      <a:pt x="4523" y="1"/>
                    </a:moveTo>
                    <a:cubicBezTo>
                      <a:pt x="4363" y="1"/>
                      <a:pt x="4209" y="17"/>
                      <a:pt x="4067" y="53"/>
                    </a:cubicBezTo>
                    <a:cubicBezTo>
                      <a:pt x="3993" y="90"/>
                      <a:pt x="3845" y="127"/>
                      <a:pt x="3734" y="164"/>
                    </a:cubicBezTo>
                    <a:cubicBezTo>
                      <a:pt x="3623" y="238"/>
                      <a:pt x="3512" y="275"/>
                      <a:pt x="3401" y="349"/>
                    </a:cubicBezTo>
                    <a:cubicBezTo>
                      <a:pt x="3327" y="386"/>
                      <a:pt x="3253" y="460"/>
                      <a:pt x="3143" y="497"/>
                    </a:cubicBezTo>
                    <a:cubicBezTo>
                      <a:pt x="3106" y="571"/>
                      <a:pt x="3032" y="644"/>
                      <a:pt x="2958" y="718"/>
                    </a:cubicBezTo>
                    <a:cubicBezTo>
                      <a:pt x="2810" y="866"/>
                      <a:pt x="2736" y="1014"/>
                      <a:pt x="2662" y="1125"/>
                    </a:cubicBezTo>
                    <a:cubicBezTo>
                      <a:pt x="2588" y="1310"/>
                      <a:pt x="2551" y="1421"/>
                      <a:pt x="2514" y="1532"/>
                    </a:cubicBezTo>
                    <a:cubicBezTo>
                      <a:pt x="2477" y="1680"/>
                      <a:pt x="2477" y="1791"/>
                      <a:pt x="2440" y="1865"/>
                    </a:cubicBezTo>
                    <a:cubicBezTo>
                      <a:pt x="2440" y="1975"/>
                      <a:pt x="2477" y="2049"/>
                      <a:pt x="2477" y="2123"/>
                    </a:cubicBezTo>
                    <a:cubicBezTo>
                      <a:pt x="2477" y="2271"/>
                      <a:pt x="2477" y="2308"/>
                      <a:pt x="2477" y="2308"/>
                    </a:cubicBezTo>
                    <a:cubicBezTo>
                      <a:pt x="2477" y="2308"/>
                      <a:pt x="2514" y="2271"/>
                      <a:pt x="2551" y="2123"/>
                    </a:cubicBezTo>
                    <a:cubicBezTo>
                      <a:pt x="2551" y="2086"/>
                      <a:pt x="2551" y="2012"/>
                      <a:pt x="2588" y="1901"/>
                    </a:cubicBezTo>
                    <a:cubicBezTo>
                      <a:pt x="2662" y="1828"/>
                      <a:pt x="2699" y="1754"/>
                      <a:pt x="2736" y="1643"/>
                    </a:cubicBezTo>
                    <a:cubicBezTo>
                      <a:pt x="2810" y="1532"/>
                      <a:pt x="2884" y="1458"/>
                      <a:pt x="2958" y="1347"/>
                    </a:cubicBezTo>
                    <a:cubicBezTo>
                      <a:pt x="3069" y="1273"/>
                      <a:pt x="3143" y="1162"/>
                      <a:pt x="3290" y="1088"/>
                    </a:cubicBezTo>
                    <a:cubicBezTo>
                      <a:pt x="3327" y="1051"/>
                      <a:pt x="3401" y="1014"/>
                      <a:pt x="3475" y="977"/>
                    </a:cubicBezTo>
                    <a:cubicBezTo>
                      <a:pt x="3549" y="940"/>
                      <a:pt x="3623" y="903"/>
                      <a:pt x="3697" y="866"/>
                    </a:cubicBezTo>
                    <a:cubicBezTo>
                      <a:pt x="3771" y="829"/>
                      <a:pt x="3845" y="829"/>
                      <a:pt x="3919" y="829"/>
                    </a:cubicBezTo>
                    <a:cubicBezTo>
                      <a:pt x="3993" y="829"/>
                      <a:pt x="4030" y="792"/>
                      <a:pt x="4141" y="792"/>
                    </a:cubicBezTo>
                    <a:lnTo>
                      <a:pt x="4400" y="792"/>
                    </a:lnTo>
                    <a:cubicBezTo>
                      <a:pt x="4510" y="829"/>
                      <a:pt x="4584" y="829"/>
                      <a:pt x="4658" y="866"/>
                    </a:cubicBezTo>
                    <a:cubicBezTo>
                      <a:pt x="4769" y="866"/>
                      <a:pt x="4843" y="903"/>
                      <a:pt x="4954" y="940"/>
                    </a:cubicBezTo>
                    <a:cubicBezTo>
                      <a:pt x="5028" y="977"/>
                      <a:pt x="5102" y="1014"/>
                      <a:pt x="5176" y="1051"/>
                    </a:cubicBezTo>
                    <a:cubicBezTo>
                      <a:pt x="5509" y="1236"/>
                      <a:pt x="5804" y="1532"/>
                      <a:pt x="5989" y="1865"/>
                    </a:cubicBezTo>
                    <a:cubicBezTo>
                      <a:pt x="6026" y="1975"/>
                      <a:pt x="6063" y="2049"/>
                      <a:pt x="6100" y="2123"/>
                    </a:cubicBezTo>
                    <a:cubicBezTo>
                      <a:pt x="6100" y="2197"/>
                      <a:pt x="6137" y="2271"/>
                      <a:pt x="6174" y="2382"/>
                    </a:cubicBezTo>
                    <a:cubicBezTo>
                      <a:pt x="6174" y="2493"/>
                      <a:pt x="6174" y="2641"/>
                      <a:pt x="6174" y="2752"/>
                    </a:cubicBezTo>
                    <a:lnTo>
                      <a:pt x="6211" y="2863"/>
                    </a:lnTo>
                    <a:cubicBezTo>
                      <a:pt x="6211" y="2868"/>
                      <a:pt x="6210" y="2870"/>
                      <a:pt x="6209" y="2870"/>
                    </a:cubicBezTo>
                    <a:cubicBezTo>
                      <a:pt x="6201" y="2870"/>
                      <a:pt x="6174" y="2789"/>
                      <a:pt x="6174" y="2789"/>
                    </a:cubicBezTo>
                    <a:lnTo>
                      <a:pt x="6174" y="2826"/>
                    </a:lnTo>
                    <a:lnTo>
                      <a:pt x="6174" y="2863"/>
                    </a:lnTo>
                    <a:lnTo>
                      <a:pt x="6174" y="3048"/>
                    </a:lnTo>
                    <a:cubicBezTo>
                      <a:pt x="6137" y="3454"/>
                      <a:pt x="5952" y="3861"/>
                      <a:pt x="5693" y="4194"/>
                    </a:cubicBezTo>
                    <a:lnTo>
                      <a:pt x="5509" y="4452"/>
                    </a:lnTo>
                    <a:cubicBezTo>
                      <a:pt x="5435" y="4526"/>
                      <a:pt x="5324" y="4600"/>
                      <a:pt x="5250" y="4674"/>
                    </a:cubicBezTo>
                    <a:lnTo>
                      <a:pt x="5139" y="4785"/>
                    </a:lnTo>
                    <a:lnTo>
                      <a:pt x="4991" y="4859"/>
                    </a:lnTo>
                    <a:cubicBezTo>
                      <a:pt x="4880" y="4896"/>
                      <a:pt x="4806" y="4970"/>
                      <a:pt x="4732" y="5007"/>
                    </a:cubicBezTo>
                    <a:cubicBezTo>
                      <a:pt x="4621" y="5044"/>
                      <a:pt x="4547" y="5044"/>
                      <a:pt x="4436" y="5081"/>
                    </a:cubicBezTo>
                    <a:cubicBezTo>
                      <a:pt x="4400" y="5118"/>
                      <a:pt x="4363" y="5155"/>
                      <a:pt x="4326" y="5155"/>
                    </a:cubicBezTo>
                    <a:lnTo>
                      <a:pt x="4104" y="5192"/>
                    </a:lnTo>
                    <a:lnTo>
                      <a:pt x="3919" y="5192"/>
                    </a:lnTo>
                    <a:lnTo>
                      <a:pt x="3845" y="5229"/>
                    </a:lnTo>
                    <a:lnTo>
                      <a:pt x="3475" y="5229"/>
                    </a:lnTo>
                    <a:cubicBezTo>
                      <a:pt x="3032" y="5192"/>
                      <a:pt x="2625" y="5118"/>
                      <a:pt x="2255" y="4933"/>
                    </a:cubicBezTo>
                    <a:cubicBezTo>
                      <a:pt x="1849" y="4748"/>
                      <a:pt x="1553" y="4526"/>
                      <a:pt x="1257" y="4305"/>
                    </a:cubicBezTo>
                    <a:cubicBezTo>
                      <a:pt x="998" y="4046"/>
                      <a:pt x="776" y="3787"/>
                      <a:pt x="592" y="3491"/>
                    </a:cubicBezTo>
                    <a:cubicBezTo>
                      <a:pt x="518" y="3380"/>
                      <a:pt x="481" y="3232"/>
                      <a:pt x="407" y="3122"/>
                    </a:cubicBezTo>
                    <a:cubicBezTo>
                      <a:pt x="333" y="3011"/>
                      <a:pt x="296" y="2863"/>
                      <a:pt x="259" y="2752"/>
                    </a:cubicBezTo>
                    <a:cubicBezTo>
                      <a:pt x="185" y="2567"/>
                      <a:pt x="111" y="2382"/>
                      <a:pt x="111" y="2234"/>
                    </a:cubicBezTo>
                    <a:cubicBezTo>
                      <a:pt x="74" y="2123"/>
                      <a:pt x="37" y="2049"/>
                      <a:pt x="37" y="2049"/>
                    </a:cubicBezTo>
                    <a:cubicBezTo>
                      <a:pt x="37" y="2049"/>
                      <a:pt x="37" y="2123"/>
                      <a:pt x="37" y="2234"/>
                    </a:cubicBezTo>
                    <a:cubicBezTo>
                      <a:pt x="0" y="2382"/>
                      <a:pt x="0" y="2567"/>
                      <a:pt x="0" y="2826"/>
                    </a:cubicBezTo>
                    <a:cubicBezTo>
                      <a:pt x="0" y="2937"/>
                      <a:pt x="37" y="3085"/>
                      <a:pt x="37" y="3232"/>
                    </a:cubicBezTo>
                    <a:cubicBezTo>
                      <a:pt x="74" y="3380"/>
                      <a:pt x="111" y="3528"/>
                      <a:pt x="185" y="3713"/>
                    </a:cubicBezTo>
                    <a:cubicBezTo>
                      <a:pt x="259" y="4046"/>
                      <a:pt x="444" y="4415"/>
                      <a:pt x="702" y="4785"/>
                    </a:cubicBezTo>
                    <a:cubicBezTo>
                      <a:pt x="998" y="5155"/>
                      <a:pt x="1331" y="5488"/>
                      <a:pt x="1775" y="5783"/>
                    </a:cubicBezTo>
                    <a:cubicBezTo>
                      <a:pt x="2218" y="6042"/>
                      <a:pt x="2773" y="6264"/>
                      <a:pt x="3364" y="6338"/>
                    </a:cubicBezTo>
                    <a:cubicBezTo>
                      <a:pt x="3512" y="6338"/>
                      <a:pt x="3660" y="6375"/>
                      <a:pt x="3808" y="6375"/>
                    </a:cubicBezTo>
                    <a:cubicBezTo>
                      <a:pt x="3956" y="6375"/>
                      <a:pt x="4104" y="6375"/>
                      <a:pt x="4252" y="6338"/>
                    </a:cubicBezTo>
                    <a:lnTo>
                      <a:pt x="4436" y="6338"/>
                    </a:lnTo>
                    <a:cubicBezTo>
                      <a:pt x="4510" y="6338"/>
                      <a:pt x="4584" y="6301"/>
                      <a:pt x="4695" y="6301"/>
                    </a:cubicBezTo>
                    <a:cubicBezTo>
                      <a:pt x="4843" y="6264"/>
                      <a:pt x="5028" y="6190"/>
                      <a:pt x="5176" y="6153"/>
                    </a:cubicBezTo>
                    <a:cubicBezTo>
                      <a:pt x="5767" y="5894"/>
                      <a:pt x="6322" y="5488"/>
                      <a:pt x="6729" y="4970"/>
                    </a:cubicBezTo>
                    <a:cubicBezTo>
                      <a:pt x="7098" y="4415"/>
                      <a:pt x="7357" y="3787"/>
                      <a:pt x="7394" y="3158"/>
                    </a:cubicBezTo>
                    <a:lnTo>
                      <a:pt x="7394" y="2900"/>
                    </a:lnTo>
                    <a:lnTo>
                      <a:pt x="7394" y="2863"/>
                    </a:lnTo>
                    <a:lnTo>
                      <a:pt x="7394" y="2826"/>
                    </a:lnTo>
                    <a:lnTo>
                      <a:pt x="7394" y="2789"/>
                    </a:lnTo>
                    <a:lnTo>
                      <a:pt x="7394" y="2752"/>
                    </a:lnTo>
                    <a:lnTo>
                      <a:pt x="7394" y="2715"/>
                    </a:lnTo>
                    <a:lnTo>
                      <a:pt x="7394" y="2641"/>
                    </a:lnTo>
                    <a:cubicBezTo>
                      <a:pt x="7357" y="2493"/>
                      <a:pt x="7357" y="2382"/>
                      <a:pt x="7320" y="2234"/>
                    </a:cubicBezTo>
                    <a:cubicBezTo>
                      <a:pt x="7283" y="2049"/>
                      <a:pt x="7246" y="1901"/>
                      <a:pt x="7172" y="1717"/>
                    </a:cubicBezTo>
                    <a:cubicBezTo>
                      <a:pt x="7098" y="1569"/>
                      <a:pt x="7024" y="1421"/>
                      <a:pt x="6951" y="1310"/>
                    </a:cubicBezTo>
                    <a:cubicBezTo>
                      <a:pt x="6618" y="755"/>
                      <a:pt x="6100" y="386"/>
                      <a:pt x="5583" y="201"/>
                    </a:cubicBezTo>
                    <a:cubicBezTo>
                      <a:pt x="5231" y="75"/>
                      <a:pt x="4862" y="1"/>
                      <a:pt x="4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545475" y="4049925"/>
                <a:ext cx="160850" cy="185800"/>
              </a:xfrm>
              <a:custGeom>
                <a:avLst/>
                <a:gdLst/>
                <a:ahLst/>
                <a:cxnLst/>
                <a:rect l="l" t="t" r="r" b="b"/>
                <a:pathLst>
                  <a:path w="6434" h="7432" extrusionOk="0">
                    <a:moveTo>
                      <a:pt x="3402" y="0"/>
                    </a:moveTo>
                    <a:lnTo>
                      <a:pt x="3180" y="37"/>
                    </a:lnTo>
                    <a:cubicBezTo>
                      <a:pt x="2514" y="74"/>
                      <a:pt x="1886" y="333"/>
                      <a:pt x="1368" y="740"/>
                    </a:cubicBezTo>
                    <a:cubicBezTo>
                      <a:pt x="851" y="1109"/>
                      <a:pt x="481" y="1701"/>
                      <a:pt x="222" y="2292"/>
                    </a:cubicBezTo>
                    <a:cubicBezTo>
                      <a:pt x="148" y="2440"/>
                      <a:pt x="111" y="2625"/>
                      <a:pt x="74" y="2773"/>
                    </a:cubicBezTo>
                    <a:cubicBezTo>
                      <a:pt x="37" y="2884"/>
                      <a:pt x="37" y="2958"/>
                      <a:pt x="37" y="3032"/>
                    </a:cubicBezTo>
                    <a:lnTo>
                      <a:pt x="0" y="3217"/>
                    </a:lnTo>
                    <a:cubicBezTo>
                      <a:pt x="0" y="3364"/>
                      <a:pt x="0" y="3512"/>
                      <a:pt x="0" y="3660"/>
                    </a:cubicBezTo>
                    <a:cubicBezTo>
                      <a:pt x="0" y="3808"/>
                      <a:pt x="37" y="3956"/>
                      <a:pt x="37" y="4104"/>
                    </a:cubicBezTo>
                    <a:cubicBezTo>
                      <a:pt x="111" y="4695"/>
                      <a:pt x="333" y="5213"/>
                      <a:pt x="629" y="5657"/>
                    </a:cubicBezTo>
                    <a:cubicBezTo>
                      <a:pt x="925" y="6100"/>
                      <a:pt x="1257" y="6470"/>
                      <a:pt x="1627" y="6729"/>
                    </a:cubicBezTo>
                    <a:cubicBezTo>
                      <a:pt x="1997" y="6988"/>
                      <a:pt x="2367" y="7172"/>
                      <a:pt x="2699" y="7246"/>
                    </a:cubicBezTo>
                    <a:cubicBezTo>
                      <a:pt x="2884" y="7320"/>
                      <a:pt x="3032" y="7357"/>
                      <a:pt x="3180" y="7394"/>
                    </a:cubicBezTo>
                    <a:cubicBezTo>
                      <a:pt x="3328" y="7394"/>
                      <a:pt x="3476" y="7394"/>
                      <a:pt x="3624" y="7431"/>
                    </a:cubicBezTo>
                    <a:cubicBezTo>
                      <a:pt x="3845" y="7431"/>
                      <a:pt x="4067" y="7394"/>
                      <a:pt x="4178" y="7394"/>
                    </a:cubicBezTo>
                    <a:cubicBezTo>
                      <a:pt x="4289" y="7357"/>
                      <a:pt x="4363" y="7357"/>
                      <a:pt x="4363" y="7357"/>
                    </a:cubicBezTo>
                    <a:cubicBezTo>
                      <a:pt x="4363" y="7357"/>
                      <a:pt x="4289" y="7357"/>
                      <a:pt x="4178" y="7320"/>
                    </a:cubicBezTo>
                    <a:cubicBezTo>
                      <a:pt x="4067" y="7283"/>
                      <a:pt x="3882" y="7246"/>
                      <a:pt x="3661" y="7172"/>
                    </a:cubicBezTo>
                    <a:cubicBezTo>
                      <a:pt x="3550" y="7135"/>
                      <a:pt x="3439" y="7062"/>
                      <a:pt x="3291" y="7025"/>
                    </a:cubicBezTo>
                    <a:cubicBezTo>
                      <a:pt x="3180" y="6951"/>
                      <a:pt x="3032" y="6914"/>
                      <a:pt x="2921" y="6803"/>
                    </a:cubicBezTo>
                    <a:cubicBezTo>
                      <a:pt x="2625" y="6655"/>
                      <a:pt x="2367" y="6433"/>
                      <a:pt x="2108" y="6174"/>
                    </a:cubicBezTo>
                    <a:cubicBezTo>
                      <a:pt x="1849" y="5915"/>
                      <a:pt x="1627" y="5583"/>
                      <a:pt x="1442" y="5213"/>
                    </a:cubicBezTo>
                    <a:cubicBezTo>
                      <a:pt x="1294" y="4843"/>
                      <a:pt x="1183" y="4400"/>
                      <a:pt x="1147" y="3993"/>
                    </a:cubicBezTo>
                    <a:cubicBezTo>
                      <a:pt x="1147" y="3882"/>
                      <a:pt x="1147" y="3771"/>
                      <a:pt x="1147" y="3660"/>
                    </a:cubicBezTo>
                    <a:lnTo>
                      <a:pt x="1147" y="3623"/>
                    </a:lnTo>
                    <a:lnTo>
                      <a:pt x="1183" y="3512"/>
                    </a:lnTo>
                    <a:lnTo>
                      <a:pt x="1183" y="3328"/>
                    </a:lnTo>
                    <a:lnTo>
                      <a:pt x="1220" y="3143"/>
                    </a:lnTo>
                    <a:cubicBezTo>
                      <a:pt x="1220" y="3069"/>
                      <a:pt x="1257" y="3032"/>
                      <a:pt x="1257" y="2995"/>
                    </a:cubicBezTo>
                    <a:cubicBezTo>
                      <a:pt x="1294" y="2921"/>
                      <a:pt x="1331" y="2810"/>
                      <a:pt x="1368" y="2736"/>
                    </a:cubicBezTo>
                    <a:cubicBezTo>
                      <a:pt x="1405" y="2625"/>
                      <a:pt x="1442" y="2551"/>
                      <a:pt x="1516" y="2440"/>
                    </a:cubicBezTo>
                    <a:lnTo>
                      <a:pt x="1590" y="2329"/>
                    </a:lnTo>
                    <a:lnTo>
                      <a:pt x="1701" y="2181"/>
                    </a:lnTo>
                    <a:cubicBezTo>
                      <a:pt x="1775" y="2107"/>
                      <a:pt x="1812" y="2034"/>
                      <a:pt x="1886" y="1960"/>
                    </a:cubicBezTo>
                    <a:lnTo>
                      <a:pt x="2145" y="1738"/>
                    </a:lnTo>
                    <a:cubicBezTo>
                      <a:pt x="2477" y="1479"/>
                      <a:pt x="2884" y="1294"/>
                      <a:pt x="3328" y="1257"/>
                    </a:cubicBezTo>
                    <a:lnTo>
                      <a:pt x="3476" y="1220"/>
                    </a:lnTo>
                    <a:lnTo>
                      <a:pt x="3587" y="1220"/>
                    </a:lnTo>
                    <a:cubicBezTo>
                      <a:pt x="3698" y="1220"/>
                      <a:pt x="3845" y="1257"/>
                      <a:pt x="3956" y="1257"/>
                    </a:cubicBezTo>
                    <a:cubicBezTo>
                      <a:pt x="4067" y="1294"/>
                      <a:pt x="4141" y="1294"/>
                      <a:pt x="4215" y="1331"/>
                    </a:cubicBezTo>
                    <a:cubicBezTo>
                      <a:pt x="4289" y="1331"/>
                      <a:pt x="4400" y="1405"/>
                      <a:pt x="4474" y="1442"/>
                    </a:cubicBezTo>
                    <a:cubicBezTo>
                      <a:pt x="4807" y="1627"/>
                      <a:pt x="5102" y="1886"/>
                      <a:pt x="5287" y="2218"/>
                    </a:cubicBezTo>
                    <a:cubicBezTo>
                      <a:pt x="5361" y="2292"/>
                      <a:pt x="5361" y="2366"/>
                      <a:pt x="5435" y="2440"/>
                    </a:cubicBezTo>
                    <a:cubicBezTo>
                      <a:pt x="5472" y="2551"/>
                      <a:pt x="5509" y="2625"/>
                      <a:pt x="5509" y="2699"/>
                    </a:cubicBezTo>
                    <a:cubicBezTo>
                      <a:pt x="5509" y="2810"/>
                      <a:pt x="5546" y="2884"/>
                      <a:pt x="5583" y="2995"/>
                    </a:cubicBezTo>
                    <a:lnTo>
                      <a:pt x="5583" y="3032"/>
                    </a:lnTo>
                    <a:lnTo>
                      <a:pt x="5583" y="3106"/>
                    </a:lnTo>
                    <a:lnTo>
                      <a:pt x="5583" y="3254"/>
                    </a:lnTo>
                    <a:cubicBezTo>
                      <a:pt x="5583" y="3364"/>
                      <a:pt x="5546" y="3401"/>
                      <a:pt x="5546" y="3475"/>
                    </a:cubicBezTo>
                    <a:cubicBezTo>
                      <a:pt x="5546" y="3549"/>
                      <a:pt x="5509" y="3623"/>
                      <a:pt x="5509" y="3697"/>
                    </a:cubicBezTo>
                    <a:cubicBezTo>
                      <a:pt x="5472" y="3771"/>
                      <a:pt x="5435" y="3845"/>
                      <a:pt x="5398" y="3919"/>
                    </a:cubicBezTo>
                    <a:cubicBezTo>
                      <a:pt x="5361" y="3993"/>
                      <a:pt x="5324" y="4067"/>
                      <a:pt x="5287" y="4104"/>
                    </a:cubicBezTo>
                    <a:cubicBezTo>
                      <a:pt x="5213" y="4252"/>
                      <a:pt x="5102" y="4326"/>
                      <a:pt x="5028" y="4437"/>
                    </a:cubicBezTo>
                    <a:cubicBezTo>
                      <a:pt x="4918" y="4511"/>
                      <a:pt x="4844" y="4585"/>
                      <a:pt x="4733" y="4658"/>
                    </a:cubicBezTo>
                    <a:cubicBezTo>
                      <a:pt x="4659" y="4695"/>
                      <a:pt x="4548" y="4769"/>
                      <a:pt x="4474" y="4806"/>
                    </a:cubicBezTo>
                    <a:cubicBezTo>
                      <a:pt x="4400" y="4843"/>
                      <a:pt x="4326" y="4843"/>
                      <a:pt x="4252" y="4880"/>
                    </a:cubicBezTo>
                    <a:cubicBezTo>
                      <a:pt x="4141" y="4917"/>
                      <a:pt x="4067" y="4917"/>
                      <a:pt x="4067" y="4917"/>
                    </a:cubicBezTo>
                    <a:cubicBezTo>
                      <a:pt x="4067" y="4917"/>
                      <a:pt x="4141" y="4954"/>
                      <a:pt x="4252" y="4954"/>
                    </a:cubicBezTo>
                    <a:lnTo>
                      <a:pt x="4511" y="4954"/>
                    </a:lnTo>
                    <a:cubicBezTo>
                      <a:pt x="4622" y="4954"/>
                      <a:pt x="4733" y="4917"/>
                      <a:pt x="4844" y="4880"/>
                    </a:cubicBezTo>
                    <a:cubicBezTo>
                      <a:pt x="4955" y="4843"/>
                      <a:pt x="5102" y="4806"/>
                      <a:pt x="5250" y="4732"/>
                    </a:cubicBezTo>
                    <a:cubicBezTo>
                      <a:pt x="5361" y="4658"/>
                      <a:pt x="5546" y="4585"/>
                      <a:pt x="5657" y="4437"/>
                    </a:cubicBezTo>
                    <a:cubicBezTo>
                      <a:pt x="5731" y="4363"/>
                      <a:pt x="5805" y="4289"/>
                      <a:pt x="5879" y="4215"/>
                    </a:cubicBezTo>
                    <a:cubicBezTo>
                      <a:pt x="5916" y="4141"/>
                      <a:pt x="5990" y="4067"/>
                      <a:pt x="6064" y="3956"/>
                    </a:cubicBezTo>
                    <a:cubicBezTo>
                      <a:pt x="6101" y="3882"/>
                      <a:pt x="6138" y="3771"/>
                      <a:pt x="6212" y="3660"/>
                    </a:cubicBezTo>
                    <a:cubicBezTo>
                      <a:pt x="6248" y="3549"/>
                      <a:pt x="6285" y="3401"/>
                      <a:pt x="6285" y="3328"/>
                    </a:cubicBezTo>
                    <a:cubicBezTo>
                      <a:pt x="6433" y="2884"/>
                      <a:pt x="6359" y="2329"/>
                      <a:pt x="6175" y="1812"/>
                    </a:cubicBezTo>
                    <a:cubicBezTo>
                      <a:pt x="5953" y="1257"/>
                      <a:pt x="5546" y="777"/>
                      <a:pt x="5028" y="444"/>
                    </a:cubicBezTo>
                    <a:cubicBezTo>
                      <a:pt x="4881" y="370"/>
                      <a:pt x="4770" y="296"/>
                      <a:pt x="4585" y="222"/>
                    </a:cubicBezTo>
                    <a:cubicBezTo>
                      <a:pt x="4437" y="185"/>
                      <a:pt x="4252" y="111"/>
                      <a:pt x="4104" y="74"/>
                    </a:cubicBezTo>
                    <a:cubicBezTo>
                      <a:pt x="3956" y="37"/>
                      <a:pt x="3808" y="37"/>
                      <a:pt x="3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638825" y="4216275"/>
                <a:ext cx="31450" cy="31450"/>
              </a:xfrm>
              <a:custGeom>
                <a:avLst/>
                <a:gdLst/>
                <a:ahLst/>
                <a:cxnLst/>
                <a:rect l="l" t="t" r="r" b="b"/>
                <a:pathLst>
                  <a:path w="1258" h="1258" extrusionOk="0">
                    <a:moveTo>
                      <a:pt x="629" y="1"/>
                    </a:moveTo>
                    <a:cubicBezTo>
                      <a:pt x="296" y="1"/>
                      <a:pt x="0" y="297"/>
                      <a:pt x="0" y="629"/>
                    </a:cubicBezTo>
                    <a:cubicBezTo>
                      <a:pt x="0" y="962"/>
                      <a:pt x="296" y="1258"/>
                      <a:pt x="629" y="1258"/>
                    </a:cubicBezTo>
                    <a:cubicBezTo>
                      <a:pt x="999" y="1258"/>
                      <a:pt x="1257" y="962"/>
                      <a:pt x="1257" y="629"/>
                    </a:cubicBezTo>
                    <a:cubicBezTo>
                      <a:pt x="1257" y="297"/>
                      <a:pt x="99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3"/>
            <p:cNvGrpSpPr/>
            <p:nvPr/>
          </p:nvGrpSpPr>
          <p:grpSpPr>
            <a:xfrm flipH="1">
              <a:off x="381000" y="329962"/>
              <a:ext cx="913200" cy="891950"/>
              <a:chOff x="2995525" y="3994450"/>
              <a:chExt cx="913200" cy="891950"/>
            </a:xfrm>
          </p:grpSpPr>
          <p:sp>
            <p:nvSpPr>
              <p:cNvPr id="69" name="Google Shape;69;p3"/>
              <p:cNvSpPr/>
              <p:nvPr/>
            </p:nvSpPr>
            <p:spPr>
              <a:xfrm>
                <a:off x="2995525" y="4062850"/>
                <a:ext cx="832800" cy="823550"/>
              </a:xfrm>
              <a:custGeom>
                <a:avLst/>
                <a:gdLst/>
                <a:ahLst/>
                <a:cxnLst/>
                <a:rect l="l" t="t" r="r" b="b"/>
                <a:pathLst>
                  <a:path w="33312" h="32942" extrusionOk="0">
                    <a:moveTo>
                      <a:pt x="20926" y="1"/>
                    </a:moveTo>
                    <a:cubicBezTo>
                      <a:pt x="19189" y="38"/>
                      <a:pt x="17414" y="75"/>
                      <a:pt x="15676" y="112"/>
                    </a:cubicBezTo>
                    <a:cubicBezTo>
                      <a:pt x="13939" y="186"/>
                      <a:pt x="12201" y="223"/>
                      <a:pt x="10464" y="296"/>
                    </a:cubicBezTo>
                    <a:cubicBezTo>
                      <a:pt x="8726" y="370"/>
                      <a:pt x="6951" y="444"/>
                      <a:pt x="5214" y="518"/>
                    </a:cubicBezTo>
                    <a:cubicBezTo>
                      <a:pt x="4363" y="555"/>
                      <a:pt x="3476" y="629"/>
                      <a:pt x="2589" y="666"/>
                    </a:cubicBezTo>
                    <a:cubicBezTo>
                      <a:pt x="1738" y="740"/>
                      <a:pt x="851" y="777"/>
                      <a:pt x="1" y="851"/>
                    </a:cubicBezTo>
                    <a:cubicBezTo>
                      <a:pt x="851" y="925"/>
                      <a:pt x="1738" y="999"/>
                      <a:pt x="2589" y="1036"/>
                    </a:cubicBezTo>
                    <a:cubicBezTo>
                      <a:pt x="3476" y="1110"/>
                      <a:pt x="4363" y="1147"/>
                      <a:pt x="5214" y="1184"/>
                    </a:cubicBezTo>
                    <a:cubicBezTo>
                      <a:pt x="6951" y="1295"/>
                      <a:pt x="8726" y="1369"/>
                      <a:pt x="10464" y="1443"/>
                    </a:cubicBezTo>
                    <a:cubicBezTo>
                      <a:pt x="12201" y="1517"/>
                      <a:pt x="13939" y="1553"/>
                      <a:pt x="15676" y="1590"/>
                    </a:cubicBezTo>
                    <a:cubicBezTo>
                      <a:pt x="17140" y="1653"/>
                      <a:pt x="18630" y="1663"/>
                      <a:pt x="20101" y="1686"/>
                    </a:cubicBezTo>
                    <a:lnTo>
                      <a:pt x="20101" y="1686"/>
                    </a:lnTo>
                    <a:lnTo>
                      <a:pt x="20113" y="2071"/>
                    </a:lnTo>
                    <a:cubicBezTo>
                      <a:pt x="20150" y="2478"/>
                      <a:pt x="20224" y="2884"/>
                      <a:pt x="20261" y="3291"/>
                    </a:cubicBezTo>
                    <a:cubicBezTo>
                      <a:pt x="20372" y="3698"/>
                      <a:pt x="20446" y="4068"/>
                      <a:pt x="20557" y="4474"/>
                    </a:cubicBezTo>
                    <a:cubicBezTo>
                      <a:pt x="20667" y="4844"/>
                      <a:pt x="20815" y="5251"/>
                      <a:pt x="20963" y="5620"/>
                    </a:cubicBezTo>
                    <a:cubicBezTo>
                      <a:pt x="21111" y="5990"/>
                      <a:pt x="21296" y="6360"/>
                      <a:pt x="21481" y="6729"/>
                    </a:cubicBezTo>
                    <a:cubicBezTo>
                      <a:pt x="21666" y="7062"/>
                      <a:pt x="21888" y="7432"/>
                      <a:pt x="22109" y="7765"/>
                    </a:cubicBezTo>
                    <a:cubicBezTo>
                      <a:pt x="22331" y="8097"/>
                      <a:pt x="22590" y="8430"/>
                      <a:pt x="22812" y="8763"/>
                    </a:cubicBezTo>
                    <a:cubicBezTo>
                      <a:pt x="23108" y="9059"/>
                      <a:pt x="23366" y="9354"/>
                      <a:pt x="23625" y="9650"/>
                    </a:cubicBezTo>
                    <a:lnTo>
                      <a:pt x="24549" y="10463"/>
                    </a:lnTo>
                    <a:cubicBezTo>
                      <a:pt x="24882" y="10722"/>
                      <a:pt x="25215" y="10981"/>
                      <a:pt x="25548" y="11203"/>
                    </a:cubicBezTo>
                    <a:cubicBezTo>
                      <a:pt x="25880" y="11425"/>
                      <a:pt x="26213" y="11610"/>
                      <a:pt x="26583" y="11831"/>
                    </a:cubicBezTo>
                    <a:cubicBezTo>
                      <a:pt x="26953" y="11979"/>
                      <a:pt x="27322" y="12164"/>
                      <a:pt x="27692" y="12349"/>
                    </a:cubicBezTo>
                    <a:cubicBezTo>
                      <a:pt x="28062" y="12460"/>
                      <a:pt x="28468" y="12608"/>
                      <a:pt x="28838" y="12756"/>
                    </a:cubicBezTo>
                    <a:cubicBezTo>
                      <a:pt x="29245" y="12830"/>
                      <a:pt x="29614" y="12940"/>
                      <a:pt x="30021" y="13014"/>
                    </a:cubicBezTo>
                    <a:cubicBezTo>
                      <a:pt x="30428" y="13088"/>
                      <a:pt x="30834" y="13125"/>
                      <a:pt x="31241" y="13199"/>
                    </a:cubicBezTo>
                    <a:lnTo>
                      <a:pt x="31626" y="13211"/>
                    </a:lnTo>
                    <a:lnTo>
                      <a:pt x="31626" y="13211"/>
                    </a:lnTo>
                    <a:cubicBezTo>
                      <a:pt x="31650" y="14646"/>
                      <a:pt x="31660" y="16098"/>
                      <a:pt x="31722" y="17525"/>
                    </a:cubicBezTo>
                    <a:cubicBezTo>
                      <a:pt x="31759" y="19226"/>
                      <a:pt x="31796" y="20963"/>
                      <a:pt x="31870" y="22664"/>
                    </a:cubicBezTo>
                    <a:cubicBezTo>
                      <a:pt x="31944" y="24401"/>
                      <a:pt x="32017" y="26102"/>
                      <a:pt x="32091" y="27803"/>
                    </a:cubicBezTo>
                    <a:cubicBezTo>
                      <a:pt x="32165" y="28653"/>
                      <a:pt x="32202" y="29540"/>
                      <a:pt x="32239" y="30391"/>
                    </a:cubicBezTo>
                    <a:cubicBezTo>
                      <a:pt x="32313" y="31241"/>
                      <a:pt x="32387" y="32091"/>
                      <a:pt x="32424" y="32942"/>
                    </a:cubicBezTo>
                    <a:cubicBezTo>
                      <a:pt x="32498" y="32091"/>
                      <a:pt x="32572" y="31241"/>
                      <a:pt x="32609" y="30391"/>
                    </a:cubicBezTo>
                    <a:cubicBezTo>
                      <a:pt x="32683" y="29540"/>
                      <a:pt x="32720" y="28653"/>
                      <a:pt x="32757" y="27803"/>
                    </a:cubicBezTo>
                    <a:cubicBezTo>
                      <a:pt x="32868" y="26102"/>
                      <a:pt x="32942" y="24401"/>
                      <a:pt x="33016" y="22664"/>
                    </a:cubicBezTo>
                    <a:cubicBezTo>
                      <a:pt x="33090" y="20963"/>
                      <a:pt x="33127" y="19226"/>
                      <a:pt x="33164" y="17525"/>
                    </a:cubicBezTo>
                    <a:cubicBezTo>
                      <a:pt x="33238" y="15824"/>
                      <a:pt x="33238" y="14087"/>
                      <a:pt x="33275" y="12386"/>
                    </a:cubicBezTo>
                    <a:lnTo>
                      <a:pt x="33311" y="11610"/>
                    </a:lnTo>
                    <a:lnTo>
                      <a:pt x="32424" y="11536"/>
                    </a:lnTo>
                    <a:lnTo>
                      <a:pt x="31389" y="11462"/>
                    </a:lnTo>
                    <a:lnTo>
                      <a:pt x="30354" y="11314"/>
                    </a:lnTo>
                    <a:cubicBezTo>
                      <a:pt x="30021" y="11240"/>
                      <a:pt x="29688" y="11129"/>
                      <a:pt x="29356" y="11055"/>
                    </a:cubicBezTo>
                    <a:cubicBezTo>
                      <a:pt x="29023" y="10944"/>
                      <a:pt x="28690" y="10796"/>
                      <a:pt x="28357" y="10685"/>
                    </a:cubicBezTo>
                    <a:cubicBezTo>
                      <a:pt x="28062" y="10537"/>
                      <a:pt x="27729" y="10390"/>
                      <a:pt x="27433" y="10242"/>
                    </a:cubicBezTo>
                    <a:cubicBezTo>
                      <a:pt x="27137" y="10057"/>
                      <a:pt x="26842" y="9872"/>
                      <a:pt x="26546" y="9687"/>
                    </a:cubicBezTo>
                    <a:lnTo>
                      <a:pt x="25696" y="9059"/>
                    </a:lnTo>
                    <a:lnTo>
                      <a:pt x="24956" y="8356"/>
                    </a:lnTo>
                    <a:lnTo>
                      <a:pt x="24254" y="7580"/>
                    </a:lnTo>
                    <a:lnTo>
                      <a:pt x="23625" y="6766"/>
                    </a:lnTo>
                    <a:cubicBezTo>
                      <a:pt x="23440" y="6471"/>
                      <a:pt x="23255" y="6175"/>
                      <a:pt x="23071" y="5879"/>
                    </a:cubicBezTo>
                    <a:cubicBezTo>
                      <a:pt x="22923" y="5546"/>
                      <a:pt x="22775" y="5251"/>
                      <a:pt x="22627" y="4918"/>
                    </a:cubicBezTo>
                    <a:cubicBezTo>
                      <a:pt x="22516" y="4585"/>
                      <a:pt x="22368" y="4289"/>
                      <a:pt x="22257" y="3957"/>
                    </a:cubicBezTo>
                    <a:cubicBezTo>
                      <a:pt x="22183" y="3624"/>
                      <a:pt x="22072" y="3291"/>
                      <a:pt x="21998" y="2958"/>
                    </a:cubicBezTo>
                    <a:lnTo>
                      <a:pt x="21851" y="1923"/>
                    </a:lnTo>
                    <a:lnTo>
                      <a:pt x="21777" y="851"/>
                    </a:lnTo>
                    <a:lnTo>
                      <a:pt x="21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004775" y="3994450"/>
                <a:ext cx="522250" cy="102850"/>
              </a:xfrm>
              <a:custGeom>
                <a:avLst/>
                <a:gdLst/>
                <a:ahLst/>
                <a:cxnLst/>
                <a:rect l="l" t="t" r="r" b="b"/>
                <a:pathLst>
                  <a:path w="20890" h="4114" extrusionOk="0">
                    <a:moveTo>
                      <a:pt x="20889" y="1"/>
                    </a:moveTo>
                    <a:lnTo>
                      <a:pt x="20889" y="1"/>
                    </a:lnTo>
                    <a:cubicBezTo>
                      <a:pt x="20889" y="1"/>
                      <a:pt x="20852" y="75"/>
                      <a:pt x="20741" y="223"/>
                    </a:cubicBezTo>
                    <a:cubicBezTo>
                      <a:pt x="20667" y="371"/>
                      <a:pt x="20519" y="592"/>
                      <a:pt x="20297" y="814"/>
                    </a:cubicBezTo>
                    <a:cubicBezTo>
                      <a:pt x="20113" y="1036"/>
                      <a:pt x="19817" y="1295"/>
                      <a:pt x="19484" y="1554"/>
                    </a:cubicBezTo>
                    <a:cubicBezTo>
                      <a:pt x="19151" y="1775"/>
                      <a:pt x="18745" y="1997"/>
                      <a:pt x="18264" y="2145"/>
                    </a:cubicBezTo>
                    <a:cubicBezTo>
                      <a:pt x="17820" y="2330"/>
                      <a:pt x="17266" y="2478"/>
                      <a:pt x="16748" y="2515"/>
                    </a:cubicBezTo>
                    <a:cubicBezTo>
                      <a:pt x="16503" y="2530"/>
                      <a:pt x="16265" y="2539"/>
                      <a:pt x="16024" y="2539"/>
                    </a:cubicBezTo>
                    <a:cubicBezTo>
                      <a:pt x="15685" y="2539"/>
                      <a:pt x="15342" y="2521"/>
                      <a:pt x="14974" y="2478"/>
                    </a:cubicBezTo>
                    <a:cubicBezTo>
                      <a:pt x="14345" y="2404"/>
                      <a:pt x="13717" y="2256"/>
                      <a:pt x="13051" y="2071"/>
                    </a:cubicBezTo>
                    <a:cubicBezTo>
                      <a:pt x="12386" y="1923"/>
                      <a:pt x="11720" y="1702"/>
                      <a:pt x="11018" y="1480"/>
                    </a:cubicBezTo>
                    <a:cubicBezTo>
                      <a:pt x="10352" y="1258"/>
                      <a:pt x="9613" y="1036"/>
                      <a:pt x="8911" y="888"/>
                    </a:cubicBezTo>
                    <a:cubicBezTo>
                      <a:pt x="8208" y="703"/>
                      <a:pt x="7469" y="555"/>
                      <a:pt x="6729" y="482"/>
                    </a:cubicBezTo>
                    <a:cubicBezTo>
                      <a:pt x="6544" y="482"/>
                      <a:pt x="6360" y="482"/>
                      <a:pt x="6175" y="445"/>
                    </a:cubicBezTo>
                    <a:lnTo>
                      <a:pt x="5398" y="445"/>
                    </a:lnTo>
                    <a:lnTo>
                      <a:pt x="5361" y="482"/>
                    </a:lnTo>
                    <a:lnTo>
                      <a:pt x="5139" y="482"/>
                    </a:lnTo>
                    <a:cubicBezTo>
                      <a:pt x="4955" y="482"/>
                      <a:pt x="4770" y="518"/>
                      <a:pt x="4622" y="518"/>
                    </a:cubicBezTo>
                    <a:cubicBezTo>
                      <a:pt x="3956" y="629"/>
                      <a:pt x="3328" y="814"/>
                      <a:pt x="2810" y="1036"/>
                    </a:cubicBezTo>
                    <a:cubicBezTo>
                      <a:pt x="2256" y="1258"/>
                      <a:pt x="1775" y="1517"/>
                      <a:pt x="1405" y="1812"/>
                    </a:cubicBezTo>
                    <a:cubicBezTo>
                      <a:pt x="999" y="2071"/>
                      <a:pt x="740" y="2367"/>
                      <a:pt x="518" y="2626"/>
                    </a:cubicBezTo>
                    <a:cubicBezTo>
                      <a:pt x="296" y="2885"/>
                      <a:pt x="185" y="3143"/>
                      <a:pt x="111" y="3291"/>
                    </a:cubicBezTo>
                    <a:cubicBezTo>
                      <a:pt x="38" y="3439"/>
                      <a:pt x="1" y="3513"/>
                      <a:pt x="1" y="3513"/>
                    </a:cubicBezTo>
                    <a:cubicBezTo>
                      <a:pt x="1" y="3513"/>
                      <a:pt x="75" y="3476"/>
                      <a:pt x="185" y="3328"/>
                    </a:cubicBezTo>
                    <a:cubicBezTo>
                      <a:pt x="333" y="3217"/>
                      <a:pt x="518" y="3069"/>
                      <a:pt x="777" y="2885"/>
                    </a:cubicBezTo>
                    <a:cubicBezTo>
                      <a:pt x="1036" y="2737"/>
                      <a:pt x="1332" y="2552"/>
                      <a:pt x="1738" y="2404"/>
                    </a:cubicBezTo>
                    <a:cubicBezTo>
                      <a:pt x="2145" y="2256"/>
                      <a:pt x="2589" y="2108"/>
                      <a:pt x="3106" y="2034"/>
                    </a:cubicBezTo>
                    <a:cubicBezTo>
                      <a:pt x="3587" y="1923"/>
                      <a:pt x="4141" y="1886"/>
                      <a:pt x="4733" y="1886"/>
                    </a:cubicBezTo>
                    <a:lnTo>
                      <a:pt x="5250" y="1886"/>
                    </a:lnTo>
                    <a:lnTo>
                      <a:pt x="5287" y="1923"/>
                    </a:lnTo>
                    <a:lnTo>
                      <a:pt x="5583" y="1923"/>
                    </a:lnTo>
                    <a:cubicBezTo>
                      <a:pt x="5768" y="1960"/>
                      <a:pt x="5916" y="1960"/>
                      <a:pt x="6064" y="1997"/>
                    </a:cubicBezTo>
                    <a:cubicBezTo>
                      <a:pt x="6212" y="2034"/>
                      <a:pt x="6360" y="2071"/>
                      <a:pt x="6507" y="2071"/>
                    </a:cubicBezTo>
                    <a:cubicBezTo>
                      <a:pt x="7136" y="2219"/>
                      <a:pt x="7764" y="2367"/>
                      <a:pt x="8430" y="2589"/>
                    </a:cubicBezTo>
                    <a:cubicBezTo>
                      <a:pt x="9095" y="2811"/>
                      <a:pt x="9798" y="3032"/>
                      <a:pt x="10463" y="3254"/>
                    </a:cubicBezTo>
                    <a:cubicBezTo>
                      <a:pt x="11166" y="3439"/>
                      <a:pt x="11905" y="3661"/>
                      <a:pt x="12645" y="3846"/>
                    </a:cubicBezTo>
                    <a:cubicBezTo>
                      <a:pt x="13347" y="3994"/>
                      <a:pt x="14123" y="4105"/>
                      <a:pt x="14863" y="4105"/>
                    </a:cubicBezTo>
                    <a:cubicBezTo>
                      <a:pt x="14980" y="4111"/>
                      <a:pt x="15099" y="4114"/>
                      <a:pt x="15219" y="4114"/>
                    </a:cubicBezTo>
                    <a:cubicBezTo>
                      <a:pt x="15820" y="4114"/>
                      <a:pt x="16446" y="4037"/>
                      <a:pt x="16970" y="3883"/>
                    </a:cubicBezTo>
                    <a:cubicBezTo>
                      <a:pt x="17673" y="3698"/>
                      <a:pt x="18264" y="3439"/>
                      <a:pt x="18782" y="3106"/>
                    </a:cubicBezTo>
                    <a:cubicBezTo>
                      <a:pt x="19262" y="2811"/>
                      <a:pt x="19669" y="2441"/>
                      <a:pt x="20002" y="2071"/>
                    </a:cubicBezTo>
                    <a:cubicBezTo>
                      <a:pt x="20297" y="1702"/>
                      <a:pt x="20482" y="1332"/>
                      <a:pt x="20630" y="999"/>
                    </a:cubicBezTo>
                    <a:cubicBezTo>
                      <a:pt x="20741" y="703"/>
                      <a:pt x="20815" y="445"/>
                      <a:pt x="20852" y="260"/>
                    </a:cubicBezTo>
                    <a:cubicBezTo>
                      <a:pt x="20852" y="112"/>
                      <a:pt x="20889" y="1"/>
                      <a:pt x="20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805200" y="4359550"/>
                <a:ext cx="103525" cy="521300"/>
              </a:xfrm>
              <a:custGeom>
                <a:avLst/>
                <a:gdLst/>
                <a:ahLst/>
                <a:cxnLst/>
                <a:rect l="l" t="t" r="r" b="b"/>
                <a:pathLst>
                  <a:path w="4141" h="20852" extrusionOk="0">
                    <a:moveTo>
                      <a:pt x="4141" y="0"/>
                    </a:moveTo>
                    <a:cubicBezTo>
                      <a:pt x="4141" y="0"/>
                      <a:pt x="4030" y="0"/>
                      <a:pt x="3845" y="37"/>
                    </a:cubicBezTo>
                    <a:cubicBezTo>
                      <a:pt x="3697" y="74"/>
                      <a:pt x="3438" y="111"/>
                      <a:pt x="3106" y="259"/>
                    </a:cubicBezTo>
                    <a:cubicBezTo>
                      <a:pt x="2810" y="370"/>
                      <a:pt x="2440" y="592"/>
                      <a:pt x="2071" y="888"/>
                    </a:cubicBezTo>
                    <a:cubicBezTo>
                      <a:pt x="1701" y="1183"/>
                      <a:pt x="1331" y="1590"/>
                      <a:pt x="998" y="2108"/>
                    </a:cubicBezTo>
                    <a:cubicBezTo>
                      <a:pt x="703" y="2625"/>
                      <a:pt x="444" y="3180"/>
                      <a:pt x="259" y="3919"/>
                    </a:cubicBezTo>
                    <a:cubicBezTo>
                      <a:pt x="74" y="4548"/>
                      <a:pt x="0" y="5287"/>
                      <a:pt x="37" y="6027"/>
                    </a:cubicBezTo>
                    <a:cubicBezTo>
                      <a:pt x="37" y="6766"/>
                      <a:pt x="148" y="7505"/>
                      <a:pt x="296" y="8245"/>
                    </a:cubicBezTo>
                    <a:cubicBezTo>
                      <a:pt x="481" y="8984"/>
                      <a:pt x="666" y="9687"/>
                      <a:pt x="888" y="10389"/>
                    </a:cubicBezTo>
                    <a:cubicBezTo>
                      <a:pt x="1109" y="11092"/>
                      <a:pt x="1331" y="11757"/>
                      <a:pt x="1553" y="12422"/>
                    </a:cubicBezTo>
                    <a:cubicBezTo>
                      <a:pt x="1775" y="13088"/>
                      <a:pt x="1923" y="13753"/>
                      <a:pt x="2071" y="14345"/>
                    </a:cubicBezTo>
                    <a:cubicBezTo>
                      <a:pt x="2071" y="14493"/>
                      <a:pt x="2108" y="14641"/>
                      <a:pt x="2145" y="14789"/>
                    </a:cubicBezTo>
                    <a:cubicBezTo>
                      <a:pt x="2181" y="14936"/>
                      <a:pt x="2181" y="15121"/>
                      <a:pt x="2181" y="15269"/>
                    </a:cubicBezTo>
                    <a:lnTo>
                      <a:pt x="2218" y="15528"/>
                    </a:lnTo>
                    <a:lnTo>
                      <a:pt x="2218" y="15565"/>
                    </a:lnTo>
                    <a:lnTo>
                      <a:pt x="2218" y="15602"/>
                    </a:lnTo>
                    <a:lnTo>
                      <a:pt x="2255" y="15713"/>
                    </a:lnTo>
                    <a:cubicBezTo>
                      <a:pt x="2255" y="15861"/>
                      <a:pt x="2255" y="16009"/>
                      <a:pt x="2255" y="16157"/>
                    </a:cubicBezTo>
                    <a:cubicBezTo>
                      <a:pt x="2255" y="16711"/>
                      <a:pt x="2218" y="17266"/>
                      <a:pt x="2108" y="17783"/>
                    </a:cubicBezTo>
                    <a:cubicBezTo>
                      <a:pt x="2034" y="18301"/>
                      <a:pt x="1886" y="18744"/>
                      <a:pt x="1738" y="19114"/>
                    </a:cubicBezTo>
                    <a:cubicBezTo>
                      <a:pt x="1590" y="19521"/>
                      <a:pt x="1405" y="19854"/>
                      <a:pt x="1257" y="20112"/>
                    </a:cubicBezTo>
                    <a:cubicBezTo>
                      <a:pt x="1072" y="20371"/>
                      <a:pt x="924" y="20556"/>
                      <a:pt x="777" y="20667"/>
                    </a:cubicBezTo>
                    <a:cubicBezTo>
                      <a:pt x="666" y="20815"/>
                      <a:pt x="592" y="20852"/>
                      <a:pt x="592" y="20852"/>
                    </a:cubicBezTo>
                    <a:cubicBezTo>
                      <a:pt x="592" y="20852"/>
                      <a:pt x="703" y="20815"/>
                      <a:pt x="851" y="20778"/>
                    </a:cubicBezTo>
                    <a:cubicBezTo>
                      <a:pt x="998" y="20704"/>
                      <a:pt x="1257" y="20556"/>
                      <a:pt x="1516" y="20334"/>
                    </a:cubicBezTo>
                    <a:cubicBezTo>
                      <a:pt x="1738" y="20149"/>
                      <a:pt x="2071" y="19854"/>
                      <a:pt x="2329" y="19484"/>
                    </a:cubicBezTo>
                    <a:cubicBezTo>
                      <a:pt x="2625" y="19077"/>
                      <a:pt x="2884" y="18634"/>
                      <a:pt x="3106" y="18079"/>
                    </a:cubicBezTo>
                    <a:cubicBezTo>
                      <a:pt x="3328" y="17524"/>
                      <a:pt x="3512" y="16933"/>
                      <a:pt x="3586" y="16267"/>
                    </a:cubicBezTo>
                    <a:cubicBezTo>
                      <a:pt x="3623" y="16083"/>
                      <a:pt x="3660" y="15935"/>
                      <a:pt x="3660" y="15750"/>
                    </a:cubicBezTo>
                    <a:lnTo>
                      <a:pt x="3660" y="15602"/>
                    </a:lnTo>
                    <a:lnTo>
                      <a:pt x="3660" y="15565"/>
                    </a:lnTo>
                    <a:lnTo>
                      <a:pt x="3660" y="15528"/>
                    </a:lnTo>
                    <a:lnTo>
                      <a:pt x="3660" y="15454"/>
                    </a:lnTo>
                    <a:lnTo>
                      <a:pt x="3697" y="15195"/>
                    </a:lnTo>
                    <a:cubicBezTo>
                      <a:pt x="3697" y="15047"/>
                      <a:pt x="3697" y="14900"/>
                      <a:pt x="3697" y="14715"/>
                    </a:cubicBezTo>
                    <a:cubicBezTo>
                      <a:pt x="3660" y="14530"/>
                      <a:pt x="3660" y="14345"/>
                      <a:pt x="3660" y="14123"/>
                    </a:cubicBezTo>
                    <a:cubicBezTo>
                      <a:pt x="3586" y="13421"/>
                      <a:pt x="3438" y="12681"/>
                      <a:pt x="3254" y="11942"/>
                    </a:cubicBezTo>
                    <a:cubicBezTo>
                      <a:pt x="3069" y="11239"/>
                      <a:pt x="2884" y="10537"/>
                      <a:pt x="2662" y="9835"/>
                    </a:cubicBezTo>
                    <a:cubicBezTo>
                      <a:pt x="2440" y="9169"/>
                      <a:pt x="2218" y="8504"/>
                      <a:pt x="2071" y="7838"/>
                    </a:cubicBezTo>
                    <a:cubicBezTo>
                      <a:pt x="1886" y="7173"/>
                      <a:pt x="1738" y="6544"/>
                      <a:pt x="1664" y="5916"/>
                    </a:cubicBezTo>
                    <a:cubicBezTo>
                      <a:pt x="1590" y="5287"/>
                      <a:pt x="1590" y="4696"/>
                      <a:pt x="1627" y="4104"/>
                    </a:cubicBezTo>
                    <a:cubicBezTo>
                      <a:pt x="1664" y="3586"/>
                      <a:pt x="1812" y="3069"/>
                      <a:pt x="1960" y="2588"/>
                    </a:cubicBezTo>
                    <a:cubicBezTo>
                      <a:pt x="2145" y="2145"/>
                      <a:pt x="2366" y="1701"/>
                      <a:pt x="2588" y="1368"/>
                    </a:cubicBezTo>
                    <a:cubicBezTo>
                      <a:pt x="2847" y="1036"/>
                      <a:pt x="3106" y="777"/>
                      <a:pt x="3328" y="555"/>
                    </a:cubicBezTo>
                    <a:cubicBezTo>
                      <a:pt x="3549" y="370"/>
                      <a:pt x="3771" y="222"/>
                      <a:pt x="3919" y="111"/>
                    </a:cubicBezTo>
                    <a:cubicBezTo>
                      <a:pt x="4067" y="37"/>
                      <a:pt x="4141" y="0"/>
                      <a:pt x="4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653625" y="4180775"/>
                <a:ext cx="184875" cy="159375"/>
              </a:xfrm>
              <a:custGeom>
                <a:avLst/>
                <a:gdLst/>
                <a:ahLst/>
                <a:cxnLst/>
                <a:rect l="l" t="t" r="r" b="b"/>
                <a:pathLst>
                  <a:path w="7395" h="6375" extrusionOk="0">
                    <a:moveTo>
                      <a:pt x="4523" y="1"/>
                    </a:moveTo>
                    <a:cubicBezTo>
                      <a:pt x="4363" y="1"/>
                      <a:pt x="4209" y="17"/>
                      <a:pt x="4067" y="53"/>
                    </a:cubicBezTo>
                    <a:cubicBezTo>
                      <a:pt x="3993" y="90"/>
                      <a:pt x="3845" y="127"/>
                      <a:pt x="3734" y="164"/>
                    </a:cubicBezTo>
                    <a:cubicBezTo>
                      <a:pt x="3623" y="238"/>
                      <a:pt x="3512" y="275"/>
                      <a:pt x="3401" y="349"/>
                    </a:cubicBezTo>
                    <a:cubicBezTo>
                      <a:pt x="3327" y="386"/>
                      <a:pt x="3253" y="460"/>
                      <a:pt x="3143" y="497"/>
                    </a:cubicBezTo>
                    <a:cubicBezTo>
                      <a:pt x="3106" y="571"/>
                      <a:pt x="3032" y="644"/>
                      <a:pt x="2958" y="718"/>
                    </a:cubicBezTo>
                    <a:cubicBezTo>
                      <a:pt x="2810" y="866"/>
                      <a:pt x="2736" y="1014"/>
                      <a:pt x="2662" y="1125"/>
                    </a:cubicBezTo>
                    <a:cubicBezTo>
                      <a:pt x="2588" y="1310"/>
                      <a:pt x="2551" y="1421"/>
                      <a:pt x="2514" y="1532"/>
                    </a:cubicBezTo>
                    <a:cubicBezTo>
                      <a:pt x="2477" y="1680"/>
                      <a:pt x="2477" y="1791"/>
                      <a:pt x="2440" y="1865"/>
                    </a:cubicBezTo>
                    <a:cubicBezTo>
                      <a:pt x="2440" y="1975"/>
                      <a:pt x="2477" y="2049"/>
                      <a:pt x="2477" y="2123"/>
                    </a:cubicBezTo>
                    <a:cubicBezTo>
                      <a:pt x="2477" y="2271"/>
                      <a:pt x="2477" y="2308"/>
                      <a:pt x="2477" y="2308"/>
                    </a:cubicBezTo>
                    <a:cubicBezTo>
                      <a:pt x="2477" y="2308"/>
                      <a:pt x="2514" y="2271"/>
                      <a:pt x="2551" y="2123"/>
                    </a:cubicBezTo>
                    <a:cubicBezTo>
                      <a:pt x="2551" y="2086"/>
                      <a:pt x="2551" y="2012"/>
                      <a:pt x="2588" y="1901"/>
                    </a:cubicBezTo>
                    <a:cubicBezTo>
                      <a:pt x="2662" y="1828"/>
                      <a:pt x="2699" y="1754"/>
                      <a:pt x="2736" y="1643"/>
                    </a:cubicBezTo>
                    <a:cubicBezTo>
                      <a:pt x="2810" y="1532"/>
                      <a:pt x="2884" y="1458"/>
                      <a:pt x="2958" y="1347"/>
                    </a:cubicBezTo>
                    <a:cubicBezTo>
                      <a:pt x="3069" y="1273"/>
                      <a:pt x="3143" y="1162"/>
                      <a:pt x="3290" y="1088"/>
                    </a:cubicBezTo>
                    <a:cubicBezTo>
                      <a:pt x="3327" y="1051"/>
                      <a:pt x="3401" y="1014"/>
                      <a:pt x="3475" y="977"/>
                    </a:cubicBezTo>
                    <a:cubicBezTo>
                      <a:pt x="3549" y="940"/>
                      <a:pt x="3623" y="903"/>
                      <a:pt x="3697" y="866"/>
                    </a:cubicBezTo>
                    <a:cubicBezTo>
                      <a:pt x="3771" y="829"/>
                      <a:pt x="3845" y="829"/>
                      <a:pt x="3919" y="829"/>
                    </a:cubicBezTo>
                    <a:cubicBezTo>
                      <a:pt x="3993" y="829"/>
                      <a:pt x="4030" y="792"/>
                      <a:pt x="4141" y="792"/>
                    </a:cubicBezTo>
                    <a:lnTo>
                      <a:pt x="4400" y="792"/>
                    </a:lnTo>
                    <a:cubicBezTo>
                      <a:pt x="4510" y="829"/>
                      <a:pt x="4584" y="829"/>
                      <a:pt x="4658" y="866"/>
                    </a:cubicBezTo>
                    <a:cubicBezTo>
                      <a:pt x="4769" y="866"/>
                      <a:pt x="4843" y="903"/>
                      <a:pt x="4954" y="940"/>
                    </a:cubicBezTo>
                    <a:cubicBezTo>
                      <a:pt x="5028" y="977"/>
                      <a:pt x="5102" y="1014"/>
                      <a:pt x="5176" y="1051"/>
                    </a:cubicBezTo>
                    <a:cubicBezTo>
                      <a:pt x="5509" y="1236"/>
                      <a:pt x="5804" y="1532"/>
                      <a:pt x="5989" y="1865"/>
                    </a:cubicBezTo>
                    <a:cubicBezTo>
                      <a:pt x="6026" y="1975"/>
                      <a:pt x="6063" y="2049"/>
                      <a:pt x="6100" y="2123"/>
                    </a:cubicBezTo>
                    <a:cubicBezTo>
                      <a:pt x="6100" y="2197"/>
                      <a:pt x="6137" y="2271"/>
                      <a:pt x="6174" y="2382"/>
                    </a:cubicBezTo>
                    <a:cubicBezTo>
                      <a:pt x="6174" y="2493"/>
                      <a:pt x="6174" y="2641"/>
                      <a:pt x="6174" y="2752"/>
                    </a:cubicBezTo>
                    <a:lnTo>
                      <a:pt x="6211" y="2863"/>
                    </a:lnTo>
                    <a:cubicBezTo>
                      <a:pt x="6211" y="2868"/>
                      <a:pt x="6210" y="2870"/>
                      <a:pt x="6209" y="2870"/>
                    </a:cubicBezTo>
                    <a:cubicBezTo>
                      <a:pt x="6201" y="2870"/>
                      <a:pt x="6174" y="2789"/>
                      <a:pt x="6174" y="2789"/>
                    </a:cubicBezTo>
                    <a:lnTo>
                      <a:pt x="6174" y="2826"/>
                    </a:lnTo>
                    <a:lnTo>
                      <a:pt x="6174" y="2863"/>
                    </a:lnTo>
                    <a:lnTo>
                      <a:pt x="6174" y="3048"/>
                    </a:lnTo>
                    <a:cubicBezTo>
                      <a:pt x="6137" y="3454"/>
                      <a:pt x="5952" y="3861"/>
                      <a:pt x="5693" y="4194"/>
                    </a:cubicBezTo>
                    <a:lnTo>
                      <a:pt x="5509" y="4452"/>
                    </a:lnTo>
                    <a:cubicBezTo>
                      <a:pt x="5435" y="4526"/>
                      <a:pt x="5324" y="4600"/>
                      <a:pt x="5250" y="4674"/>
                    </a:cubicBezTo>
                    <a:lnTo>
                      <a:pt x="5139" y="4785"/>
                    </a:lnTo>
                    <a:lnTo>
                      <a:pt x="4991" y="4859"/>
                    </a:lnTo>
                    <a:cubicBezTo>
                      <a:pt x="4880" y="4896"/>
                      <a:pt x="4806" y="4970"/>
                      <a:pt x="4732" y="5007"/>
                    </a:cubicBezTo>
                    <a:cubicBezTo>
                      <a:pt x="4621" y="5044"/>
                      <a:pt x="4547" y="5044"/>
                      <a:pt x="4436" y="5081"/>
                    </a:cubicBezTo>
                    <a:cubicBezTo>
                      <a:pt x="4400" y="5118"/>
                      <a:pt x="4363" y="5155"/>
                      <a:pt x="4326" y="5155"/>
                    </a:cubicBezTo>
                    <a:lnTo>
                      <a:pt x="4104" y="5192"/>
                    </a:lnTo>
                    <a:lnTo>
                      <a:pt x="3919" y="5192"/>
                    </a:lnTo>
                    <a:lnTo>
                      <a:pt x="3845" y="5229"/>
                    </a:lnTo>
                    <a:lnTo>
                      <a:pt x="3475" y="5229"/>
                    </a:lnTo>
                    <a:cubicBezTo>
                      <a:pt x="3032" y="5192"/>
                      <a:pt x="2625" y="5118"/>
                      <a:pt x="2255" y="4933"/>
                    </a:cubicBezTo>
                    <a:cubicBezTo>
                      <a:pt x="1849" y="4748"/>
                      <a:pt x="1553" y="4526"/>
                      <a:pt x="1257" y="4305"/>
                    </a:cubicBezTo>
                    <a:cubicBezTo>
                      <a:pt x="998" y="4046"/>
                      <a:pt x="776" y="3787"/>
                      <a:pt x="592" y="3491"/>
                    </a:cubicBezTo>
                    <a:cubicBezTo>
                      <a:pt x="518" y="3380"/>
                      <a:pt x="481" y="3232"/>
                      <a:pt x="407" y="3122"/>
                    </a:cubicBezTo>
                    <a:cubicBezTo>
                      <a:pt x="333" y="3011"/>
                      <a:pt x="296" y="2863"/>
                      <a:pt x="259" y="2752"/>
                    </a:cubicBezTo>
                    <a:cubicBezTo>
                      <a:pt x="185" y="2567"/>
                      <a:pt x="111" y="2382"/>
                      <a:pt x="111" y="2234"/>
                    </a:cubicBezTo>
                    <a:cubicBezTo>
                      <a:pt x="74" y="2123"/>
                      <a:pt x="37" y="2049"/>
                      <a:pt x="37" y="2049"/>
                    </a:cubicBezTo>
                    <a:cubicBezTo>
                      <a:pt x="37" y="2049"/>
                      <a:pt x="37" y="2123"/>
                      <a:pt x="37" y="2234"/>
                    </a:cubicBezTo>
                    <a:cubicBezTo>
                      <a:pt x="0" y="2382"/>
                      <a:pt x="0" y="2567"/>
                      <a:pt x="0" y="2826"/>
                    </a:cubicBezTo>
                    <a:cubicBezTo>
                      <a:pt x="0" y="2937"/>
                      <a:pt x="37" y="3085"/>
                      <a:pt x="37" y="3232"/>
                    </a:cubicBezTo>
                    <a:cubicBezTo>
                      <a:pt x="74" y="3380"/>
                      <a:pt x="111" y="3528"/>
                      <a:pt x="185" y="3713"/>
                    </a:cubicBezTo>
                    <a:cubicBezTo>
                      <a:pt x="259" y="4046"/>
                      <a:pt x="444" y="4415"/>
                      <a:pt x="702" y="4785"/>
                    </a:cubicBezTo>
                    <a:cubicBezTo>
                      <a:pt x="998" y="5155"/>
                      <a:pt x="1331" y="5488"/>
                      <a:pt x="1775" y="5783"/>
                    </a:cubicBezTo>
                    <a:cubicBezTo>
                      <a:pt x="2218" y="6042"/>
                      <a:pt x="2773" y="6264"/>
                      <a:pt x="3364" y="6338"/>
                    </a:cubicBezTo>
                    <a:cubicBezTo>
                      <a:pt x="3512" y="6338"/>
                      <a:pt x="3660" y="6375"/>
                      <a:pt x="3808" y="6375"/>
                    </a:cubicBezTo>
                    <a:cubicBezTo>
                      <a:pt x="3956" y="6375"/>
                      <a:pt x="4104" y="6375"/>
                      <a:pt x="4252" y="6338"/>
                    </a:cubicBezTo>
                    <a:lnTo>
                      <a:pt x="4436" y="6338"/>
                    </a:lnTo>
                    <a:cubicBezTo>
                      <a:pt x="4510" y="6338"/>
                      <a:pt x="4584" y="6301"/>
                      <a:pt x="4695" y="6301"/>
                    </a:cubicBezTo>
                    <a:cubicBezTo>
                      <a:pt x="4843" y="6264"/>
                      <a:pt x="5028" y="6190"/>
                      <a:pt x="5176" y="6153"/>
                    </a:cubicBezTo>
                    <a:cubicBezTo>
                      <a:pt x="5767" y="5894"/>
                      <a:pt x="6322" y="5488"/>
                      <a:pt x="6729" y="4970"/>
                    </a:cubicBezTo>
                    <a:cubicBezTo>
                      <a:pt x="7098" y="4415"/>
                      <a:pt x="7357" y="3787"/>
                      <a:pt x="7394" y="3158"/>
                    </a:cubicBezTo>
                    <a:lnTo>
                      <a:pt x="7394" y="2900"/>
                    </a:lnTo>
                    <a:lnTo>
                      <a:pt x="7394" y="2863"/>
                    </a:lnTo>
                    <a:lnTo>
                      <a:pt x="7394" y="2826"/>
                    </a:lnTo>
                    <a:lnTo>
                      <a:pt x="7394" y="2789"/>
                    </a:lnTo>
                    <a:lnTo>
                      <a:pt x="7394" y="2752"/>
                    </a:lnTo>
                    <a:lnTo>
                      <a:pt x="7394" y="2715"/>
                    </a:lnTo>
                    <a:lnTo>
                      <a:pt x="7394" y="2641"/>
                    </a:lnTo>
                    <a:cubicBezTo>
                      <a:pt x="7357" y="2493"/>
                      <a:pt x="7357" y="2382"/>
                      <a:pt x="7320" y="2234"/>
                    </a:cubicBezTo>
                    <a:cubicBezTo>
                      <a:pt x="7283" y="2049"/>
                      <a:pt x="7246" y="1901"/>
                      <a:pt x="7172" y="1717"/>
                    </a:cubicBezTo>
                    <a:cubicBezTo>
                      <a:pt x="7098" y="1569"/>
                      <a:pt x="7024" y="1421"/>
                      <a:pt x="6951" y="1310"/>
                    </a:cubicBezTo>
                    <a:cubicBezTo>
                      <a:pt x="6618" y="755"/>
                      <a:pt x="6100" y="386"/>
                      <a:pt x="5583" y="201"/>
                    </a:cubicBezTo>
                    <a:cubicBezTo>
                      <a:pt x="5231" y="75"/>
                      <a:pt x="4862" y="1"/>
                      <a:pt x="4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3545475" y="4049925"/>
                <a:ext cx="160850" cy="185800"/>
              </a:xfrm>
              <a:custGeom>
                <a:avLst/>
                <a:gdLst/>
                <a:ahLst/>
                <a:cxnLst/>
                <a:rect l="l" t="t" r="r" b="b"/>
                <a:pathLst>
                  <a:path w="6434" h="7432" extrusionOk="0">
                    <a:moveTo>
                      <a:pt x="3402" y="0"/>
                    </a:moveTo>
                    <a:lnTo>
                      <a:pt x="3180" y="37"/>
                    </a:lnTo>
                    <a:cubicBezTo>
                      <a:pt x="2514" y="74"/>
                      <a:pt x="1886" y="333"/>
                      <a:pt x="1368" y="740"/>
                    </a:cubicBezTo>
                    <a:cubicBezTo>
                      <a:pt x="851" y="1109"/>
                      <a:pt x="481" y="1701"/>
                      <a:pt x="222" y="2292"/>
                    </a:cubicBezTo>
                    <a:cubicBezTo>
                      <a:pt x="148" y="2440"/>
                      <a:pt x="111" y="2625"/>
                      <a:pt x="74" y="2773"/>
                    </a:cubicBezTo>
                    <a:cubicBezTo>
                      <a:pt x="37" y="2884"/>
                      <a:pt x="37" y="2958"/>
                      <a:pt x="37" y="3032"/>
                    </a:cubicBezTo>
                    <a:lnTo>
                      <a:pt x="0" y="3217"/>
                    </a:lnTo>
                    <a:cubicBezTo>
                      <a:pt x="0" y="3364"/>
                      <a:pt x="0" y="3512"/>
                      <a:pt x="0" y="3660"/>
                    </a:cubicBezTo>
                    <a:cubicBezTo>
                      <a:pt x="0" y="3808"/>
                      <a:pt x="37" y="3956"/>
                      <a:pt x="37" y="4104"/>
                    </a:cubicBezTo>
                    <a:cubicBezTo>
                      <a:pt x="111" y="4695"/>
                      <a:pt x="333" y="5213"/>
                      <a:pt x="629" y="5657"/>
                    </a:cubicBezTo>
                    <a:cubicBezTo>
                      <a:pt x="925" y="6100"/>
                      <a:pt x="1257" y="6470"/>
                      <a:pt x="1627" y="6729"/>
                    </a:cubicBezTo>
                    <a:cubicBezTo>
                      <a:pt x="1997" y="6988"/>
                      <a:pt x="2367" y="7172"/>
                      <a:pt x="2699" y="7246"/>
                    </a:cubicBezTo>
                    <a:cubicBezTo>
                      <a:pt x="2884" y="7320"/>
                      <a:pt x="3032" y="7357"/>
                      <a:pt x="3180" y="7394"/>
                    </a:cubicBezTo>
                    <a:cubicBezTo>
                      <a:pt x="3328" y="7394"/>
                      <a:pt x="3476" y="7394"/>
                      <a:pt x="3624" y="7431"/>
                    </a:cubicBezTo>
                    <a:cubicBezTo>
                      <a:pt x="3845" y="7431"/>
                      <a:pt x="4067" y="7394"/>
                      <a:pt x="4178" y="7394"/>
                    </a:cubicBezTo>
                    <a:cubicBezTo>
                      <a:pt x="4289" y="7357"/>
                      <a:pt x="4363" y="7357"/>
                      <a:pt x="4363" y="7357"/>
                    </a:cubicBezTo>
                    <a:cubicBezTo>
                      <a:pt x="4363" y="7357"/>
                      <a:pt x="4289" y="7357"/>
                      <a:pt x="4178" y="7320"/>
                    </a:cubicBezTo>
                    <a:cubicBezTo>
                      <a:pt x="4067" y="7283"/>
                      <a:pt x="3882" y="7246"/>
                      <a:pt x="3661" y="7172"/>
                    </a:cubicBezTo>
                    <a:cubicBezTo>
                      <a:pt x="3550" y="7135"/>
                      <a:pt x="3439" y="7062"/>
                      <a:pt x="3291" y="7025"/>
                    </a:cubicBezTo>
                    <a:cubicBezTo>
                      <a:pt x="3180" y="6951"/>
                      <a:pt x="3032" y="6914"/>
                      <a:pt x="2921" y="6803"/>
                    </a:cubicBezTo>
                    <a:cubicBezTo>
                      <a:pt x="2625" y="6655"/>
                      <a:pt x="2367" y="6433"/>
                      <a:pt x="2108" y="6174"/>
                    </a:cubicBezTo>
                    <a:cubicBezTo>
                      <a:pt x="1849" y="5915"/>
                      <a:pt x="1627" y="5583"/>
                      <a:pt x="1442" y="5213"/>
                    </a:cubicBezTo>
                    <a:cubicBezTo>
                      <a:pt x="1294" y="4843"/>
                      <a:pt x="1183" y="4400"/>
                      <a:pt x="1147" y="3993"/>
                    </a:cubicBezTo>
                    <a:cubicBezTo>
                      <a:pt x="1147" y="3882"/>
                      <a:pt x="1147" y="3771"/>
                      <a:pt x="1147" y="3660"/>
                    </a:cubicBezTo>
                    <a:lnTo>
                      <a:pt x="1147" y="3623"/>
                    </a:lnTo>
                    <a:lnTo>
                      <a:pt x="1183" y="3512"/>
                    </a:lnTo>
                    <a:lnTo>
                      <a:pt x="1183" y="3328"/>
                    </a:lnTo>
                    <a:lnTo>
                      <a:pt x="1220" y="3143"/>
                    </a:lnTo>
                    <a:cubicBezTo>
                      <a:pt x="1220" y="3069"/>
                      <a:pt x="1257" y="3032"/>
                      <a:pt x="1257" y="2995"/>
                    </a:cubicBezTo>
                    <a:cubicBezTo>
                      <a:pt x="1294" y="2921"/>
                      <a:pt x="1331" y="2810"/>
                      <a:pt x="1368" y="2736"/>
                    </a:cubicBezTo>
                    <a:cubicBezTo>
                      <a:pt x="1405" y="2625"/>
                      <a:pt x="1442" y="2551"/>
                      <a:pt x="1516" y="2440"/>
                    </a:cubicBezTo>
                    <a:lnTo>
                      <a:pt x="1590" y="2329"/>
                    </a:lnTo>
                    <a:lnTo>
                      <a:pt x="1701" y="2181"/>
                    </a:lnTo>
                    <a:cubicBezTo>
                      <a:pt x="1775" y="2107"/>
                      <a:pt x="1812" y="2034"/>
                      <a:pt x="1886" y="1960"/>
                    </a:cubicBezTo>
                    <a:lnTo>
                      <a:pt x="2145" y="1738"/>
                    </a:lnTo>
                    <a:cubicBezTo>
                      <a:pt x="2477" y="1479"/>
                      <a:pt x="2884" y="1294"/>
                      <a:pt x="3328" y="1257"/>
                    </a:cubicBezTo>
                    <a:lnTo>
                      <a:pt x="3476" y="1220"/>
                    </a:lnTo>
                    <a:lnTo>
                      <a:pt x="3587" y="1220"/>
                    </a:lnTo>
                    <a:cubicBezTo>
                      <a:pt x="3698" y="1220"/>
                      <a:pt x="3845" y="1257"/>
                      <a:pt x="3956" y="1257"/>
                    </a:cubicBezTo>
                    <a:cubicBezTo>
                      <a:pt x="4067" y="1294"/>
                      <a:pt x="4141" y="1294"/>
                      <a:pt x="4215" y="1331"/>
                    </a:cubicBezTo>
                    <a:cubicBezTo>
                      <a:pt x="4289" y="1331"/>
                      <a:pt x="4400" y="1405"/>
                      <a:pt x="4474" y="1442"/>
                    </a:cubicBezTo>
                    <a:cubicBezTo>
                      <a:pt x="4807" y="1627"/>
                      <a:pt x="5102" y="1886"/>
                      <a:pt x="5287" y="2218"/>
                    </a:cubicBezTo>
                    <a:cubicBezTo>
                      <a:pt x="5361" y="2292"/>
                      <a:pt x="5361" y="2366"/>
                      <a:pt x="5435" y="2440"/>
                    </a:cubicBezTo>
                    <a:cubicBezTo>
                      <a:pt x="5472" y="2551"/>
                      <a:pt x="5509" y="2625"/>
                      <a:pt x="5509" y="2699"/>
                    </a:cubicBezTo>
                    <a:cubicBezTo>
                      <a:pt x="5509" y="2810"/>
                      <a:pt x="5546" y="2884"/>
                      <a:pt x="5583" y="2995"/>
                    </a:cubicBezTo>
                    <a:lnTo>
                      <a:pt x="5583" y="3032"/>
                    </a:lnTo>
                    <a:lnTo>
                      <a:pt x="5583" y="3106"/>
                    </a:lnTo>
                    <a:lnTo>
                      <a:pt x="5583" y="3254"/>
                    </a:lnTo>
                    <a:cubicBezTo>
                      <a:pt x="5583" y="3364"/>
                      <a:pt x="5546" y="3401"/>
                      <a:pt x="5546" y="3475"/>
                    </a:cubicBezTo>
                    <a:cubicBezTo>
                      <a:pt x="5546" y="3549"/>
                      <a:pt x="5509" y="3623"/>
                      <a:pt x="5509" y="3697"/>
                    </a:cubicBezTo>
                    <a:cubicBezTo>
                      <a:pt x="5472" y="3771"/>
                      <a:pt x="5435" y="3845"/>
                      <a:pt x="5398" y="3919"/>
                    </a:cubicBezTo>
                    <a:cubicBezTo>
                      <a:pt x="5361" y="3993"/>
                      <a:pt x="5324" y="4067"/>
                      <a:pt x="5287" y="4104"/>
                    </a:cubicBezTo>
                    <a:cubicBezTo>
                      <a:pt x="5213" y="4252"/>
                      <a:pt x="5102" y="4326"/>
                      <a:pt x="5028" y="4437"/>
                    </a:cubicBezTo>
                    <a:cubicBezTo>
                      <a:pt x="4918" y="4511"/>
                      <a:pt x="4844" y="4585"/>
                      <a:pt x="4733" y="4658"/>
                    </a:cubicBezTo>
                    <a:cubicBezTo>
                      <a:pt x="4659" y="4695"/>
                      <a:pt x="4548" y="4769"/>
                      <a:pt x="4474" y="4806"/>
                    </a:cubicBezTo>
                    <a:cubicBezTo>
                      <a:pt x="4400" y="4843"/>
                      <a:pt x="4326" y="4843"/>
                      <a:pt x="4252" y="4880"/>
                    </a:cubicBezTo>
                    <a:cubicBezTo>
                      <a:pt x="4141" y="4917"/>
                      <a:pt x="4067" y="4917"/>
                      <a:pt x="4067" y="4917"/>
                    </a:cubicBezTo>
                    <a:cubicBezTo>
                      <a:pt x="4067" y="4917"/>
                      <a:pt x="4141" y="4954"/>
                      <a:pt x="4252" y="4954"/>
                    </a:cubicBezTo>
                    <a:lnTo>
                      <a:pt x="4511" y="4954"/>
                    </a:lnTo>
                    <a:cubicBezTo>
                      <a:pt x="4622" y="4954"/>
                      <a:pt x="4733" y="4917"/>
                      <a:pt x="4844" y="4880"/>
                    </a:cubicBezTo>
                    <a:cubicBezTo>
                      <a:pt x="4955" y="4843"/>
                      <a:pt x="5102" y="4806"/>
                      <a:pt x="5250" y="4732"/>
                    </a:cubicBezTo>
                    <a:cubicBezTo>
                      <a:pt x="5361" y="4658"/>
                      <a:pt x="5546" y="4585"/>
                      <a:pt x="5657" y="4437"/>
                    </a:cubicBezTo>
                    <a:cubicBezTo>
                      <a:pt x="5731" y="4363"/>
                      <a:pt x="5805" y="4289"/>
                      <a:pt x="5879" y="4215"/>
                    </a:cubicBezTo>
                    <a:cubicBezTo>
                      <a:pt x="5916" y="4141"/>
                      <a:pt x="5990" y="4067"/>
                      <a:pt x="6064" y="3956"/>
                    </a:cubicBezTo>
                    <a:cubicBezTo>
                      <a:pt x="6101" y="3882"/>
                      <a:pt x="6138" y="3771"/>
                      <a:pt x="6212" y="3660"/>
                    </a:cubicBezTo>
                    <a:cubicBezTo>
                      <a:pt x="6248" y="3549"/>
                      <a:pt x="6285" y="3401"/>
                      <a:pt x="6285" y="3328"/>
                    </a:cubicBezTo>
                    <a:cubicBezTo>
                      <a:pt x="6433" y="2884"/>
                      <a:pt x="6359" y="2329"/>
                      <a:pt x="6175" y="1812"/>
                    </a:cubicBezTo>
                    <a:cubicBezTo>
                      <a:pt x="5953" y="1257"/>
                      <a:pt x="5546" y="777"/>
                      <a:pt x="5028" y="444"/>
                    </a:cubicBezTo>
                    <a:cubicBezTo>
                      <a:pt x="4881" y="370"/>
                      <a:pt x="4770" y="296"/>
                      <a:pt x="4585" y="222"/>
                    </a:cubicBezTo>
                    <a:cubicBezTo>
                      <a:pt x="4437" y="185"/>
                      <a:pt x="4252" y="111"/>
                      <a:pt x="4104" y="74"/>
                    </a:cubicBezTo>
                    <a:cubicBezTo>
                      <a:pt x="3956" y="37"/>
                      <a:pt x="3808" y="37"/>
                      <a:pt x="3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3638825" y="4216275"/>
                <a:ext cx="31450" cy="31450"/>
              </a:xfrm>
              <a:custGeom>
                <a:avLst/>
                <a:gdLst/>
                <a:ahLst/>
                <a:cxnLst/>
                <a:rect l="l" t="t" r="r" b="b"/>
                <a:pathLst>
                  <a:path w="1258" h="1258" extrusionOk="0">
                    <a:moveTo>
                      <a:pt x="629" y="1"/>
                    </a:moveTo>
                    <a:cubicBezTo>
                      <a:pt x="296" y="1"/>
                      <a:pt x="0" y="297"/>
                      <a:pt x="0" y="629"/>
                    </a:cubicBezTo>
                    <a:cubicBezTo>
                      <a:pt x="0" y="962"/>
                      <a:pt x="296" y="1258"/>
                      <a:pt x="629" y="1258"/>
                    </a:cubicBezTo>
                    <a:cubicBezTo>
                      <a:pt x="999" y="1258"/>
                      <a:pt x="1257" y="962"/>
                      <a:pt x="1257" y="629"/>
                    </a:cubicBezTo>
                    <a:cubicBezTo>
                      <a:pt x="1257" y="297"/>
                      <a:pt x="99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3"/>
            <p:cNvGrpSpPr/>
            <p:nvPr/>
          </p:nvGrpSpPr>
          <p:grpSpPr>
            <a:xfrm rot="10800000" flipH="1">
              <a:off x="7844128" y="3913457"/>
              <a:ext cx="913200" cy="891950"/>
              <a:chOff x="2995525" y="3994450"/>
              <a:chExt cx="913200" cy="891950"/>
            </a:xfrm>
          </p:grpSpPr>
          <p:sp>
            <p:nvSpPr>
              <p:cNvPr id="76" name="Google Shape;76;p3"/>
              <p:cNvSpPr/>
              <p:nvPr/>
            </p:nvSpPr>
            <p:spPr>
              <a:xfrm>
                <a:off x="2995525" y="4062850"/>
                <a:ext cx="832800" cy="823550"/>
              </a:xfrm>
              <a:custGeom>
                <a:avLst/>
                <a:gdLst/>
                <a:ahLst/>
                <a:cxnLst/>
                <a:rect l="l" t="t" r="r" b="b"/>
                <a:pathLst>
                  <a:path w="33312" h="32942" extrusionOk="0">
                    <a:moveTo>
                      <a:pt x="20926" y="1"/>
                    </a:moveTo>
                    <a:cubicBezTo>
                      <a:pt x="19189" y="38"/>
                      <a:pt x="17414" y="75"/>
                      <a:pt x="15676" y="112"/>
                    </a:cubicBezTo>
                    <a:cubicBezTo>
                      <a:pt x="13939" y="186"/>
                      <a:pt x="12201" y="223"/>
                      <a:pt x="10464" y="296"/>
                    </a:cubicBezTo>
                    <a:cubicBezTo>
                      <a:pt x="8726" y="370"/>
                      <a:pt x="6951" y="444"/>
                      <a:pt x="5214" y="518"/>
                    </a:cubicBezTo>
                    <a:cubicBezTo>
                      <a:pt x="4363" y="555"/>
                      <a:pt x="3476" y="629"/>
                      <a:pt x="2589" y="666"/>
                    </a:cubicBezTo>
                    <a:cubicBezTo>
                      <a:pt x="1738" y="740"/>
                      <a:pt x="851" y="777"/>
                      <a:pt x="1" y="851"/>
                    </a:cubicBezTo>
                    <a:cubicBezTo>
                      <a:pt x="851" y="925"/>
                      <a:pt x="1738" y="999"/>
                      <a:pt x="2589" y="1036"/>
                    </a:cubicBezTo>
                    <a:cubicBezTo>
                      <a:pt x="3476" y="1110"/>
                      <a:pt x="4363" y="1147"/>
                      <a:pt x="5214" y="1184"/>
                    </a:cubicBezTo>
                    <a:cubicBezTo>
                      <a:pt x="6951" y="1295"/>
                      <a:pt x="8726" y="1369"/>
                      <a:pt x="10464" y="1443"/>
                    </a:cubicBezTo>
                    <a:cubicBezTo>
                      <a:pt x="12201" y="1517"/>
                      <a:pt x="13939" y="1553"/>
                      <a:pt x="15676" y="1590"/>
                    </a:cubicBezTo>
                    <a:cubicBezTo>
                      <a:pt x="17140" y="1653"/>
                      <a:pt x="18630" y="1663"/>
                      <a:pt x="20101" y="1686"/>
                    </a:cubicBezTo>
                    <a:lnTo>
                      <a:pt x="20101" y="1686"/>
                    </a:lnTo>
                    <a:lnTo>
                      <a:pt x="20113" y="2071"/>
                    </a:lnTo>
                    <a:cubicBezTo>
                      <a:pt x="20150" y="2478"/>
                      <a:pt x="20224" y="2884"/>
                      <a:pt x="20261" y="3291"/>
                    </a:cubicBezTo>
                    <a:cubicBezTo>
                      <a:pt x="20372" y="3698"/>
                      <a:pt x="20446" y="4068"/>
                      <a:pt x="20557" y="4474"/>
                    </a:cubicBezTo>
                    <a:cubicBezTo>
                      <a:pt x="20667" y="4844"/>
                      <a:pt x="20815" y="5251"/>
                      <a:pt x="20963" y="5620"/>
                    </a:cubicBezTo>
                    <a:cubicBezTo>
                      <a:pt x="21111" y="5990"/>
                      <a:pt x="21296" y="6360"/>
                      <a:pt x="21481" y="6729"/>
                    </a:cubicBezTo>
                    <a:cubicBezTo>
                      <a:pt x="21666" y="7062"/>
                      <a:pt x="21888" y="7432"/>
                      <a:pt x="22109" y="7765"/>
                    </a:cubicBezTo>
                    <a:cubicBezTo>
                      <a:pt x="22331" y="8097"/>
                      <a:pt x="22590" y="8430"/>
                      <a:pt x="22812" y="8763"/>
                    </a:cubicBezTo>
                    <a:cubicBezTo>
                      <a:pt x="23108" y="9059"/>
                      <a:pt x="23366" y="9354"/>
                      <a:pt x="23625" y="9650"/>
                    </a:cubicBezTo>
                    <a:lnTo>
                      <a:pt x="24549" y="10463"/>
                    </a:lnTo>
                    <a:cubicBezTo>
                      <a:pt x="24882" y="10722"/>
                      <a:pt x="25215" y="10981"/>
                      <a:pt x="25548" y="11203"/>
                    </a:cubicBezTo>
                    <a:cubicBezTo>
                      <a:pt x="25880" y="11425"/>
                      <a:pt x="26213" y="11610"/>
                      <a:pt x="26583" y="11831"/>
                    </a:cubicBezTo>
                    <a:cubicBezTo>
                      <a:pt x="26953" y="11979"/>
                      <a:pt x="27322" y="12164"/>
                      <a:pt x="27692" y="12349"/>
                    </a:cubicBezTo>
                    <a:cubicBezTo>
                      <a:pt x="28062" y="12460"/>
                      <a:pt x="28468" y="12608"/>
                      <a:pt x="28838" y="12756"/>
                    </a:cubicBezTo>
                    <a:cubicBezTo>
                      <a:pt x="29245" y="12830"/>
                      <a:pt x="29614" y="12940"/>
                      <a:pt x="30021" y="13014"/>
                    </a:cubicBezTo>
                    <a:cubicBezTo>
                      <a:pt x="30428" y="13088"/>
                      <a:pt x="30834" y="13125"/>
                      <a:pt x="31241" y="13199"/>
                    </a:cubicBezTo>
                    <a:lnTo>
                      <a:pt x="31626" y="13211"/>
                    </a:lnTo>
                    <a:lnTo>
                      <a:pt x="31626" y="13211"/>
                    </a:lnTo>
                    <a:cubicBezTo>
                      <a:pt x="31650" y="14646"/>
                      <a:pt x="31660" y="16098"/>
                      <a:pt x="31722" y="17525"/>
                    </a:cubicBezTo>
                    <a:cubicBezTo>
                      <a:pt x="31759" y="19226"/>
                      <a:pt x="31796" y="20963"/>
                      <a:pt x="31870" y="22664"/>
                    </a:cubicBezTo>
                    <a:cubicBezTo>
                      <a:pt x="31944" y="24401"/>
                      <a:pt x="32017" y="26102"/>
                      <a:pt x="32091" y="27803"/>
                    </a:cubicBezTo>
                    <a:cubicBezTo>
                      <a:pt x="32165" y="28653"/>
                      <a:pt x="32202" y="29540"/>
                      <a:pt x="32239" y="30391"/>
                    </a:cubicBezTo>
                    <a:cubicBezTo>
                      <a:pt x="32313" y="31241"/>
                      <a:pt x="32387" y="32091"/>
                      <a:pt x="32424" y="32942"/>
                    </a:cubicBezTo>
                    <a:cubicBezTo>
                      <a:pt x="32498" y="32091"/>
                      <a:pt x="32572" y="31241"/>
                      <a:pt x="32609" y="30391"/>
                    </a:cubicBezTo>
                    <a:cubicBezTo>
                      <a:pt x="32683" y="29540"/>
                      <a:pt x="32720" y="28653"/>
                      <a:pt x="32757" y="27803"/>
                    </a:cubicBezTo>
                    <a:cubicBezTo>
                      <a:pt x="32868" y="26102"/>
                      <a:pt x="32942" y="24401"/>
                      <a:pt x="33016" y="22664"/>
                    </a:cubicBezTo>
                    <a:cubicBezTo>
                      <a:pt x="33090" y="20963"/>
                      <a:pt x="33127" y="19226"/>
                      <a:pt x="33164" y="17525"/>
                    </a:cubicBezTo>
                    <a:cubicBezTo>
                      <a:pt x="33238" y="15824"/>
                      <a:pt x="33238" y="14087"/>
                      <a:pt x="33275" y="12386"/>
                    </a:cubicBezTo>
                    <a:lnTo>
                      <a:pt x="33311" y="11610"/>
                    </a:lnTo>
                    <a:lnTo>
                      <a:pt x="32424" y="11536"/>
                    </a:lnTo>
                    <a:lnTo>
                      <a:pt x="31389" y="11462"/>
                    </a:lnTo>
                    <a:lnTo>
                      <a:pt x="30354" y="11314"/>
                    </a:lnTo>
                    <a:cubicBezTo>
                      <a:pt x="30021" y="11240"/>
                      <a:pt x="29688" y="11129"/>
                      <a:pt x="29356" y="11055"/>
                    </a:cubicBezTo>
                    <a:cubicBezTo>
                      <a:pt x="29023" y="10944"/>
                      <a:pt x="28690" y="10796"/>
                      <a:pt x="28357" y="10685"/>
                    </a:cubicBezTo>
                    <a:cubicBezTo>
                      <a:pt x="28062" y="10537"/>
                      <a:pt x="27729" y="10390"/>
                      <a:pt x="27433" y="10242"/>
                    </a:cubicBezTo>
                    <a:cubicBezTo>
                      <a:pt x="27137" y="10057"/>
                      <a:pt x="26842" y="9872"/>
                      <a:pt x="26546" y="9687"/>
                    </a:cubicBezTo>
                    <a:lnTo>
                      <a:pt x="25696" y="9059"/>
                    </a:lnTo>
                    <a:lnTo>
                      <a:pt x="24956" y="8356"/>
                    </a:lnTo>
                    <a:lnTo>
                      <a:pt x="24254" y="7580"/>
                    </a:lnTo>
                    <a:lnTo>
                      <a:pt x="23625" y="6766"/>
                    </a:lnTo>
                    <a:cubicBezTo>
                      <a:pt x="23440" y="6471"/>
                      <a:pt x="23255" y="6175"/>
                      <a:pt x="23071" y="5879"/>
                    </a:cubicBezTo>
                    <a:cubicBezTo>
                      <a:pt x="22923" y="5546"/>
                      <a:pt x="22775" y="5251"/>
                      <a:pt x="22627" y="4918"/>
                    </a:cubicBezTo>
                    <a:cubicBezTo>
                      <a:pt x="22516" y="4585"/>
                      <a:pt x="22368" y="4289"/>
                      <a:pt x="22257" y="3957"/>
                    </a:cubicBezTo>
                    <a:cubicBezTo>
                      <a:pt x="22183" y="3624"/>
                      <a:pt x="22072" y="3291"/>
                      <a:pt x="21998" y="2958"/>
                    </a:cubicBezTo>
                    <a:lnTo>
                      <a:pt x="21851" y="1923"/>
                    </a:lnTo>
                    <a:lnTo>
                      <a:pt x="21777" y="851"/>
                    </a:lnTo>
                    <a:lnTo>
                      <a:pt x="21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3004775" y="3994450"/>
                <a:ext cx="522250" cy="102850"/>
              </a:xfrm>
              <a:custGeom>
                <a:avLst/>
                <a:gdLst/>
                <a:ahLst/>
                <a:cxnLst/>
                <a:rect l="l" t="t" r="r" b="b"/>
                <a:pathLst>
                  <a:path w="20890" h="4114" extrusionOk="0">
                    <a:moveTo>
                      <a:pt x="20889" y="1"/>
                    </a:moveTo>
                    <a:lnTo>
                      <a:pt x="20889" y="1"/>
                    </a:lnTo>
                    <a:cubicBezTo>
                      <a:pt x="20889" y="1"/>
                      <a:pt x="20852" y="75"/>
                      <a:pt x="20741" y="223"/>
                    </a:cubicBezTo>
                    <a:cubicBezTo>
                      <a:pt x="20667" y="371"/>
                      <a:pt x="20519" y="592"/>
                      <a:pt x="20297" y="814"/>
                    </a:cubicBezTo>
                    <a:cubicBezTo>
                      <a:pt x="20113" y="1036"/>
                      <a:pt x="19817" y="1295"/>
                      <a:pt x="19484" y="1554"/>
                    </a:cubicBezTo>
                    <a:cubicBezTo>
                      <a:pt x="19151" y="1775"/>
                      <a:pt x="18745" y="1997"/>
                      <a:pt x="18264" y="2145"/>
                    </a:cubicBezTo>
                    <a:cubicBezTo>
                      <a:pt x="17820" y="2330"/>
                      <a:pt x="17266" y="2478"/>
                      <a:pt x="16748" y="2515"/>
                    </a:cubicBezTo>
                    <a:cubicBezTo>
                      <a:pt x="16503" y="2530"/>
                      <a:pt x="16265" y="2539"/>
                      <a:pt x="16024" y="2539"/>
                    </a:cubicBezTo>
                    <a:cubicBezTo>
                      <a:pt x="15685" y="2539"/>
                      <a:pt x="15342" y="2521"/>
                      <a:pt x="14974" y="2478"/>
                    </a:cubicBezTo>
                    <a:cubicBezTo>
                      <a:pt x="14345" y="2404"/>
                      <a:pt x="13717" y="2256"/>
                      <a:pt x="13051" y="2071"/>
                    </a:cubicBezTo>
                    <a:cubicBezTo>
                      <a:pt x="12386" y="1923"/>
                      <a:pt x="11720" y="1702"/>
                      <a:pt x="11018" y="1480"/>
                    </a:cubicBezTo>
                    <a:cubicBezTo>
                      <a:pt x="10352" y="1258"/>
                      <a:pt x="9613" y="1036"/>
                      <a:pt x="8911" y="888"/>
                    </a:cubicBezTo>
                    <a:cubicBezTo>
                      <a:pt x="8208" y="703"/>
                      <a:pt x="7469" y="555"/>
                      <a:pt x="6729" y="482"/>
                    </a:cubicBezTo>
                    <a:cubicBezTo>
                      <a:pt x="6544" y="482"/>
                      <a:pt x="6360" y="482"/>
                      <a:pt x="6175" y="445"/>
                    </a:cubicBezTo>
                    <a:lnTo>
                      <a:pt x="5398" y="445"/>
                    </a:lnTo>
                    <a:lnTo>
                      <a:pt x="5361" y="482"/>
                    </a:lnTo>
                    <a:lnTo>
                      <a:pt x="5139" y="482"/>
                    </a:lnTo>
                    <a:cubicBezTo>
                      <a:pt x="4955" y="482"/>
                      <a:pt x="4770" y="518"/>
                      <a:pt x="4622" y="518"/>
                    </a:cubicBezTo>
                    <a:cubicBezTo>
                      <a:pt x="3956" y="629"/>
                      <a:pt x="3328" y="814"/>
                      <a:pt x="2810" y="1036"/>
                    </a:cubicBezTo>
                    <a:cubicBezTo>
                      <a:pt x="2256" y="1258"/>
                      <a:pt x="1775" y="1517"/>
                      <a:pt x="1405" y="1812"/>
                    </a:cubicBezTo>
                    <a:cubicBezTo>
                      <a:pt x="999" y="2071"/>
                      <a:pt x="740" y="2367"/>
                      <a:pt x="518" y="2626"/>
                    </a:cubicBezTo>
                    <a:cubicBezTo>
                      <a:pt x="296" y="2885"/>
                      <a:pt x="185" y="3143"/>
                      <a:pt x="111" y="3291"/>
                    </a:cubicBezTo>
                    <a:cubicBezTo>
                      <a:pt x="38" y="3439"/>
                      <a:pt x="1" y="3513"/>
                      <a:pt x="1" y="3513"/>
                    </a:cubicBezTo>
                    <a:cubicBezTo>
                      <a:pt x="1" y="3513"/>
                      <a:pt x="75" y="3476"/>
                      <a:pt x="185" y="3328"/>
                    </a:cubicBezTo>
                    <a:cubicBezTo>
                      <a:pt x="333" y="3217"/>
                      <a:pt x="518" y="3069"/>
                      <a:pt x="777" y="2885"/>
                    </a:cubicBezTo>
                    <a:cubicBezTo>
                      <a:pt x="1036" y="2737"/>
                      <a:pt x="1332" y="2552"/>
                      <a:pt x="1738" y="2404"/>
                    </a:cubicBezTo>
                    <a:cubicBezTo>
                      <a:pt x="2145" y="2256"/>
                      <a:pt x="2589" y="2108"/>
                      <a:pt x="3106" y="2034"/>
                    </a:cubicBezTo>
                    <a:cubicBezTo>
                      <a:pt x="3587" y="1923"/>
                      <a:pt x="4141" y="1886"/>
                      <a:pt x="4733" y="1886"/>
                    </a:cubicBezTo>
                    <a:lnTo>
                      <a:pt x="5250" y="1886"/>
                    </a:lnTo>
                    <a:lnTo>
                      <a:pt x="5287" y="1923"/>
                    </a:lnTo>
                    <a:lnTo>
                      <a:pt x="5583" y="1923"/>
                    </a:lnTo>
                    <a:cubicBezTo>
                      <a:pt x="5768" y="1960"/>
                      <a:pt x="5916" y="1960"/>
                      <a:pt x="6064" y="1997"/>
                    </a:cubicBezTo>
                    <a:cubicBezTo>
                      <a:pt x="6212" y="2034"/>
                      <a:pt x="6360" y="2071"/>
                      <a:pt x="6507" y="2071"/>
                    </a:cubicBezTo>
                    <a:cubicBezTo>
                      <a:pt x="7136" y="2219"/>
                      <a:pt x="7764" y="2367"/>
                      <a:pt x="8430" y="2589"/>
                    </a:cubicBezTo>
                    <a:cubicBezTo>
                      <a:pt x="9095" y="2811"/>
                      <a:pt x="9798" y="3032"/>
                      <a:pt x="10463" y="3254"/>
                    </a:cubicBezTo>
                    <a:cubicBezTo>
                      <a:pt x="11166" y="3439"/>
                      <a:pt x="11905" y="3661"/>
                      <a:pt x="12645" y="3846"/>
                    </a:cubicBezTo>
                    <a:cubicBezTo>
                      <a:pt x="13347" y="3994"/>
                      <a:pt x="14123" y="4105"/>
                      <a:pt x="14863" y="4105"/>
                    </a:cubicBezTo>
                    <a:cubicBezTo>
                      <a:pt x="14980" y="4111"/>
                      <a:pt x="15099" y="4114"/>
                      <a:pt x="15219" y="4114"/>
                    </a:cubicBezTo>
                    <a:cubicBezTo>
                      <a:pt x="15820" y="4114"/>
                      <a:pt x="16446" y="4037"/>
                      <a:pt x="16970" y="3883"/>
                    </a:cubicBezTo>
                    <a:cubicBezTo>
                      <a:pt x="17673" y="3698"/>
                      <a:pt x="18264" y="3439"/>
                      <a:pt x="18782" y="3106"/>
                    </a:cubicBezTo>
                    <a:cubicBezTo>
                      <a:pt x="19262" y="2811"/>
                      <a:pt x="19669" y="2441"/>
                      <a:pt x="20002" y="2071"/>
                    </a:cubicBezTo>
                    <a:cubicBezTo>
                      <a:pt x="20297" y="1702"/>
                      <a:pt x="20482" y="1332"/>
                      <a:pt x="20630" y="999"/>
                    </a:cubicBezTo>
                    <a:cubicBezTo>
                      <a:pt x="20741" y="703"/>
                      <a:pt x="20815" y="445"/>
                      <a:pt x="20852" y="260"/>
                    </a:cubicBezTo>
                    <a:cubicBezTo>
                      <a:pt x="20852" y="112"/>
                      <a:pt x="20889" y="1"/>
                      <a:pt x="20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805200" y="4359550"/>
                <a:ext cx="103525" cy="521300"/>
              </a:xfrm>
              <a:custGeom>
                <a:avLst/>
                <a:gdLst/>
                <a:ahLst/>
                <a:cxnLst/>
                <a:rect l="l" t="t" r="r" b="b"/>
                <a:pathLst>
                  <a:path w="4141" h="20852" extrusionOk="0">
                    <a:moveTo>
                      <a:pt x="4141" y="0"/>
                    </a:moveTo>
                    <a:cubicBezTo>
                      <a:pt x="4141" y="0"/>
                      <a:pt x="4030" y="0"/>
                      <a:pt x="3845" y="37"/>
                    </a:cubicBezTo>
                    <a:cubicBezTo>
                      <a:pt x="3697" y="74"/>
                      <a:pt x="3438" y="111"/>
                      <a:pt x="3106" y="259"/>
                    </a:cubicBezTo>
                    <a:cubicBezTo>
                      <a:pt x="2810" y="370"/>
                      <a:pt x="2440" y="592"/>
                      <a:pt x="2071" y="888"/>
                    </a:cubicBezTo>
                    <a:cubicBezTo>
                      <a:pt x="1701" y="1183"/>
                      <a:pt x="1331" y="1590"/>
                      <a:pt x="998" y="2108"/>
                    </a:cubicBezTo>
                    <a:cubicBezTo>
                      <a:pt x="703" y="2625"/>
                      <a:pt x="444" y="3180"/>
                      <a:pt x="259" y="3919"/>
                    </a:cubicBezTo>
                    <a:cubicBezTo>
                      <a:pt x="74" y="4548"/>
                      <a:pt x="0" y="5287"/>
                      <a:pt x="37" y="6027"/>
                    </a:cubicBezTo>
                    <a:cubicBezTo>
                      <a:pt x="37" y="6766"/>
                      <a:pt x="148" y="7505"/>
                      <a:pt x="296" y="8245"/>
                    </a:cubicBezTo>
                    <a:cubicBezTo>
                      <a:pt x="481" y="8984"/>
                      <a:pt x="666" y="9687"/>
                      <a:pt x="888" y="10389"/>
                    </a:cubicBezTo>
                    <a:cubicBezTo>
                      <a:pt x="1109" y="11092"/>
                      <a:pt x="1331" y="11757"/>
                      <a:pt x="1553" y="12422"/>
                    </a:cubicBezTo>
                    <a:cubicBezTo>
                      <a:pt x="1775" y="13088"/>
                      <a:pt x="1923" y="13753"/>
                      <a:pt x="2071" y="14345"/>
                    </a:cubicBezTo>
                    <a:cubicBezTo>
                      <a:pt x="2071" y="14493"/>
                      <a:pt x="2108" y="14641"/>
                      <a:pt x="2145" y="14789"/>
                    </a:cubicBezTo>
                    <a:cubicBezTo>
                      <a:pt x="2181" y="14936"/>
                      <a:pt x="2181" y="15121"/>
                      <a:pt x="2181" y="15269"/>
                    </a:cubicBezTo>
                    <a:lnTo>
                      <a:pt x="2218" y="15528"/>
                    </a:lnTo>
                    <a:lnTo>
                      <a:pt x="2218" y="15565"/>
                    </a:lnTo>
                    <a:lnTo>
                      <a:pt x="2218" y="15602"/>
                    </a:lnTo>
                    <a:lnTo>
                      <a:pt x="2255" y="15713"/>
                    </a:lnTo>
                    <a:cubicBezTo>
                      <a:pt x="2255" y="15861"/>
                      <a:pt x="2255" y="16009"/>
                      <a:pt x="2255" y="16157"/>
                    </a:cubicBezTo>
                    <a:cubicBezTo>
                      <a:pt x="2255" y="16711"/>
                      <a:pt x="2218" y="17266"/>
                      <a:pt x="2108" y="17783"/>
                    </a:cubicBezTo>
                    <a:cubicBezTo>
                      <a:pt x="2034" y="18301"/>
                      <a:pt x="1886" y="18744"/>
                      <a:pt x="1738" y="19114"/>
                    </a:cubicBezTo>
                    <a:cubicBezTo>
                      <a:pt x="1590" y="19521"/>
                      <a:pt x="1405" y="19854"/>
                      <a:pt x="1257" y="20112"/>
                    </a:cubicBezTo>
                    <a:cubicBezTo>
                      <a:pt x="1072" y="20371"/>
                      <a:pt x="924" y="20556"/>
                      <a:pt x="777" y="20667"/>
                    </a:cubicBezTo>
                    <a:cubicBezTo>
                      <a:pt x="666" y="20815"/>
                      <a:pt x="592" y="20852"/>
                      <a:pt x="592" y="20852"/>
                    </a:cubicBezTo>
                    <a:cubicBezTo>
                      <a:pt x="592" y="20852"/>
                      <a:pt x="703" y="20815"/>
                      <a:pt x="851" y="20778"/>
                    </a:cubicBezTo>
                    <a:cubicBezTo>
                      <a:pt x="998" y="20704"/>
                      <a:pt x="1257" y="20556"/>
                      <a:pt x="1516" y="20334"/>
                    </a:cubicBezTo>
                    <a:cubicBezTo>
                      <a:pt x="1738" y="20149"/>
                      <a:pt x="2071" y="19854"/>
                      <a:pt x="2329" y="19484"/>
                    </a:cubicBezTo>
                    <a:cubicBezTo>
                      <a:pt x="2625" y="19077"/>
                      <a:pt x="2884" y="18634"/>
                      <a:pt x="3106" y="18079"/>
                    </a:cubicBezTo>
                    <a:cubicBezTo>
                      <a:pt x="3328" y="17524"/>
                      <a:pt x="3512" y="16933"/>
                      <a:pt x="3586" y="16267"/>
                    </a:cubicBezTo>
                    <a:cubicBezTo>
                      <a:pt x="3623" y="16083"/>
                      <a:pt x="3660" y="15935"/>
                      <a:pt x="3660" y="15750"/>
                    </a:cubicBezTo>
                    <a:lnTo>
                      <a:pt x="3660" y="15602"/>
                    </a:lnTo>
                    <a:lnTo>
                      <a:pt x="3660" y="15565"/>
                    </a:lnTo>
                    <a:lnTo>
                      <a:pt x="3660" y="15528"/>
                    </a:lnTo>
                    <a:lnTo>
                      <a:pt x="3660" y="15454"/>
                    </a:lnTo>
                    <a:lnTo>
                      <a:pt x="3697" y="15195"/>
                    </a:lnTo>
                    <a:cubicBezTo>
                      <a:pt x="3697" y="15047"/>
                      <a:pt x="3697" y="14900"/>
                      <a:pt x="3697" y="14715"/>
                    </a:cubicBezTo>
                    <a:cubicBezTo>
                      <a:pt x="3660" y="14530"/>
                      <a:pt x="3660" y="14345"/>
                      <a:pt x="3660" y="14123"/>
                    </a:cubicBezTo>
                    <a:cubicBezTo>
                      <a:pt x="3586" y="13421"/>
                      <a:pt x="3438" y="12681"/>
                      <a:pt x="3254" y="11942"/>
                    </a:cubicBezTo>
                    <a:cubicBezTo>
                      <a:pt x="3069" y="11239"/>
                      <a:pt x="2884" y="10537"/>
                      <a:pt x="2662" y="9835"/>
                    </a:cubicBezTo>
                    <a:cubicBezTo>
                      <a:pt x="2440" y="9169"/>
                      <a:pt x="2218" y="8504"/>
                      <a:pt x="2071" y="7838"/>
                    </a:cubicBezTo>
                    <a:cubicBezTo>
                      <a:pt x="1886" y="7173"/>
                      <a:pt x="1738" y="6544"/>
                      <a:pt x="1664" y="5916"/>
                    </a:cubicBezTo>
                    <a:cubicBezTo>
                      <a:pt x="1590" y="5287"/>
                      <a:pt x="1590" y="4696"/>
                      <a:pt x="1627" y="4104"/>
                    </a:cubicBezTo>
                    <a:cubicBezTo>
                      <a:pt x="1664" y="3586"/>
                      <a:pt x="1812" y="3069"/>
                      <a:pt x="1960" y="2588"/>
                    </a:cubicBezTo>
                    <a:cubicBezTo>
                      <a:pt x="2145" y="2145"/>
                      <a:pt x="2366" y="1701"/>
                      <a:pt x="2588" y="1368"/>
                    </a:cubicBezTo>
                    <a:cubicBezTo>
                      <a:pt x="2847" y="1036"/>
                      <a:pt x="3106" y="777"/>
                      <a:pt x="3328" y="555"/>
                    </a:cubicBezTo>
                    <a:cubicBezTo>
                      <a:pt x="3549" y="370"/>
                      <a:pt x="3771" y="222"/>
                      <a:pt x="3919" y="111"/>
                    </a:cubicBezTo>
                    <a:cubicBezTo>
                      <a:pt x="4067" y="37"/>
                      <a:pt x="4141" y="0"/>
                      <a:pt x="4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3653625" y="4180775"/>
                <a:ext cx="184875" cy="159375"/>
              </a:xfrm>
              <a:custGeom>
                <a:avLst/>
                <a:gdLst/>
                <a:ahLst/>
                <a:cxnLst/>
                <a:rect l="l" t="t" r="r" b="b"/>
                <a:pathLst>
                  <a:path w="7395" h="6375" extrusionOk="0">
                    <a:moveTo>
                      <a:pt x="4523" y="1"/>
                    </a:moveTo>
                    <a:cubicBezTo>
                      <a:pt x="4363" y="1"/>
                      <a:pt x="4209" y="17"/>
                      <a:pt x="4067" y="53"/>
                    </a:cubicBezTo>
                    <a:cubicBezTo>
                      <a:pt x="3993" y="90"/>
                      <a:pt x="3845" y="127"/>
                      <a:pt x="3734" y="164"/>
                    </a:cubicBezTo>
                    <a:cubicBezTo>
                      <a:pt x="3623" y="238"/>
                      <a:pt x="3512" y="275"/>
                      <a:pt x="3401" y="349"/>
                    </a:cubicBezTo>
                    <a:cubicBezTo>
                      <a:pt x="3327" y="386"/>
                      <a:pt x="3253" y="460"/>
                      <a:pt x="3143" y="497"/>
                    </a:cubicBezTo>
                    <a:cubicBezTo>
                      <a:pt x="3106" y="571"/>
                      <a:pt x="3032" y="644"/>
                      <a:pt x="2958" y="718"/>
                    </a:cubicBezTo>
                    <a:cubicBezTo>
                      <a:pt x="2810" y="866"/>
                      <a:pt x="2736" y="1014"/>
                      <a:pt x="2662" y="1125"/>
                    </a:cubicBezTo>
                    <a:cubicBezTo>
                      <a:pt x="2588" y="1310"/>
                      <a:pt x="2551" y="1421"/>
                      <a:pt x="2514" y="1532"/>
                    </a:cubicBezTo>
                    <a:cubicBezTo>
                      <a:pt x="2477" y="1680"/>
                      <a:pt x="2477" y="1791"/>
                      <a:pt x="2440" y="1865"/>
                    </a:cubicBezTo>
                    <a:cubicBezTo>
                      <a:pt x="2440" y="1975"/>
                      <a:pt x="2477" y="2049"/>
                      <a:pt x="2477" y="2123"/>
                    </a:cubicBezTo>
                    <a:cubicBezTo>
                      <a:pt x="2477" y="2271"/>
                      <a:pt x="2477" y="2308"/>
                      <a:pt x="2477" y="2308"/>
                    </a:cubicBezTo>
                    <a:cubicBezTo>
                      <a:pt x="2477" y="2308"/>
                      <a:pt x="2514" y="2271"/>
                      <a:pt x="2551" y="2123"/>
                    </a:cubicBezTo>
                    <a:cubicBezTo>
                      <a:pt x="2551" y="2086"/>
                      <a:pt x="2551" y="2012"/>
                      <a:pt x="2588" y="1901"/>
                    </a:cubicBezTo>
                    <a:cubicBezTo>
                      <a:pt x="2662" y="1828"/>
                      <a:pt x="2699" y="1754"/>
                      <a:pt x="2736" y="1643"/>
                    </a:cubicBezTo>
                    <a:cubicBezTo>
                      <a:pt x="2810" y="1532"/>
                      <a:pt x="2884" y="1458"/>
                      <a:pt x="2958" y="1347"/>
                    </a:cubicBezTo>
                    <a:cubicBezTo>
                      <a:pt x="3069" y="1273"/>
                      <a:pt x="3143" y="1162"/>
                      <a:pt x="3290" y="1088"/>
                    </a:cubicBezTo>
                    <a:cubicBezTo>
                      <a:pt x="3327" y="1051"/>
                      <a:pt x="3401" y="1014"/>
                      <a:pt x="3475" y="977"/>
                    </a:cubicBezTo>
                    <a:cubicBezTo>
                      <a:pt x="3549" y="940"/>
                      <a:pt x="3623" y="903"/>
                      <a:pt x="3697" y="866"/>
                    </a:cubicBezTo>
                    <a:cubicBezTo>
                      <a:pt x="3771" y="829"/>
                      <a:pt x="3845" y="829"/>
                      <a:pt x="3919" y="829"/>
                    </a:cubicBezTo>
                    <a:cubicBezTo>
                      <a:pt x="3993" y="829"/>
                      <a:pt x="4030" y="792"/>
                      <a:pt x="4141" y="792"/>
                    </a:cubicBezTo>
                    <a:lnTo>
                      <a:pt x="4400" y="792"/>
                    </a:lnTo>
                    <a:cubicBezTo>
                      <a:pt x="4510" y="829"/>
                      <a:pt x="4584" y="829"/>
                      <a:pt x="4658" y="866"/>
                    </a:cubicBezTo>
                    <a:cubicBezTo>
                      <a:pt x="4769" y="866"/>
                      <a:pt x="4843" y="903"/>
                      <a:pt x="4954" y="940"/>
                    </a:cubicBezTo>
                    <a:cubicBezTo>
                      <a:pt x="5028" y="977"/>
                      <a:pt x="5102" y="1014"/>
                      <a:pt x="5176" y="1051"/>
                    </a:cubicBezTo>
                    <a:cubicBezTo>
                      <a:pt x="5509" y="1236"/>
                      <a:pt x="5804" y="1532"/>
                      <a:pt x="5989" y="1865"/>
                    </a:cubicBezTo>
                    <a:cubicBezTo>
                      <a:pt x="6026" y="1975"/>
                      <a:pt x="6063" y="2049"/>
                      <a:pt x="6100" y="2123"/>
                    </a:cubicBezTo>
                    <a:cubicBezTo>
                      <a:pt x="6100" y="2197"/>
                      <a:pt x="6137" y="2271"/>
                      <a:pt x="6174" y="2382"/>
                    </a:cubicBezTo>
                    <a:cubicBezTo>
                      <a:pt x="6174" y="2493"/>
                      <a:pt x="6174" y="2641"/>
                      <a:pt x="6174" y="2752"/>
                    </a:cubicBezTo>
                    <a:lnTo>
                      <a:pt x="6211" y="2863"/>
                    </a:lnTo>
                    <a:cubicBezTo>
                      <a:pt x="6211" y="2868"/>
                      <a:pt x="6210" y="2870"/>
                      <a:pt x="6209" y="2870"/>
                    </a:cubicBezTo>
                    <a:cubicBezTo>
                      <a:pt x="6201" y="2870"/>
                      <a:pt x="6174" y="2789"/>
                      <a:pt x="6174" y="2789"/>
                    </a:cubicBezTo>
                    <a:lnTo>
                      <a:pt x="6174" y="2826"/>
                    </a:lnTo>
                    <a:lnTo>
                      <a:pt x="6174" y="2863"/>
                    </a:lnTo>
                    <a:lnTo>
                      <a:pt x="6174" y="3048"/>
                    </a:lnTo>
                    <a:cubicBezTo>
                      <a:pt x="6137" y="3454"/>
                      <a:pt x="5952" y="3861"/>
                      <a:pt x="5693" y="4194"/>
                    </a:cubicBezTo>
                    <a:lnTo>
                      <a:pt x="5509" y="4452"/>
                    </a:lnTo>
                    <a:cubicBezTo>
                      <a:pt x="5435" y="4526"/>
                      <a:pt x="5324" y="4600"/>
                      <a:pt x="5250" y="4674"/>
                    </a:cubicBezTo>
                    <a:lnTo>
                      <a:pt x="5139" y="4785"/>
                    </a:lnTo>
                    <a:lnTo>
                      <a:pt x="4991" y="4859"/>
                    </a:lnTo>
                    <a:cubicBezTo>
                      <a:pt x="4880" y="4896"/>
                      <a:pt x="4806" y="4970"/>
                      <a:pt x="4732" y="5007"/>
                    </a:cubicBezTo>
                    <a:cubicBezTo>
                      <a:pt x="4621" y="5044"/>
                      <a:pt x="4547" y="5044"/>
                      <a:pt x="4436" y="5081"/>
                    </a:cubicBezTo>
                    <a:cubicBezTo>
                      <a:pt x="4400" y="5118"/>
                      <a:pt x="4363" y="5155"/>
                      <a:pt x="4326" y="5155"/>
                    </a:cubicBezTo>
                    <a:lnTo>
                      <a:pt x="4104" y="5192"/>
                    </a:lnTo>
                    <a:lnTo>
                      <a:pt x="3919" y="5192"/>
                    </a:lnTo>
                    <a:lnTo>
                      <a:pt x="3845" y="5229"/>
                    </a:lnTo>
                    <a:lnTo>
                      <a:pt x="3475" y="5229"/>
                    </a:lnTo>
                    <a:cubicBezTo>
                      <a:pt x="3032" y="5192"/>
                      <a:pt x="2625" y="5118"/>
                      <a:pt x="2255" y="4933"/>
                    </a:cubicBezTo>
                    <a:cubicBezTo>
                      <a:pt x="1849" y="4748"/>
                      <a:pt x="1553" y="4526"/>
                      <a:pt x="1257" y="4305"/>
                    </a:cubicBezTo>
                    <a:cubicBezTo>
                      <a:pt x="998" y="4046"/>
                      <a:pt x="776" y="3787"/>
                      <a:pt x="592" y="3491"/>
                    </a:cubicBezTo>
                    <a:cubicBezTo>
                      <a:pt x="518" y="3380"/>
                      <a:pt x="481" y="3232"/>
                      <a:pt x="407" y="3122"/>
                    </a:cubicBezTo>
                    <a:cubicBezTo>
                      <a:pt x="333" y="3011"/>
                      <a:pt x="296" y="2863"/>
                      <a:pt x="259" y="2752"/>
                    </a:cubicBezTo>
                    <a:cubicBezTo>
                      <a:pt x="185" y="2567"/>
                      <a:pt x="111" y="2382"/>
                      <a:pt x="111" y="2234"/>
                    </a:cubicBezTo>
                    <a:cubicBezTo>
                      <a:pt x="74" y="2123"/>
                      <a:pt x="37" y="2049"/>
                      <a:pt x="37" y="2049"/>
                    </a:cubicBezTo>
                    <a:cubicBezTo>
                      <a:pt x="37" y="2049"/>
                      <a:pt x="37" y="2123"/>
                      <a:pt x="37" y="2234"/>
                    </a:cubicBezTo>
                    <a:cubicBezTo>
                      <a:pt x="0" y="2382"/>
                      <a:pt x="0" y="2567"/>
                      <a:pt x="0" y="2826"/>
                    </a:cubicBezTo>
                    <a:cubicBezTo>
                      <a:pt x="0" y="2937"/>
                      <a:pt x="37" y="3085"/>
                      <a:pt x="37" y="3232"/>
                    </a:cubicBezTo>
                    <a:cubicBezTo>
                      <a:pt x="74" y="3380"/>
                      <a:pt x="111" y="3528"/>
                      <a:pt x="185" y="3713"/>
                    </a:cubicBezTo>
                    <a:cubicBezTo>
                      <a:pt x="259" y="4046"/>
                      <a:pt x="444" y="4415"/>
                      <a:pt x="702" y="4785"/>
                    </a:cubicBezTo>
                    <a:cubicBezTo>
                      <a:pt x="998" y="5155"/>
                      <a:pt x="1331" y="5488"/>
                      <a:pt x="1775" y="5783"/>
                    </a:cubicBezTo>
                    <a:cubicBezTo>
                      <a:pt x="2218" y="6042"/>
                      <a:pt x="2773" y="6264"/>
                      <a:pt x="3364" y="6338"/>
                    </a:cubicBezTo>
                    <a:cubicBezTo>
                      <a:pt x="3512" y="6338"/>
                      <a:pt x="3660" y="6375"/>
                      <a:pt x="3808" y="6375"/>
                    </a:cubicBezTo>
                    <a:cubicBezTo>
                      <a:pt x="3956" y="6375"/>
                      <a:pt x="4104" y="6375"/>
                      <a:pt x="4252" y="6338"/>
                    </a:cubicBezTo>
                    <a:lnTo>
                      <a:pt x="4436" y="6338"/>
                    </a:lnTo>
                    <a:cubicBezTo>
                      <a:pt x="4510" y="6338"/>
                      <a:pt x="4584" y="6301"/>
                      <a:pt x="4695" y="6301"/>
                    </a:cubicBezTo>
                    <a:cubicBezTo>
                      <a:pt x="4843" y="6264"/>
                      <a:pt x="5028" y="6190"/>
                      <a:pt x="5176" y="6153"/>
                    </a:cubicBezTo>
                    <a:cubicBezTo>
                      <a:pt x="5767" y="5894"/>
                      <a:pt x="6322" y="5488"/>
                      <a:pt x="6729" y="4970"/>
                    </a:cubicBezTo>
                    <a:cubicBezTo>
                      <a:pt x="7098" y="4415"/>
                      <a:pt x="7357" y="3787"/>
                      <a:pt x="7394" y="3158"/>
                    </a:cubicBezTo>
                    <a:lnTo>
                      <a:pt x="7394" y="2900"/>
                    </a:lnTo>
                    <a:lnTo>
                      <a:pt x="7394" y="2863"/>
                    </a:lnTo>
                    <a:lnTo>
                      <a:pt x="7394" y="2826"/>
                    </a:lnTo>
                    <a:lnTo>
                      <a:pt x="7394" y="2789"/>
                    </a:lnTo>
                    <a:lnTo>
                      <a:pt x="7394" y="2752"/>
                    </a:lnTo>
                    <a:lnTo>
                      <a:pt x="7394" y="2715"/>
                    </a:lnTo>
                    <a:lnTo>
                      <a:pt x="7394" y="2641"/>
                    </a:lnTo>
                    <a:cubicBezTo>
                      <a:pt x="7357" y="2493"/>
                      <a:pt x="7357" y="2382"/>
                      <a:pt x="7320" y="2234"/>
                    </a:cubicBezTo>
                    <a:cubicBezTo>
                      <a:pt x="7283" y="2049"/>
                      <a:pt x="7246" y="1901"/>
                      <a:pt x="7172" y="1717"/>
                    </a:cubicBezTo>
                    <a:cubicBezTo>
                      <a:pt x="7098" y="1569"/>
                      <a:pt x="7024" y="1421"/>
                      <a:pt x="6951" y="1310"/>
                    </a:cubicBezTo>
                    <a:cubicBezTo>
                      <a:pt x="6618" y="755"/>
                      <a:pt x="6100" y="386"/>
                      <a:pt x="5583" y="201"/>
                    </a:cubicBezTo>
                    <a:cubicBezTo>
                      <a:pt x="5231" y="75"/>
                      <a:pt x="4862" y="1"/>
                      <a:pt x="4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3545475" y="4049925"/>
                <a:ext cx="160850" cy="185800"/>
              </a:xfrm>
              <a:custGeom>
                <a:avLst/>
                <a:gdLst/>
                <a:ahLst/>
                <a:cxnLst/>
                <a:rect l="l" t="t" r="r" b="b"/>
                <a:pathLst>
                  <a:path w="6434" h="7432" extrusionOk="0">
                    <a:moveTo>
                      <a:pt x="3402" y="0"/>
                    </a:moveTo>
                    <a:lnTo>
                      <a:pt x="3180" y="37"/>
                    </a:lnTo>
                    <a:cubicBezTo>
                      <a:pt x="2514" y="74"/>
                      <a:pt x="1886" y="333"/>
                      <a:pt x="1368" y="740"/>
                    </a:cubicBezTo>
                    <a:cubicBezTo>
                      <a:pt x="851" y="1109"/>
                      <a:pt x="481" y="1701"/>
                      <a:pt x="222" y="2292"/>
                    </a:cubicBezTo>
                    <a:cubicBezTo>
                      <a:pt x="148" y="2440"/>
                      <a:pt x="111" y="2625"/>
                      <a:pt x="74" y="2773"/>
                    </a:cubicBezTo>
                    <a:cubicBezTo>
                      <a:pt x="37" y="2884"/>
                      <a:pt x="37" y="2958"/>
                      <a:pt x="37" y="3032"/>
                    </a:cubicBezTo>
                    <a:lnTo>
                      <a:pt x="0" y="3217"/>
                    </a:lnTo>
                    <a:cubicBezTo>
                      <a:pt x="0" y="3364"/>
                      <a:pt x="0" y="3512"/>
                      <a:pt x="0" y="3660"/>
                    </a:cubicBezTo>
                    <a:cubicBezTo>
                      <a:pt x="0" y="3808"/>
                      <a:pt x="37" y="3956"/>
                      <a:pt x="37" y="4104"/>
                    </a:cubicBezTo>
                    <a:cubicBezTo>
                      <a:pt x="111" y="4695"/>
                      <a:pt x="333" y="5213"/>
                      <a:pt x="629" y="5657"/>
                    </a:cubicBezTo>
                    <a:cubicBezTo>
                      <a:pt x="925" y="6100"/>
                      <a:pt x="1257" y="6470"/>
                      <a:pt x="1627" y="6729"/>
                    </a:cubicBezTo>
                    <a:cubicBezTo>
                      <a:pt x="1997" y="6988"/>
                      <a:pt x="2367" y="7172"/>
                      <a:pt x="2699" y="7246"/>
                    </a:cubicBezTo>
                    <a:cubicBezTo>
                      <a:pt x="2884" y="7320"/>
                      <a:pt x="3032" y="7357"/>
                      <a:pt x="3180" y="7394"/>
                    </a:cubicBezTo>
                    <a:cubicBezTo>
                      <a:pt x="3328" y="7394"/>
                      <a:pt x="3476" y="7394"/>
                      <a:pt x="3624" y="7431"/>
                    </a:cubicBezTo>
                    <a:cubicBezTo>
                      <a:pt x="3845" y="7431"/>
                      <a:pt x="4067" y="7394"/>
                      <a:pt x="4178" y="7394"/>
                    </a:cubicBezTo>
                    <a:cubicBezTo>
                      <a:pt x="4289" y="7357"/>
                      <a:pt x="4363" y="7357"/>
                      <a:pt x="4363" y="7357"/>
                    </a:cubicBezTo>
                    <a:cubicBezTo>
                      <a:pt x="4363" y="7357"/>
                      <a:pt x="4289" y="7357"/>
                      <a:pt x="4178" y="7320"/>
                    </a:cubicBezTo>
                    <a:cubicBezTo>
                      <a:pt x="4067" y="7283"/>
                      <a:pt x="3882" y="7246"/>
                      <a:pt x="3661" y="7172"/>
                    </a:cubicBezTo>
                    <a:cubicBezTo>
                      <a:pt x="3550" y="7135"/>
                      <a:pt x="3439" y="7062"/>
                      <a:pt x="3291" y="7025"/>
                    </a:cubicBezTo>
                    <a:cubicBezTo>
                      <a:pt x="3180" y="6951"/>
                      <a:pt x="3032" y="6914"/>
                      <a:pt x="2921" y="6803"/>
                    </a:cubicBezTo>
                    <a:cubicBezTo>
                      <a:pt x="2625" y="6655"/>
                      <a:pt x="2367" y="6433"/>
                      <a:pt x="2108" y="6174"/>
                    </a:cubicBezTo>
                    <a:cubicBezTo>
                      <a:pt x="1849" y="5915"/>
                      <a:pt x="1627" y="5583"/>
                      <a:pt x="1442" y="5213"/>
                    </a:cubicBezTo>
                    <a:cubicBezTo>
                      <a:pt x="1294" y="4843"/>
                      <a:pt x="1183" y="4400"/>
                      <a:pt x="1147" y="3993"/>
                    </a:cubicBezTo>
                    <a:cubicBezTo>
                      <a:pt x="1147" y="3882"/>
                      <a:pt x="1147" y="3771"/>
                      <a:pt x="1147" y="3660"/>
                    </a:cubicBezTo>
                    <a:lnTo>
                      <a:pt x="1147" y="3623"/>
                    </a:lnTo>
                    <a:lnTo>
                      <a:pt x="1183" y="3512"/>
                    </a:lnTo>
                    <a:lnTo>
                      <a:pt x="1183" y="3328"/>
                    </a:lnTo>
                    <a:lnTo>
                      <a:pt x="1220" y="3143"/>
                    </a:lnTo>
                    <a:cubicBezTo>
                      <a:pt x="1220" y="3069"/>
                      <a:pt x="1257" y="3032"/>
                      <a:pt x="1257" y="2995"/>
                    </a:cubicBezTo>
                    <a:cubicBezTo>
                      <a:pt x="1294" y="2921"/>
                      <a:pt x="1331" y="2810"/>
                      <a:pt x="1368" y="2736"/>
                    </a:cubicBezTo>
                    <a:cubicBezTo>
                      <a:pt x="1405" y="2625"/>
                      <a:pt x="1442" y="2551"/>
                      <a:pt x="1516" y="2440"/>
                    </a:cubicBezTo>
                    <a:lnTo>
                      <a:pt x="1590" y="2329"/>
                    </a:lnTo>
                    <a:lnTo>
                      <a:pt x="1701" y="2181"/>
                    </a:lnTo>
                    <a:cubicBezTo>
                      <a:pt x="1775" y="2107"/>
                      <a:pt x="1812" y="2034"/>
                      <a:pt x="1886" y="1960"/>
                    </a:cubicBezTo>
                    <a:lnTo>
                      <a:pt x="2145" y="1738"/>
                    </a:lnTo>
                    <a:cubicBezTo>
                      <a:pt x="2477" y="1479"/>
                      <a:pt x="2884" y="1294"/>
                      <a:pt x="3328" y="1257"/>
                    </a:cubicBezTo>
                    <a:lnTo>
                      <a:pt x="3476" y="1220"/>
                    </a:lnTo>
                    <a:lnTo>
                      <a:pt x="3587" y="1220"/>
                    </a:lnTo>
                    <a:cubicBezTo>
                      <a:pt x="3698" y="1220"/>
                      <a:pt x="3845" y="1257"/>
                      <a:pt x="3956" y="1257"/>
                    </a:cubicBezTo>
                    <a:cubicBezTo>
                      <a:pt x="4067" y="1294"/>
                      <a:pt x="4141" y="1294"/>
                      <a:pt x="4215" y="1331"/>
                    </a:cubicBezTo>
                    <a:cubicBezTo>
                      <a:pt x="4289" y="1331"/>
                      <a:pt x="4400" y="1405"/>
                      <a:pt x="4474" y="1442"/>
                    </a:cubicBezTo>
                    <a:cubicBezTo>
                      <a:pt x="4807" y="1627"/>
                      <a:pt x="5102" y="1886"/>
                      <a:pt x="5287" y="2218"/>
                    </a:cubicBezTo>
                    <a:cubicBezTo>
                      <a:pt x="5361" y="2292"/>
                      <a:pt x="5361" y="2366"/>
                      <a:pt x="5435" y="2440"/>
                    </a:cubicBezTo>
                    <a:cubicBezTo>
                      <a:pt x="5472" y="2551"/>
                      <a:pt x="5509" y="2625"/>
                      <a:pt x="5509" y="2699"/>
                    </a:cubicBezTo>
                    <a:cubicBezTo>
                      <a:pt x="5509" y="2810"/>
                      <a:pt x="5546" y="2884"/>
                      <a:pt x="5583" y="2995"/>
                    </a:cubicBezTo>
                    <a:lnTo>
                      <a:pt x="5583" y="3032"/>
                    </a:lnTo>
                    <a:lnTo>
                      <a:pt x="5583" y="3106"/>
                    </a:lnTo>
                    <a:lnTo>
                      <a:pt x="5583" y="3254"/>
                    </a:lnTo>
                    <a:cubicBezTo>
                      <a:pt x="5583" y="3364"/>
                      <a:pt x="5546" y="3401"/>
                      <a:pt x="5546" y="3475"/>
                    </a:cubicBezTo>
                    <a:cubicBezTo>
                      <a:pt x="5546" y="3549"/>
                      <a:pt x="5509" y="3623"/>
                      <a:pt x="5509" y="3697"/>
                    </a:cubicBezTo>
                    <a:cubicBezTo>
                      <a:pt x="5472" y="3771"/>
                      <a:pt x="5435" y="3845"/>
                      <a:pt x="5398" y="3919"/>
                    </a:cubicBezTo>
                    <a:cubicBezTo>
                      <a:pt x="5361" y="3993"/>
                      <a:pt x="5324" y="4067"/>
                      <a:pt x="5287" y="4104"/>
                    </a:cubicBezTo>
                    <a:cubicBezTo>
                      <a:pt x="5213" y="4252"/>
                      <a:pt x="5102" y="4326"/>
                      <a:pt x="5028" y="4437"/>
                    </a:cubicBezTo>
                    <a:cubicBezTo>
                      <a:pt x="4918" y="4511"/>
                      <a:pt x="4844" y="4585"/>
                      <a:pt x="4733" y="4658"/>
                    </a:cubicBezTo>
                    <a:cubicBezTo>
                      <a:pt x="4659" y="4695"/>
                      <a:pt x="4548" y="4769"/>
                      <a:pt x="4474" y="4806"/>
                    </a:cubicBezTo>
                    <a:cubicBezTo>
                      <a:pt x="4400" y="4843"/>
                      <a:pt x="4326" y="4843"/>
                      <a:pt x="4252" y="4880"/>
                    </a:cubicBezTo>
                    <a:cubicBezTo>
                      <a:pt x="4141" y="4917"/>
                      <a:pt x="4067" y="4917"/>
                      <a:pt x="4067" y="4917"/>
                    </a:cubicBezTo>
                    <a:cubicBezTo>
                      <a:pt x="4067" y="4917"/>
                      <a:pt x="4141" y="4954"/>
                      <a:pt x="4252" y="4954"/>
                    </a:cubicBezTo>
                    <a:lnTo>
                      <a:pt x="4511" y="4954"/>
                    </a:lnTo>
                    <a:cubicBezTo>
                      <a:pt x="4622" y="4954"/>
                      <a:pt x="4733" y="4917"/>
                      <a:pt x="4844" y="4880"/>
                    </a:cubicBezTo>
                    <a:cubicBezTo>
                      <a:pt x="4955" y="4843"/>
                      <a:pt x="5102" y="4806"/>
                      <a:pt x="5250" y="4732"/>
                    </a:cubicBezTo>
                    <a:cubicBezTo>
                      <a:pt x="5361" y="4658"/>
                      <a:pt x="5546" y="4585"/>
                      <a:pt x="5657" y="4437"/>
                    </a:cubicBezTo>
                    <a:cubicBezTo>
                      <a:pt x="5731" y="4363"/>
                      <a:pt x="5805" y="4289"/>
                      <a:pt x="5879" y="4215"/>
                    </a:cubicBezTo>
                    <a:cubicBezTo>
                      <a:pt x="5916" y="4141"/>
                      <a:pt x="5990" y="4067"/>
                      <a:pt x="6064" y="3956"/>
                    </a:cubicBezTo>
                    <a:cubicBezTo>
                      <a:pt x="6101" y="3882"/>
                      <a:pt x="6138" y="3771"/>
                      <a:pt x="6212" y="3660"/>
                    </a:cubicBezTo>
                    <a:cubicBezTo>
                      <a:pt x="6248" y="3549"/>
                      <a:pt x="6285" y="3401"/>
                      <a:pt x="6285" y="3328"/>
                    </a:cubicBezTo>
                    <a:cubicBezTo>
                      <a:pt x="6433" y="2884"/>
                      <a:pt x="6359" y="2329"/>
                      <a:pt x="6175" y="1812"/>
                    </a:cubicBezTo>
                    <a:cubicBezTo>
                      <a:pt x="5953" y="1257"/>
                      <a:pt x="5546" y="777"/>
                      <a:pt x="5028" y="444"/>
                    </a:cubicBezTo>
                    <a:cubicBezTo>
                      <a:pt x="4881" y="370"/>
                      <a:pt x="4770" y="296"/>
                      <a:pt x="4585" y="222"/>
                    </a:cubicBezTo>
                    <a:cubicBezTo>
                      <a:pt x="4437" y="185"/>
                      <a:pt x="4252" y="111"/>
                      <a:pt x="4104" y="74"/>
                    </a:cubicBezTo>
                    <a:cubicBezTo>
                      <a:pt x="3956" y="37"/>
                      <a:pt x="3808" y="37"/>
                      <a:pt x="3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3638825" y="4216275"/>
                <a:ext cx="31450" cy="31450"/>
              </a:xfrm>
              <a:custGeom>
                <a:avLst/>
                <a:gdLst/>
                <a:ahLst/>
                <a:cxnLst/>
                <a:rect l="l" t="t" r="r" b="b"/>
                <a:pathLst>
                  <a:path w="1258" h="1258" extrusionOk="0">
                    <a:moveTo>
                      <a:pt x="629" y="1"/>
                    </a:moveTo>
                    <a:cubicBezTo>
                      <a:pt x="296" y="1"/>
                      <a:pt x="0" y="297"/>
                      <a:pt x="0" y="629"/>
                    </a:cubicBezTo>
                    <a:cubicBezTo>
                      <a:pt x="0" y="962"/>
                      <a:pt x="296" y="1258"/>
                      <a:pt x="629" y="1258"/>
                    </a:cubicBezTo>
                    <a:cubicBezTo>
                      <a:pt x="999" y="1258"/>
                      <a:pt x="1257" y="962"/>
                      <a:pt x="1257" y="629"/>
                    </a:cubicBezTo>
                    <a:cubicBezTo>
                      <a:pt x="1257" y="297"/>
                      <a:pt x="99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381000" y="3919130"/>
              <a:ext cx="913200" cy="891950"/>
              <a:chOff x="2995525" y="3994450"/>
              <a:chExt cx="913200" cy="891950"/>
            </a:xfrm>
          </p:grpSpPr>
          <p:sp>
            <p:nvSpPr>
              <p:cNvPr id="83" name="Google Shape;83;p3"/>
              <p:cNvSpPr/>
              <p:nvPr/>
            </p:nvSpPr>
            <p:spPr>
              <a:xfrm>
                <a:off x="2995525" y="4062850"/>
                <a:ext cx="832800" cy="823550"/>
              </a:xfrm>
              <a:custGeom>
                <a:avLst/>
                <a:gdLst/>
                <a:ahLst/>
                <a:cxnLst/>
                <a:rect l="l" t="t" r="r" b="b"/>
                <a:pathLst>
                  <a:path w="33312" h="32942" extrusionOk="0">
                    <a:moveTo>
                      <a:pt x="20926" y="1"/>
                    </a:moveTo>
                    <a:cubicBezTo>
                      <a:pt x="19189" y="38"/>
                      <a:pt x="17414" y="75"/>
                      <a:pt x="15676" y="112"/>
                    </a:cubicBezTo>
                    <a:cubicBezTo>
                      <a:pt x="13939" y="186"/>
                      <a:pt x="12201" y="223"/>
                      <a:pt x="10464" y="296"/>
                    </a:cubicBezTo>
                    <a:cubicBezTo>
                      <a:pt x="8726" y="370"/>
                      <a:pt x="6951" y="444"/>
                      <a:pt x="5214" y="518"/>
                    </a:cubicBezTo>
                    <a:cubicBezTo>
                      <a:pt x="4363" y="555"/>
                      <a:pt x="3476" y="629"/>
                      <a:pt x="2589" y="666"/>
                    </a:cubicBezTo>
                    <a:cubicBezTo>
                      <a:pt x="1738" y="740"/>
                      <a:pt x="851" y="777"/>
                      <a:pt x="1" y="851"/>
                    </a:cubicBezTo>
                    <a:cubicBezTo>
                      <a:pt x="851" y="925"/>
                      <a:pt x="1738" y="999"/>
                      <a:pt x="2589" y="1036"/>
                    </a:cubicBezTo>
                    <a:cubicBezTo>
                      <a:pt x="3476" y="1110"/>
                      <a:pt x="4363" y="1147"/>
                      <a:pt x="5214" y="1184"/>
                    </a:cubicBezTo>
                    <a:cubicBezTo>
                      <a:pt x="6951" y="1295"/>
                      <a:pt x="8726" y="1369"/>
                      <a:pt x="10464" y="1443"/>
                    </a:cubicBezTo>
                    <a:cubicBezTo>
                      <a:pt x="12201" y="1517"/>
                      <a:pt x="13939" y="1553"/>
                      <a:pt x="15676" y="1590"/>
                    </a:cubicBezTo>
                    <a:cubicBezTo>
                      <a:pt x="17140" y="1653"/>
                      <a:pt x="18630" y="1663"/>
                      <a:pt x="20101" y="1686"/>
                    </a:cubicBezTo>
                    <a:lnTo>
                      <a:pt x="20101" y="1686"/>
                    </a:lnTo>
                    <a:lnTo>
                      <a:pt x="20113" y="2071"/>
                    </a:lnTo>
                    <a:cubicBezTo>
                      <a:pt x="20150" y="2478"/>
                      <a:pt x="20224" y="2884"/>
                      <a:pt x="20261" y="3291"/>
                    </a:cubicBezTo>
                    <a:cubicBezTo>
                      <a:pt x="20372" y="3698"/>
                      <a:pt x="20446" y="4068"/>
                      <a:pt x="20557" y="4474"/>
                    </a:cubicBezTo>
                    <a:cubicBezTo>
                      <a:pt x="20667" y="4844"/>
                      <a:pt x="20815" y="5251"/>
                      <a:pt x="20963" y="5620"/>
                    </a:cubicBezTo>
                    <a:cubicBezTo>
                      <a:pt x="21111" y="5990"/>
                      <a:pt x="21296" y="6360"/>
                      <a:pt x="21481" y="6729"/>
                    </a:cubicBezTo>
                    <a:cubicBezTo>
                      <a:pt x="21666" y="7062"/>
                      <a:pt x="21888" y="7432"/>
                      <a:pt x="22109" y="7765"/>
                    </a:cubicBezTo>
                    <a:cubicBezTo>
                      <a:pt x="22331" y="8097"/>
                      <a:pt x="22590" y="8430"/>
                      <a:pt x="22812" y="8763"/>
                    </a:cubicBezTo>
                    <a:cubicBezTo>
                      <a:pt x="23108" y="9059"/>
                      <a:pt x="23366" y="9354"/>
                      <a:pt x="23625" y="9650"/>
                    </a:cubicBezTo>
                    <a:lnTo>
                      <a:pt x="24549" y="10463"/>
                    </a:lnTo>
                    <a:cubicBezTo>
                      <a:pt x="24882" y="10722"/>
                      <a:pt x="25215" y="10981"/>
                      <a:pt x="25548" y="11203"/>
                    </a:cubicBezTo>
                    <a:cubicBezTo>
                      <a:pt x="25880" y="11425"/>
                      <a:pt x="26213" y="11610"/>
                      <a:pt x="26583" y="11831"/>
                    </a:cubicBezTo>
                    <a:cubicBezTo>
                      <a:pt x="26953" y="11979"/>
                      <a:pt x="27322" y="12164"/>
                      <a:pt x="27692" y="12349"/>
                    </a:cubicBezTo>
                    <a:cubicBezTo>
                      <a:pt x="28062" y="12460"/>
                      <a:pt x="28468" y="12608"/>
                      <a:pt x="28838" y="12756"/>
                    </a:cubicBezTo>
                    <a:cubicBezTo>
                      <a:pt x="29245" y="12830"/>
                      <a:pt x="29614" y="12940"/>
                      <a:pt x="30021" y="13014"/>
                    </a:cubicBezTo>
                    <a:cubicBezTo>
                      <a:pt x="30428" y="13088"/>
                      <a:pt x="30834" y="13125"/>
                      <a:pt x="31241" y="13199"/>
                    </a:cubicBezTo>
                    <a:lnTo>
                      <a:pt x="31626" y="13211"/>
                    </a:lnTo>
                    <a:lnTo>
                      <a:pt x="31626" y="13211"/>
                    </a:lnTo>
                    <a:cubicBezTo>
                      <a:pt x="31650" y="14646"/>
                      <a:pt x="31660" y="16098"/>
                      <a:pt x="31722" y="17525"/>
                    </a:cubicBezTo>
                    <a:cubicBezTo>
                      <a:pt x="31759" y="19226"/>
                      <a:pt x="31796" y="20963"/>
                      <a:pt x="31870" y="22664"/>
                    </a:cubicBezTo>
                    <a:cubicBezTo>
                      <a:pt x="31944" y="24401"/>
                      <a:pt x="32017" y="26102"/>
                      <a:pt x="32091" y="27803"/>
                    </a:cubicBezTo>
                    <a:cubicBezTo>
                      <a:pt x="32165" y="28653"/>
                      <a:pt x="32202" y="29540"/>
                      <a:pt x="32239" y="30391"/>
                    </a:cubicBezTo>
                    <a:cubicBezTo>
                      <a:pt x="32313" y="31241"/>
                      <a:pt x="32387" y="32091"/>
                      <a:pt x="32424" y="32942"/>
                    </a:cubicBezTo>
                    <a:cubicBezTo>
                      <a:pt x="32498" y="32091"/>
                      <a:pt x="32572" y="31241"/>
                      <a:pt x="32609" y="30391"/>
                    </a:cubicBezTo>
                    <a:cubicBezTo>
                      <a:pt x="32683" y="29540"/>
                      <a:pt x="32720" y="28653"/>
                      <a:pt x="32757" y="27803"/>
                    </a:cubicBezTo>
                    <a:cubicBezTo>
                      <a:pt x="32868" y="26102"/>
                      <a:pt x="32942" y="24401"/>
                      <a:pt x="33016" y="22664"/>
                    </a:cubicBezTo>
                    <a:cubicBezTo>
                      <a:pt x="33090" y="20963"/>
                      <a:pt x="33127" y="19226"/>
                      <a:pt x="33164" y="17525"/>
                    </a:cubicBezTo>
                    <a:cubicBezTo>
                      <a:pt x="33238" y="15824"/>
                      <a:pt x="33238" y="14087"/>
                      <a:pt x="33275" y="12386"/>
                    </a:cubicBezTo>
                    <a:lnTo>
                      <a:pt x="33311" y="11610"/>
                    </a:lnTo>
                    <a:lnTo>
                      <a:pt x="32424" y="11536"/>
                    </a:lnTo>
                    <a:lnTo>
                      <a:pt x="31389" y="11462"/>
                    </a:lnTo>
                    <a:lnTo>
                      <a:pt x="30354" y="11314"/>
                    </a:lnTo>
                    <a:cubicBezTo>
                      <a:pt x="30021" y="11240"/>
                      <a:pt x="29688" y="11129"/>
                      <a:pt x="29356" y="11055"/>
                    </a:cubicBezTo>
                    <a:cubicBezTo>
                      <a:pt x="29023" y="10944"/>
                      <a:pt x="28690" y="10796"/>
                      <a:pt x="28357" y="10685"/>
                    </a:cubicBezTo>
                    <a:cubicBezTo>
                      <a:pt x="28062" y="10537"/>
                      <a:pt x="27729" y="10390"/>
                      <a:pt x="27433" y="10242"/>
                    </a:cubicBezTo>
                    <a:cubicBezTo>
                      <a:pt x="27137" y="10057"/>
                      <a:pt x="26842" y="9872"/>
                      <a:pt x="26546" y="9687"/>
                    </a:cubicBezTo>
                    <a:lnTo>
                      <a:pt x="25696" y="9059"/>
                    </a:lnTo>
                    <a:lnTo>
                      <a:pt x="24956" y="8356"/>
                    </a:lnTo>
                    <a:lnTo>
                      <a:pt x="24254" y="7580"/>
                    </a:lnTo>
                    <a:lnTo>
                      <a:pt x="23625" y="6766"/>
                    </a:lnTo>
                    <a:cubicBezTo>
                      <a:pt x="23440" y="6471"/>
                      <a:pt x="23255" y="6175"/>
                      <a:pt x="23071" y="5879"/>
                    </a:cubicBezTo>
                    <a:cubicBezTo>
                      <a:pt x="22923" y="5546"/>
                      <a:pt x="22775" y="5251"/>
                      <a:pt x="22627" y="4918"/>
                    </a:cubicBezTo>
                    <a:cubicBezTo>
                      <a:pt x="22516" y="4585"/>
                      <a:pt x="22368" y="4289"/>
                      <a:pt x="22257" y="3957"/>
                    </a:cubicBezTo>
                    <a:cubicBezTo>
                      <a:pt x="22183" y="3624"/>
                      <a:pt x="22072" y="3291"/>
                      <a:pt x="21998" y="2958"/>
                    </a:cubicBezTo>
                    <a:lnTo>
                      <a:pt x="21851" y="1923"/>
                    </a:lnTo>
                    <a:lnTo>
                      <a:pt x="21777" y="851"/>
                    </a:lnTo>
                    <a:lnTo>
                      <a:pt x="21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3004775" y="3994450"/>
                <a:ext cx="522250" cy="102850"/>
              </a:xfrm>
              <a:custGeom>
                <a:avLst/>
                <a:gdLst/>
                <a:ahLst/>
                <a:cxnLst/>
                <a:rect l="l" t="t" r="r" b="b"/>
                <a:pathLst>
                  <a:path w="20890" h="4114" extrusionOk="0">
                    <a:moveTo>
                      <a:pt x="20889" y="1"/>
                    </a:moveTo>
                    <a:lnTo>
                      <a:pt x="20889" y="1"/>
                    </a:lnTo>
                    <a:cubicBezTo>
                      <a:pt x="20889" y="1"/>
                      <a:pt x="20852" y="75"/>
                      <a:pt x="20741" y="223"/>
                    </a:cubicBezTo>
                    <a:cubicBezTo>
                      <a:pt x="20667" y="371"/>
                      <a:pt x="20519" y="592"/>
                      <a:pt x="20297" y="814"/>
                    </a:cubicBezTo>
                    <a:cubicBezTo>
                      <a:pt x="20113" y="1036"/>
                      <a:pt x="19817" y="1295"/>
                      <a:pt x="19484" y="1554"/>
                    </a:cubicBezTo>
                    <a:cubicBezTo>
                      <a:pt x="19151" y="1775"/>
                      <a:pt x="18745" y="1997"/>
                      <a:pt x="18264" y="2145"/>
                    </a:cubicBezTo>
                    <a:cubicBezTo>
                      <a:pt x="17820" y="2330"/>
                      <a:pt x="17266" y="2478"/>
                      <a:pt x="16748" y="2515"/>
                    </a:cubicBezTo>
                    <a:cubicBezTo>
                      <a:pt x="16503" y="2530"/>
                      <a:pt x="16265" y="2539"/>
                      <a:pt x="16024" y="2539"/>
                    </a:cubicBezTo>
                    <a:cubicBezTo>
                      <a:pt x="15685" y="2539"/>
                      <a:pt x="15342" y="2521"/>
                      <a:pt x="14974" y="2478"/>
                    </a:cubicBezTo>
                    <a:cubicBezTo>
                      <a:pt x="14345" y="2404"/>
                      <a:pt x="13717" y="2256"/>
                      <a:pt x="13051" y="2071"/>
                    </a:cubicBezTo>
                    <a:cubicBezTo>
                      <a:pt x="12386" y="1923"/>
                      <a:pt x="11720" y="1702"/>
                      <a:pt x="11018" y="1480"/>
                    </a:cubicBezTo>
                    <a:cubicBezTo>
                      <a:pt x="10352" y="1258"/>
                      <a:pt x="9613" y="1036"/>
                      <a:pt x="8911" y="888"/>
                    </a:cubicBezTo>
                    <a:cubicBezTo>
                      <a:pt x="8208" y="703"/>
                      <a:pt x="7469" y="555"/>
                      <a:pt x="6729" y="482"/>
                    </a:cubicBezTo>
                    <a:cubicBezTo>
                      <a:pt x="6544" y="482"/>
                      <a:pt x="6360" y="482"/>
                      <a:pt x="6175" y="445"/>
                    </a:cubicBezTo>
                    <a:lnTo>
                      <a:pt x="5398" y="445"/>
                    </a:lnTo>
                    <a:lnTo>
                      <a:pt x="5361" y="482"/>
                    </a:lnTo>
                    <a:lnTo>
                      <a:pt x="5139" y="482"/>
                    </a:lnTo>
                    <a:cubicBezTo>
                      <a:pt x="4955" y="482"/>
                      <a:pt x="4770" y="518"/>
                      <a:pt x="4622" y="518"/>
                    </a:cubicBezTo>
                    <a:cubicBezTo>
                      <a:pt x="3956" y="629"/>
                      <a:pt x="3328" y="814"/>
                      <a:pt x="2810" y="1036"/>
                    </a:cubicBezTo>
                    <a:cubicBezTo>
                      <a:pt x="2256" y="1258"/>
                      <a:pt x="1775" y="1517"/>
                      <a:pt x="1405" y="1812"/>
                    </a:cubicBezTo>
                    <a:cubicBezTo>
                      <a:pt x="999" y="2071"/>
                      <a:pt x="740" y="2367"/>
                      <a:pt x="518" y="2626"/>
                    </a:cubicBezTo>
                    <a:cubicBezTo>
                      <a:pt x="296" y="2885"/>
                      <a:pt x="185" y="3143"/>
                      <a:pt x="111" y="3291"/>
                    </a:cubicBezTo>
                    <a:cubicBezTo>
                      <a:pt x="38" y="3439"/>
                      <a:pt x="1" y="3513"/>
                      <a:pt x="1" y="3513"/>
                    </a:cubicBezTo>
                    <a:cubicBezTo>
                      <a:pt x="1" y="3513"/>
                      <a:pt x="75" y="3476"/>
                      <a:pt x="185" y="3328"/>
                    </a:cubicBezTo>
                    <a:cubicBezTo>
                      <a:pt x="333" y="3217"/>
                      <a:pt x="518" y="3069"/>
                      <a:pt x="777" y="2885"/>
                    </a:cubicBezTo>
                    <a:cubicBezTo>
                      <a:pt x="1036" y="2737"/>
                      <a:pt x="1332" y="2552"/>
                      <a:pt x="1738" y="2404"/>
                    </a:cubicBezTo>
                    <a:cubicBezTo>
                      <a:pt x="2145" y="2256"/>
                      <a:pt x="2589" y="2108"/>
                      <a:pt x="3106" y="2034"/>
                    </a:cubicBezTo>
                    <a:cubicBezTo>
                      <a:pt x="3587" y="1923"/>
                      <a:pt x="4141" y="1886"/>
                      <a:pt x="4733" y="1886"/>
                    </a:cubicBezTo>
                    <a:lnTo>
                      <a:pt x="5250" y="1886"/>
                    </a:lnTo>
                    <a:lnTo>
                      <a:pt x="5287" y="1923"/>
                    </a:lnTo>
                    <a:lnTo>
                      <a:pt x="5583" y="1923"/>
                    </a:lnTo>
                    <a:cubicBezTo>
                      <a:pt x="5768" y="1960"/>
                      <a:pt x="5916" y="1960"/>
                      <a:pt x="6064" y="1997"/>
                    </a:cubicBezTo>
                    <a:cubicBezTo>
                      <a:pt x="6212" y="2034"/>
                      <a:pt x="6360" y="2071"/>
                      <a:pt x="6507" y="2071"/>
                    </a:cubicBezTo>
                    <a:cubicBezTo>
                      <a:pt x="7136" y="2219"/>
                      <a:pt x="7764" y="2367"/>
                      <a:pt x="8430" y="2589"/>
                    </a:cubicBezTo>
                    <a:cubicBezTo>
                      <a:pt x="9095" y="2811"/>
                      <a:pt x="9798" y="3032"/>
                      <a:pt x="10463" y="3254"/>
                    </a:cubicBezTo>
                    <a:cubicBezTo>
                      <a:pt x="11166" y="3439"/>
                      <a:pt x="11905" y="3661"/>
                      <a:pt x="12645" y="3846"/>
                    </a:cubicBezTo>
                    <a:cubicBezTo>
                      <a:pt x="13347" y="3994"/>
                      <a:pt x="14123" y="4105"/>
                      <a:pt x="14863" y="4105"/>
                    </a:cubicBezTo>
                    <a:cubicBezTo>
                      <a:pt x="14980" y="4111"/>
                      <a:pt x="15099" y="4114"/>
                      <a:pt x="15219" y="4114"/>
                    </a:cubicBezTo>
                    <a:cubicBezTo>
                      <a:pt x="15820" y="4114"/>
                      <a:pt x="16446" y="4037"/>
                      <a:pt x="16970" y="3883"/>
                    </a:cubicBezTo>
                    <a:cubicBezTo>
                      <a:pt x="17673" y="3698"/>
                      <a:pt x="18264" y="3439"/>
                      <a:pt x="18782" y="3106"/>
                    </a:cubicBezTo>
                    <a:cubicBezTo>
                      <a:pt x="19262" y="2811"/>
                      <a:pt x="19669" y="2441"/>
                      <a:pt x="20002" y="2071"/>
                    </a:cubicBezTo>
                    <a:cubicBezTo>
                      <a:pt x="20297" y="1702"/>
                      <a:pt x="20482" y="1332"/>
                      <a:pt x="20630" y="999"/>
                    </a:cubicBezTo>
                    <a:cubicBezTo>
                      <a:pt x="20741" y="703"/>
                      <a:pt x="20815" y="445"/>
                      <a:pt x="20852" y="260"/>
                    </a:cubicBezTo>
                    <a:cubicBezTo>
                      <a:pt x="20852" y="112"/>
                      <a:pt x="20889" y="1"/>
                      <a:pt x="20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3805200" y="4359550"/>
                <a:ext cx="103525" cy="521300"/>
              </a:xfrm>
              <a:custGeom>
                <a:avLst/>
                <a:gdLst/>
                <a:ahLst/>
                <a:cxnLst/>
                <a:rect l="l" t="t" r="r" b="b"/>
                <a:pathLst>
                  <a:path w="4141" h="20852" extrusionOk="0">
                    <a:moveTo>
                      <a:pt x="4141" y="0"/>
                    </a:moveTo>
                    <a:cubicBezTo>
                      <a:pt x="4141" y="0"/>
                      <a:pt x="4030" y="0"/>
                      <a:pt x="3845" y="37"/>
                    </a:cubicBezTo>
                    <a:cubicBezTo>
                      <a:pt x="3697" y="74"/>
                      <a:pt x="3438" y="111"/>
                      <a:pt x="3106" y="259"/>
                    </a:cubicBezTo>
                    <a:cubicBezTo>
                      <a:pt x="2810" y="370"/>
                      <a:pt x="2440" y="592"/>
                      <a:pt x="2071" y="888"/>
                    </a:cubicBezTo>
                    <a:cubicBezTo>
                      <a:pt x="1701" y="1183"/>
                      <a:pt x="1331" y="1590"/>
                      <a:pt x="998" y="2108"/>
                    </a:cubicBezTo>
                    <a:cubicBezTo>
                      <a:pt x="703" y="2625"/>
                      <a:pt x="444" y="3180"/>
                      <a:pt x="259" y="3919"/>
                    </a:cubicBezTo>
                    <a:cubicBezTo>
                      <a:pt x="74" y="4548"/>
                      <a:pt x="0" y="5287"/>
                      <a:pt x="37" y="6027"/>
                    </a:cubicBezTo>
                    <a:cubicBezTo>
                      <a:pt x="37" y="6766"/>
                      <a:pt x="148" y="7505"/>
                      <a:pt x="296" y="8245"/>
                    </a:cubicBezTo>
                    <a:cubicBezTo>
                      <a:pt x="481" y="8984"/>
                      <a:pt x="666" y="9687"/>
                      <a:pt x="888" y="10389"/>
                    </a:cubicBezTo>
                    <a:cubicBezTo>
                      <a:pt x="1109" y="11092"/>
                      <a:pt x="1331" y="11757"/>
                      <a:pt x="1553" y="12422"/>
                    </a:cubicBezTo>
                    <a:cubicBezTo>
                      <a:pt x="1775" y="13088"/>
                      <a:pt x="1923" y="13753"/>
                      <a:pt x="2071" y="14345"/>
                    </a:cubicBezTo>
                    <a:cubicBezTo>
                      <a:pt x="2071" y="14493"/>
                      <a:pt x="2108" y="14641"/>
                      <a:pt x="2145" y="14789"/>
                    </a:cubicBezTo>
                    <a:cubicBezTo>
                      <a:pt x="2181" y="14936"/>
                      <a:pt x="2181" y="15121"/>
                      <a:pt x="2181" y="15269"/>
                    </a:cubicBezTo>
                    <a:lnTo>
                      <a:pt x="2218" y="15528"/>
                    </a:lnTo>
                    <a:lnTo>
                      <a:pt x="2218" y="15565"/>
                    </a:lnTo>
                    <a:lnTo>
                      <a:pt x="2218" y="15602"/>
                    </a:lnTo>
                    <a:lnTo>
                      <a:pt x="2255" y="15713"/>
                    </a:lnTo>
                    <a:cubicBezTo>
                      <a:pt x="2255" y="15861"/>
                      <a:pt x="2255" y="16009"/>
                      <a:pt x="2255" y="16157"/>
                    </a:cubicBezTo>
                    <a:cubicBezTo>
                      <a:pt x="2255" y="16711"/>
                      <a:pt x="2218" y="17266"/>
                      <a:pt x="2108" y="17783"/>
                    </a:cubicBezTo>
                    <a:cubicBezTo>
                      <a:pt x="2034" y="18301"/>
                      <a:pt x="1886" y="18744"/>
                      <a:pt x="1738" y="19114"/>
                    </a:cubicBezTo>
                    <a:cubicBezTo>
                      <a:pt x="1590" y="19521"/>
                      <a:pt x="1405" y="19854"/>
                      <a:pt x="1257" y="20112"/>
                    </a:cubicBezTo>
                    <a:cubicBezTo>
                      <a:pt x="1072" y="20371"/>
                      <a:pt x="924" y="20556"/>
                      <a:pt x="777" y="20667"/>
                    </a:cubicBezTo>
                    <a:cubicBezTo>
                      <a:pt x="666" y="20815"/>
                      <a:pt x="592" y="20852"/>
                      <a:pt x="592" y="20852"/>
                    </a:cubicBezTo>
                    <a:cubicBezTo>
                      <a:pt x="592" y="20852"/>
                      <a:pt x="703" y="20815"/>
                      <a:pt x="851" y="20778"/>
                    </a:cubicBezTo>
                    <a:cubicBezTo>
                      <a:pt x="998" y="20704"/>
                      <a:pt x="1257" y="20556"/>
                      <a:pt x="1516" y="20334"/>
                    </a:cubicBezTo>
                    <a:cubicBezTo>
                      <a:pt x="1738" y="20149"/>
                      <a:pt x="2071" y="19854"/>
                      <a:pt x="2329" y="19484"/>
                    </a:cubicBezTo>
                    <a:cubicBezTo>
                      <a:pt x="2625" y="19077"/>
                      <a:pt x="2884" y="18634"/>
                      <a:pt x="3106" y="18079"/>
                    </a:cubicBezTo>
                    <a:cubicBezTo>
                      <a:pt x="3328" y="17524"/>
                      <a:pt x="3512" y="16933"/>
                      <a:pt x="3586" y="16267"/>
                    </a:cubicBezTo>
                    <a:cubicBezTo>
                      <a:pt x="3623" y="16083"/>
                      <a:pt x="3660" y="15935"/>
                      <a:pt x="3660" y="15750"/>
                    </a:cubicBezTo>
                    <a:lnTo>
                      <a:pt x="3660" y="15602"/>
                    </a:lnTo>
                    <a:lnTo>
                      <a:pt x="3660" y="15565"/>
                    </a:lnTo>
                    <a:lnTo>
                      <a:pt x="3660" y="15528"/>
                    </a:lnTo>
                    <a:lnTo>
                      <a:pt x="3660" y="15454"/>
                    </a:lnTo>
                    <a:lnTo>
                      <a:pt x="3697" y="15195"/>
                    </a:lnTo>
                    <a:cubicBezTo>
                      <a:pt x="3697" y="15047"/>
                      <a:pt x="3697" y="14900"/>
                      <a:pt x="3697" y="14715"/>
                    </a:cubicBezTo>
                    <a:cubicBezTo>
                      <a:pt x="3660" y="14530"/>
                      <a:pt x="3660" y="14345"/>
                      <a:pt x="3660" y="14123"/>
                    </a:cubicBezTo>
                    <a:cubicBezTo>
                      <a:pt x="3586" y="13421"/>
                      <a:pt x="3438" y="12681"/>
                      <a:pt x="3254" y="11942"/>
                    </a:cubicBezTo>
                    <a:cubicBezTo>
                      <a:pt x="3069" y="11239"/>
                      <a:pt x="2884" y="10537"/>
                      <a:pt x="2662" y="9835"/>
                    </a:cubicBezTo>
                    <a:cubicBezTo>
                      <a:pt x="2440" y="9169"/>
                      <a:pt x="2218" y="8504"/>
                      <a:pt x="2071" y="7838"/>
                    </a:cubicBezTo>
                    <a:cubicBezTo>
                      <a:pt x="1886" y="7173"/>
                      <a:pt x="1738" y="6544"/>
                      <a:pt x="1664" y="5916"/>
                    </a:cubicBezTo>
                    <a:cubicBezTo>
                      <a:pt x="1590" y="5287"/>
                      <a:pt x="1590" y="4696"/>
                      <a:pt x="1627" y="4104"/>
                    </a:cubicBezTo>
                    <a:cubicBezTo>
                      <a:pt x="1664" y="3586"/>
                      <a:pt x="1812" y="3069"/>
                      <a:pt x="1960" y="2588"/>
                    </a:cubicBezTo>
                    <a:cubicBezTo>
                      <a:pt x="2145" y="2145"/>
                      <a:pt x="2366" y="1701"/>
                      <a:pt x="2588" y="1368"/>
                    </a:cubicBezTo>
                    <a:cubicBezTo>
                      <a:pt x="2847" y="1036"/>
                      <a:pt x="3106" y="777"/>
                      <a:pt x="3328" y="555"/>
                    </a:cubicBezTo>
                    <a:cubicBezTo>
                      <a:pt x="3549" y="370"/>
                      <a:pt x="3771" y="222"/>
                      <a:pt x="3919" y="111"/>
                    </a:cubicBezTo>
                    <a:cubicBezTo>
                      <a:pt x="4067" y="37"/>
                      <a:pt x="4141" y="0"/>
                      <a:pt x="4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653625" y="4180775"/>
                <a:ext cx="184875" cy="159375"/>
              </a:xfrm>
              <a:custGeom>
                <a:avLst/>
                <a:gdLst/>
                <a:ahLst/>
                <a:cxnLst/>
                <a:rect l="l" t="t" r="r" b="b"/>
                <a:pathLst>
                  <a:path w="7395" h="6375" extrusionOk="0">
                    <a:moveTo>
                      <a:pt x="4523" y="1"/>
                    </a:moveTo>
                    <a:cubicBezTo>
                      <a:pt x="4363" y="1"/>
                      <a:pt x="4209" y="17"/>
                      <a:pt x="4067" y="53"/>
                    </a:cubicBezTo>
                    <a:cubicBezTo>
                      <a:pt x="3993" y="90"/>
                      <a:pt x="3845" y="127"/>
                      <a:pt x="3734" y="164"/>
                    </a:cubicBezTo>
                    <a:cubicBezTo>
                      <a:pt x="3623" y="238"/>
                      <a:pt x="3512" y="275"/>
                      <a:pt x="3401" y="349"/>
                    </a:cubicBezTo>
                    <a:cubicBezTo>
                      <a:pt x="3327" y="386"/>
                      <a:pt x="3253" y="460"/>
                      <a:pt x="3143" y="497"/>
                    </a:cubicBezTo>
                    <a:cubicBezTo>
                      <a:pt x="3106" y="571"/>
                      <a:pt x="3032" y="644"/>
                      <a:pt x="2958" y="718"/>
                    </a:cubicBezTo>
                    <a:cubicBezTo>
                      <a:pt x="2810" y="866"/>
                      <a:pt x="2736" y="1014"/>
                      <a:pt x="2662" y="1125"/>
                    </a:cubicBezTo>
                    <a:cubicBezTo>
                      <a:pt x="2588" y="1310"/>
                      <a:pt x="2551" y="1421"/>
                      <a:pt x="2514" y="1532"/>
                    </a:cubicBezTo>
                    <a:cubicBezTo>
                      <a:pt x="2477" y="1680"/>
                      <a:pt x="2477" y="1791"/>
                      <a:pt x="2440" y="1865"/>
                    </a:cubicBezTo>
                    <a:cubicBezTo>
                      <a:pt x="2440" y="1975"/>
                      <a:pt x="2477" y="2049"/>
                      <a:pt x="2477" y="2123"/>
                    </a:cubicBezTo>
                    <a:cubicBezTo>
                      <a:pt x="2477" y="2271"/>
                      <a:pt x="2477" y="2308"/>
                      <a:pt x="2477" y="2308"/>
                    </a:cubicBezTo>
                    <a:cubicBezTo>
                      <a:pt x="2477" y="2308"/>
                      <a:pt x="2514" y="2271"/>
                      <a:pt x="2551" y="2123"/>
                    </a:cubicBezTo>
                    <a:cubicBezTo>
                      <a:pt x="2551" y="2086"/>
                      <a:pt x="2551" y="2012"/>
                      <a:pt x="2588" y="1901"/>
                    </a:cubicBezTo>
                    <a:cubicBezTo>
                      <a:pt x="2662" y="1828"/>
                      <a:pt x="2699" y="1754"/>
                      <a:pt x="2736" y="1643"/>
                    </a:cubicBezTo>
                    <a:cubicBezTo>
                      <a:pt x="2810" y="1532"/>
                      <a:pt x="2884" y="1458"/>
                      <a:pt x="2958" y="1347"/>
                    </a:cubicBezTo>
                    <a:cubicBezTo>
                      <a:pt x="3069" y="1273"/>
                      <a:pt x="3143" y="1162"/>
                      <a:pt x="3290" y="1088"/>
                    </a:cubicBezTo>
                    <a:cubicBezTo>
                      <a:pt x="3327" y="1051"/>
                      <a:pt x="3401" y="1014"/>
                      <a:pt x="3475" y="977"/>
                    </a:cubicBezTo>
                    <a:cubicBezTo>
                      <a:pt x="3549" y="940"/>
                      <a:pt x="3623" y="903"/>
                      <a:pt x="3697" y="866"/>
                    </a:cubicBezTo>
                    <a:cubicBezTo>
                      <a:pt x="3771" y="829"/>
                      <a:pt x="3845" y="829"/>
                      <a:pt x="3919" y="829"/>
                    </a:cubicBezTo>
                    <a:cubicBezTo>
                      <a:pt x="3993" y="829"/>
                      <a:pt x="4030" y="792"/>
                      <a:pt x="4141" y="792"/>
                    </a:cubicBezTo>
                    <a:lnTo>
                      <a:pt x="4400" y="792"/>
                    </a:lnTo>
                    <a:cubicBezTo>
                      <a:pt x="4510" y="829"/>
                      <a:pt x="4584" y="829"/>
                      <a:pt x="4658" y="866"/>
                    </a:cubicBezTo>
                    <a:cubicBezTo>
                      <a:pt x="4769" y="866"/>
                      <a:pt x="4843" y="903"/>
                      <a:pt x="4954" y="940"/>
                    </a:cubicBezTo>
                    <a:cubicBezTo>
                      <a:pt x="5028" y="977"/>
                      <a:pt x="5102" y="1014"/>
                      <a:pt x="5176" y="1051"/>
                    </a:cubicBezTo>
                    <a:cubicBezTo>
                      <a:pt x="5509" y="1236"/>
                      <a:pt x="5804" y="1532"/>
                      <a:pt x="5989" y="1865"/>
                    </a:cubicBezTo>
                    <a:cubicBezTo>
                      <a:pt x="6026" y="1975"/>
                      <a:pt x="6063" y="2049"/>
                      <a:pt x="6100" y="2123"/>
                    </a:cubicBezTo>
                    <a:cubicBezTo>
                      <a:pt x="6100" y="2197"/>
                      <a:pt x="6137" y="2271"/>
                      <a:pt x="6174" y="2382"/>
                    </a:cubicBezTo>
                    <a:cubicBezTo>
                      <a:pt x="6174" y="2493"/>
                      <a:pt x="6174" y="2641"/>
                      <a:pt x="6174" y="2752"/>
                    </a:cubicBezTo>
                    <a:lnTo>
                      <a:pt x="6211" y="2863"/>
                    </a:lnTo>
                    <a:cubicBezTo>
                      <a:pt x="6211" y="2868"/>
                      <a:pt x="6210" y="2870"/>
                      <a:pt x="6209" y="2870"/>
                    </a:cubicBezTo>
                    <a:cubicBezTo>
                      <a:pt x="6201" y="2870"/>
                      <a:pt x="6174" y="2789"/>
                      <a:pt x="6174" y="2789"/>
                    </a:cubicBezTo>
                    <a:lnTo>
                      <a:pt x="6174" y="2826"/>
                    </a:lnTo>
                    <a:lnTo>
                      <a:pt x="6174" y="2863"/>
                    </a:lnTo>
                    <a:lnTo>
                      <a:pt x="6174" y="3048"/>
                    </a:lnTo>
                    <a:cubicBezTo>
                      <a:pt x="6137" y="3454"/>
                      <a:pt x="5952" y="3861"/>
                      <a:pt x="5693" y="4194"/>
                    </a:cubicBezTo>
                    <a:lnTo>
                      <a:pt x="5509" y="4452"/>
                    </a:lnTo>
                    <a:cubicBezTo>
                      <a:pt x="5435" y="4526"/>
                      <a:pt x="5324" y="4600"/>
                      <a:pt x="5250" y="4674"/>
                    </a:cubicBezTo>
                    <a:lnTo>
                      <a:pt x="5139" y="4785"/>
                    </a:lnTo>
                    <a:lnTo>
                      <a:pt x="4991" y="4859"/>
                    </a:lnTo>
                    <a:cubicBezTo>
                      <a:pt x="4880" y="4896"/>
                      <a:pt x="4806" y="4970"/>
                      <a:pt x="4732" y="5007"/>
                    </a:cubicBezTo>
                    <a:cubicBezTo>
                      <a:pt x="4621" y="5044"/>
                      <a:pt x="4547" y="5044"/>
                      <a:pt x="4436" y="5081"/>
                    </a:cubicBezTo>
                    <a:cubicBezTo>
                      <a:pt x="4400" y="5118"/>
                      <a:pt x="4363" y="5155"/>
                      <a:pt x="4326" y="5155"/>
                    </a:cubicBezTo>
                    <a:lnTo>
                      <a:pt x="4104" y="5192"/>
                    </a:lnTo>
                    <a:lnTo>
                      <a:pt x="3919" y="5192"/>
                    </a:lnTo>
                    <a:lnTo>
                      <a:pt x="3845" y="5229"/>
                    </a:lnTo>
                    <a:lnTo>
                      <a:pt x="3475" y="5229"/>
                    </a:lnTo>
                    <a:cubicBezTo>
                      <a:pt x="3032" y="5192"/>
                      <a:pt x="2625" y="5118"/>
                      <a:pt x="2255" y="4933"/>
                    </a:cubicBezTo>
                    <a:cubicBezTo>
                      <a:pt x="1849" y="4748"/>
                      <a:pt x="1553" y="4526"/>
                      <a:pt x="1257" y="4305"/>
                    </a:cubicBezTo>
                    <a:cubicBezTo>
                      <a:pt x="998" y="4046"/>
                      <a:pt x="776" y="3787"/>
                      <a:pt x="592" y="3491"/>
                    </a:cubicBezTo>
                    <a:cubicBezTo>
                      <a:pt x="518" y="3380"/>
                      <a:pt x="481" y="3232"/>
                      <a:pt x="407" y="3122"/>
                    </a:cubicBezTo>
                    <a:cubicBezTo>
                      <a:pt x="333" y="3011"/>
                      <a:pt x="296" y="2863"/>
                      <a:pt x="259" y="2752"/>
                    </a:cubicBezTo>
                    <a:cubicBezTo>
                      <a:pt x="185" y="2567"/>
                      <a:pt x="111" y="2382"/>
                      <a:pt x="111" y="2234"/>
                    </a:cubicBezTo>
                    <a:cubicBezTo>
                      <a:pt x="74" y="2123"/>
                      <a:pt x="37" y="2049"/>
                      <a:pt x="37" y="2049"/>
                    </a:cubicBezTo>
                    <a:cubicBezTo>
                      <a:pt x="37" y="2049"/>
                      <a:pt x="37" y="2123"/>
                      <a:pt x="37" y="2234"/>
                    </a:cubicBezTo>
                    <a:cubicBezTo>
                      <a:pt x="0" y="2382"/>
                      <a:pt x="0" y="2567"/>
                      <a:pt x="0" y="2826"/>
                    </a:cubicBezTo>
                    <a:cubicBezTo>
                      <a:pt x="0" y="2937"/>
                      <a:pt x="37" y="3085"/>
                      <a:pt x="37" y="3232"/>
                    </a:cubicBezTo>
                    <a:cubicBezTo>
                      <a:pt x="74" y="3380"/>
                      <a:pt x="111" y="3528"/>
                      <a:pt x="185" y="3713"/>
                    </a:cubicBezTo>
                    <a:cubicBezTo>
                      <a:pt x="259" y="4046"/>
                      <a:pt x="444" y="4415"/>
                      <a:pt x="702" y="4785"/>
                    </a:cubicBezTo>
                    <a:cubicBezTo>
                      <a:pt x="998" y="5155"/>
                      <a:pt x="1331" y="5488"/>
                      <a:pt x="1775" y="5783"/>
                    </a:cubicBezTo>
                    <a:cubicBezTo>
                      <a:pt x="2218" y="6042"/>
                      <a:pt x="2773" y="6264"/>
                      <a:pt x="3364" y="6338"/>
                    </a:cubicBezTo>
                    <a:cubicBezTo>
                      <a:pt x="3512" y="6338"/>
                      <a:pt x="3660" y="6375"/>
                      <a:pt x="3808" y="6375"/>
                    </a:cubicBezTo>
                    <a:cubicBezTo>
                      <a:pt x="3956" y="6375"/>
                      <a:pt x="4104" y="6375"/>
                      <a:pt x="4252" y="6338"/>
                    </a:cubicBezTo>
                    <a:lnTo>
                      <a:pt x="4436" y="6338"/>
                    </a:lnTo>
                    <a:cubicBezTo>
                      <a:pt x="4510" y="6338"/>
                      <a:pt x="4584" y="6301"/>
                      <a:pt x="4695" y="6301"/>
                    </a:cubicBezTo>
                    <a:cubicBezTo>
                      <a:pt x="4843" y="6264"/>
                      <a:pt x="5028" y="6190"/>
                      <a:pt x="5176" y="6153"/>
                    </a:cubicBezTo>
                    <a:cubicBezTo>
                      <a:pt x="5767" y="5894"/>
                      <a:pt x="6322" y="5488"/>
                      <a:pt x="6729" y="4970"/>
                    </a:cubicBezTo>
                    <a:cubicBezTo>
                      <a:pt x="7098" y="4415"/>
                      <a:pt x="7357" y="3787"/>
                      <a:pt x="7394" y="3158"/>
                    </a:cubicBezTo>
                    <a:lnTo>
                      <a:pt x="7394" y="2900"/>
                    </a:lnTo>
                    <a:lnTo>
                      <a:pt x="7394" y="2863"/>
                    </a:lnTo>
                    <a:lnTo>
                      <a:pt x="7394" y="2826"/>
                    </a:lnTo>
                    <a:lnTo>
                      <a:pt x="7394" y="2789"/>
                    </a:lnTo>
                    <a:lnTo>
                      <a:pt x="7394" y="2752"/>
                    </a:lnTo>
                    <a:lnTo>
                      <a:pt x="7394" y="2715"/>
                    </a:lnTo>
                    <a:lnTo>
                      <a:pt x="7394" y="2641"/>
                    </a:lnTo>
                    <a:cubicBezTo>
                      <a:pt x="7357" y="2493"/>
                      <a:pt x="7357" y="2382"/>
                      <a:pt x="7320" y="2234"/>
                    </a:cubicBezTo>
                    <a:cubicBezTo>
                      <a:pt x="7283" y="2049"/>
                      <a:pt x="7246" y="1901"/>
                      <a:pt x="7172" y="1717"/>
                    </a:cubicBezTo>
                    <a:cubicBezTo>
                      <a:pt x="7098" y="1569"/>
                      <a:pt x="7024" y="1421"/>
                      <a:pt x="6951" y="1310"/>
                    </a:cubicBezTo>
                    <a:cubicBezTo>
                      <a:pt x="6618" y="755"/>
                      <a:pt x="6100" y="386"/>
                      <a:pt x="5583" y="201"/>
                    </a:cubicBezTo>
                    <a:cubicBezTo>
                      <a:pt x="5231" y="75"/>
                      <a:pt x="4862" y="1"/>
                      <a:pt x="4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545475" y="4049925"/>
                <a:ext cx="160850" cy="185800"/>
              </a:xfrm>
              <a:custGeom>
                <a:avLst/>
                <a:gdLst/>
                <a:ahLst/>
                <a:cxnLst/>
                <a:rect l="l" t="t" r="r" b="b"/>
                <a:pathLst>
                  <a:path w="6434" h="7432" extrusionOk="0">
                    <a:moveTo>
                      <a:pt x="3402" y="0"/>
                    </a:moveTo>
                    <a:lnTo>
                      <a:pt x="3180" y="37"/>
                    </a:lnTo>
                    <a:cubicBezTo>
                      <a:pt x="2514" y="74"/>
                      <a:pt x="1886" y="333"/>
                      <a:pt x="1368" y="740"/>
                    </a:cubicBezTo>
                    <a:cubicBezTo>
                      <a:pt x="851" y="1109"/>
                      <a:pt x="481" y="1701"/>
                      <a:pt x="222" y="2292"/>
                    </a:cubicBezTo>
                    <a:cubicBezTo>
                      <a:pt x="148" y="2440"/>
                      <a:pt x="111" y="2625"/>
                      <a:pt x="74" y="2773"/>
                    </a:cubicBezTo>
                    <a:cubicBezTo>
                      <a:pt x="37" y="2884"/>
                      <a:pt x="37" y="2958"/>
                      <a:pt x="37" y="3032"/>
                    </a:cubicBezTo>
                    <a:lnTo>
                      <a:pt x="0" y="3217"/>
                    </a:lnTo>
                    <a:cubicBezTo>
                      <a:pt x="0" y="3364"/>
                      <a:pt x="0" y="3512"/>
                      <a:pt x="0" y="3660"/>
                    </a:cubicBezTo>
                    <a:cubicBezTo>
                      <a:pt x="0" y="3808"/>
                      <a:pt x="37" y="3956"/>
                      <a:pt x="37" y="4104"/>
                    </a:cubicBezTo>
                    <a:cubicBezTo>
                      <a:pt x="111" y="4695"/>
                      <a:pt x="333" y="5213"/>
                      <a:pt x="629" y="5657"/>
                    </a:cubicBezTo>
                    <a:cubicBezTo>
                      <a:pt x="925" y="6100"/>
                      <a:pt x="1257" y="6470"/>
                      <a:pt x="1627" y="6729"/>
                    </a:cubicBezTo>
                    <a:cubicBezTo>
                      <a:pt x="1997" y="6988"/>
                      <a:pt x="2367" y="7172"/>
                      <a:pt x="2699" y="7246"/>
                    </a:cubicBezTo>
                    <a:cubicBezTo>
                      <a:pt x="2884" y="7320"/>
                      <a:pt x="3032" y="7357"/>
                      <a:pt x="3180" y="7394"/>
                    </a:cubicBezTo>
                    <a:cubicBezTo>
                      <a:pt x="3328" y="7394"/>
                      <a:pt x="3476" y="7394"/>
                      <a:pt x="3624" y="7431"/>
                    </a:cubicBezTo>
                    <a:cubicBezTo>
                      <a:pt x="3845" y="7431"/>
                      <a:pt x="4067" y="7394"/>
                      <a:pt x="4178" y="7394"/>
                    </a:cubicBezTo>
                    <a:cubicBezTo>
                      <a:pt x="4289" y="7357"/>
                      <a:pt x="4363" y="7357"/>
                      <a:pt x="4363" y="7357"/>
                    </a:cubicBezTo>
                    <a:cubicBezTo>
                      <a:pt x="4363" y="7357"/>
                      <a:pt x="4289" y="7357"/>
                      <a:pt x="4178" y="7320"/>
                    </a:cubicBezTo>
                    <a:cubicBezTo>
                      <a:pt x="4067" y="7283"/>
                      <a:pt x="3882" y="7246"/>
                      <a:pt x="3661" y="7172"/>
                    </a:cubicBezTo>
                    <a:cubicBezTo>
                      <a:pt x="3550" y="7135"/>
                      <a:pt x="3439" y="7062"/>
                      <a:pt x="3291" y="7025"/>
                    </a:cubicBezTo>
                    <a:cubicBezTo>
                      <a:pt x="3180" y="6951"/>
                      <a:pt x="3032" y="6914"/>
                      <a:pt x="2921" y="6803"/>
                    </a:cubicBezTo>
                    <a:cubicBezTo>
                      <a:pt x="2625" y="6655"/>
                      <a:pt x="2367" y="6433"/>
                      <a:pt x="2108" y="6174"/>
                    </a:cubicBezTo>
                    <a:cubicBezTo>
                      <a:pt x="1849" y="5915"/>
                      <a:pt x="1627" y="5583"/>
                      <a:pt x="1442" y="5213"/>
                    </a:cubicBezTo>
                    <a:cubicBezTo>
                      <a:pt x="1294" y="4843"/>
                      <a:pt x="1183" y="4400"/>
                      <a:pt x="1147" y="3993"/>
                    </a:cubicBezTo>
                    <a:cubicBezTo>
                      <a:pt x="1147" y="3882"/>
                      <a:pt x="1147" y="3771"/>
                      <a:pt x="1147" y="3660"/>
                    </a:cubicBezTo>
                    <a:lnTo>
                      <a:pt x="1147" y="3623"/>
                    </a:lnTo>
                    <a:lnTo>
                      <a:pt x="1183" y="3512"/>
                    </a:lnTo>
                    <a:lnTo>
                      <a:pt x="1183" y="3328"/>
                    </a:lnTo>
                    <a:lnTo>
                      <a:pt x="1220" y="3143"/>
                    </a:lnTo>
                    <a:cubicBezTo>
                      <a:pt x="1220" y="3069"/>
                      <a:pt x="1257" y="3032"/>
                      <a:pt x="1257" y="2995"/>
                    </a:cubicBezTo>
                    <a:cubicBezTo>
                      <a:pt x="1294" y="2921"/>
                      <a:pt x="1331" y="2810"/>
                      <a:pt x="1368" y="2736"/>
                    </a:cubicBezTo>
                    <a:cubicBezTo>
                      <a:pt x="1405" y="2625"/>
                      <a:pt x="1442" y="2551"/>
                      <a:pt x="1516" y="2440"/>
                    </a:cubicBezTo>
                    <a:lnTo>
                      <a:pt x="1590" y="2329"/>
                    </a:lnTo>
                    <a:lnTo>
                      <a:pt x="1701" y="2181"/>
                    </a:lnTo>
                    <a:cubicBezTo>
                      <a:pt x="1775" y="2107"/>
                      <a:pt x="1812" y="2034"/>
                      <a:pt x="1886" y="1960"/>
                    </a:cubicBezTo>
                    <a:lnTo>
                      <a:pt x="2145" y="1738"/>
                    </a:lnTo>
                    <a:cubicBezTo>
                      <a:pt x="2477" y="1479"/>
                      <a:pt x="2884" y="1294"/>
                      <a:pt x="3328" y="1257"/>
                    </a:cubicBezTo>
                    <a:lnTo>
                      <a:pt x="3476" y="1220"/>
                    </a:lnTo>
                    <a:lnTo>
                      <a:pt x="3587" y="1220"/>
                    </a:lnTo>
                    <a:cubicBezTo>
                      <a:pt x="3698" y="1220"/>
                      <a:pt x="3845" y="1257"/>
                      <a:pt x="3956" y="1257"/>
                    </a:cubicBezTo>
                    <a:cubicBezTo>
                      <a:pt x="4067" y="1294"/>
                      <a:pt x="4141" y="1294"/>
                      <a:pt x="4215" y="1331"/>
                    </a:cubicBezTo>
                    <a:cubicBezTo>
                      <a:pt x="4289" y="1331"/>
                      <a:pt x="4400" y="1405"/>
                      <a:pt x="4474" y="1442"/>
                    </a:cubicBezTo>
                    <a:cubicBezTo>
                      <a:pt x="4807" y="1627"/>
                      <a:pt x="5102" y="1886"/>
                      <a:pt x="5287" y="2218"/>
                    </a:cubicBezTo>
                    <a:cubicBezTo>
                      <a:pt x="5361" y="2292"/>
                      <a:pt x="5361" y="2366"/>
                      <a:pt x="5435" y="2440"/>
                    </a:cubicBezTo>
                    <a:cubicBezTo>
                      <a:pt x="5472" y="2551"/>
                      <a:pt x="5509" y="2625"/>
                      <a:pt x="5509" y="2699"/>
                    </a:cubicBezTo>
                    <a:cubicBezTo>
                      <a:pt x="5509" y="2810"/>
                      <a:pt x="5546" y="2884"/>
                      <a:pt x="5583" y="2995"/>
                    </a:cubicBezTo>
                    <a:lnTo>
                      <a:pt x="5583" y="3032"/>
                    </a:lnTo>
                    <a:lnTo>
                      <a:pt x="5583" y="3106"/>
                    </a:lnTo>
                    <a:lnTo>
                      <a:pt x="5583" y="3254"/>
                    </a:lnTo>
                    <a:cubicBezTo>
                      <a:pt x="5583" y="3364"/>
                      <a:pt x="5546" y="3401"/>
                      <a:pt x="5546" y="3475"/>
                    </a:cubicBezTo>
                    <a:cubicBezTo>
                      <a:pt x="5546" y="3549"/>
                      <a:pt x="5509" y="3623"/>
                      <a:pt x="5509" y="3697"/>
                    </a:cubicBezTo>
                    <a:cubicBezTo>
                      <a:pt x="5472" y="3771"/>
                      <a:pt x="5435" y="3845"/>
                      <a:pt x="5398" y="3919"/>
                    </a:cubicBezTo>
                    <a:cubicBezTo>
                      <a:pt x="5361" y="3993"/>
                      <a:pt x="5324" y="4067"/>
                      <a:pt x="5287" y="4104"/>
                    </a:cubicBezTo>
                    <a:cubicBezTo>
                      <a:pt x="5213" y="4252"/>
                      <a:pt x="5102" y="4326"/>
                      <a:pt x="5028" y="4437"/>
                    </a:cubicBezTo>
                    <a:cubicBezTo>
                      <a:pt x="4918" y="4511"/>
                      <a:pt x="4844" y="4585"/>
                      <a:pt x="4733" y="4658"/>
                    </a:cubicBezTo>
                    <a:cubicBezTo>
                      <a:pt x="4659" y="4695"/>
                      <a:pt x="4548" y="4769"/>
                      <a:pt x="4474" y="4806"/>
                    </a:cubicBezTo>
                    <a:cubicBezTo>
                      <a:pt x="4400" y="4843"/>
                      <a:pt x="4326" y="4843"/>
                      <a:pt x="4252" y="4880"/>
                    </a:cubicBezTo>
                    <a:cubicBezTo>
                      <a:pt x="4141" y="4917"/>
                      <a:pt x="4067" y="4917"/>
                      <a:pt x="4067" y="4917"/>
                    </a:cubicBezTo>
                    <a:cubicBezTo>
                      <a:pt x="4067" y="4917"/>
                      <a:pt x="4141" y="4954"/>
                      <a:pt x="4252" y="4954"/>
                    </a:cubicBezTo>
                    <a:lnTo>
                      <a:pt x="4511" y="4954"/>
                    </a:lnTo>
                    <a:cubicBezTo>
                      <a:pt x="4622" y="4954"/>
                      <a:pt x="4733" y="4917"/>
                      <a:pt x="4844" y="4880"/>
                    </a:cubicBezTo>
                    <a:cubicBezTo>
                      <a:pt x="4955" y="4843"/>
                      <a:pt x="5102" y="4806"/>
                      <a:pt x="5250" y="4732"/>
                    </a:cubicBezTo>
                    <a:cubicBezTo>
                      <a:pt x="5361" y="4658"/>
                      <a:pt x="5546" y="4585"/>
                      <a:pt x="5657" y="4437"/>
                    </a:cubicBezTo>
                    <a:cubicBezTo>
                      <a:pt x="5731" y="4363"/>
                      <a:pt x="5805" y="4289"/>
                      <a:pt x="5879" y="4215"/>
                    </a:cubicBezTo>
                    <a:cubicBezTo>
                      <a:pt x="5916" y="4141"/>
                      <a:pt x="5990" y="4067"/>
                      <a:pt x="6064" y="3956"/>
                    </a:cubicBezTo>
                    <a:cubicBezTo>
                      <a:pt x="6101" y="3882"/>
                      <a:pt x="6138" y="3771"/>
                      <a:pt x="6212" y="3660"/>
                    </a:cubicBezTo>
                    <a:cubicBezTo>
                      <a:pt x="6248" y="3549"/>
                      <a:pt x="6285" y="3401"/>
                      <a:pt x="6285" y="3328"/>
                    </a:cubicBezTo>
                    <a:cubicBezTo>
                      <a:pt x="6433" y="2884"/>
                      <a:pt x="6359" y="2329"/>
                      <a:pt x="6175" y="1812"/>
                    </a:cubicBezTo>
                    <a:cubicBezTo>
                      <a:pt x="5953" y="1257"/>
                      <a:pt x="5546" y="777"/>
                      <a:pt x="5028" y="444"/>
                    </a:cubicBezTo>
                    <a:cubicBezTo>
                      <a:pt x="4881" y="370"/>
                      <a:pt x="4770" y="296"/>
                      <a:pt x="4585" y="222"/>
                    </a:cubicBezTo>
                    <a:cubicBezTo>
                      <a:pt x="4437" y="185"/>
                      <a:pt x="4252" y="111"/>
                      <a:pt x="4104" y="74"/>
                    </a:cubicBezTo>
                    <a:cubicBezTo>
                      <a:pt x="3956" y="37"/>
                      <a:pt x="3808" y="37"/>
                      <a:pt x="3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638825" y="4216275"/>
                <a:ext cx="31450" cy="31450"/>
              </a:xfrm>
              <a:custGeom>
                <a:avLst/>
                <a:gdLst/>
                <a:ahLst/>
                <a:cxnLst/>
                <a:rect l="l" t="t" r="r" b="b"/>
                <a:pathLst>
                  <a:path w="1258" h="1258" extrusionOk="0">
                    <a:moveTo>
                      <a:pt x="629" y="1"/>
                    </a:moveTo>
                    <a:cubicBezTo>
                      <a:pt x="296" y="1"/>
                      <a:pt x="0" y="297"/>
                      <a:pt x="0" y="629"/>
                    </a:cubicBezTo>
                    <a:cubicBezTo>
                      <a:pt x="0" y="962"/>
                      <a:pt x="296" y="1258"/>
                      <a:pt x="629" y="1258"/>
                    </a:cubicBezTo>
                    <a:cubicBezTo>
                      <a:pt x="999" y="1258"/>
                      <a:pt x="1257" y="962"/>
                      <a:pt x="1257" y="629"/>
                    </a:cubicBezTo>
                    <a:cubicBezTo>
                      <a:pt x="1257" y="297"/>
                      <a:pt x="999"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9"/>
        <p:cNvGrpSpPr/>
        <p:nvPr/>
      </p:nvGrpSpPr>
      <p:grpSpPr>
        <a:xfrm>
          <a:off x="0" y="0"/>
          <a:ext cx="0" cy="0"/>
          <a:chOff x="0" y="0"/>
          <a:chExt cx="0" cy="0"/>
        </a:xfrm>
      </p:grpSpPr>
      <p:grpSp>
        <p:nvGrpSpPr>
          <p:cNvPr id="90" name="Google Shape;90;p4"/>
          <p:cNvGrpSpPr/>
          <p:nvPr/>
        </p:nvGrpSpPr>
        <p:grpSpPr>
          <a:xfrm>
            <a:off x="-30750" y="-19650"/>
            <a:ext cx="9205500" cy="5182800"/>
            <a:chOff x="-30750" y="-19650"/>
            <a:chExt cx="9205500" cy="5182800"/>
          </a:xfrm>
        </p:grpSpPr>
        <p:sp>
          <p:nvSpPr>
            <p:cNvPr id="91" name="Google Shape;91;p4"/>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 name="Google Shape;92;p4"/>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93" name="Google Shape;93;p4"/>
          <p:cNvSpPr txBox="1">
            <a:spLocks noGrp="1"/>
          </p:cNvSpPr>
          <p:nvPr>
            <p:ph type="body" idx="1"/>
          </p:nvPr>
        </p:nvSpPr>
        <p:spPr>
          <a:xfrm>
            <a:off x="728050" y="1253725"/>
            <a:ext cx="7687800" cy="3162900"/>
          </a:xfrm>
          <a:prstGeom prst="rect">
            <a:avLst/>
          </a:prstGeom>
        </p:spPr>
        <p:txBody>
          <a:bodyPr spcFirstLastPara="1" wrap="square" lIns="91425" tIns="91425" rIns="91425" bIns="91425" anchor="ctr" anchorCtr="0">
            <a:noAutofit/>
          </a:bodyPr>
          <a:lstStyle>
            <a:lvl1pPr marL="457200" lvl="0" indent="-295275">
              <a:spcBef>
                <a:spcPts val="0"/>
              </a:spcBef>
              <a:spcAft>
                <a:spcPts val="0"/>
              </a:spcAft>
              <a:buSzPts val="1050"/>
              <a:buAutoNum type="arabicPeriod"/>
              <a:defRPr sz="10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94" name="Google Shape;94;p4"/>
          <p:cNvSpPr txBox="1">
            <a:spLocks noGrp="1"/>
          </p:cNvSpPr>
          <p:nvPr>
            <p:ph type="title"/>
          </p:nvPr>
        </p:nvSpPr>
        <p:spPr>
          <a:xfrm>
            <a:off x="1358050" y="539300"/>
            <a:ext cx="64275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95" name="Google Shape;95;p4"/>
          <p:cNvGrpSpPr/>
          <p:nvPr/>
        </p:nvGrpSpPr>
        <p:grpSpPr>
          <a:xfrm>
            <a:off x="492725" y="418813"/>
            <a:ext cx="8158550" cy="4305875"/>
            <a:chOff x="492725" y="417300"/>
            <a:chExt cx="8158550" cy="4305875"/>
          </a:xfrm>
        </p:grpSpPr>
        <p:cxnSp>
          <p:nvCxnSpPr>
            <p:cNvPr id="96" name="Google Shape;96;p4"/>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97" name="Google Shape;97;p4"/>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98" name="Google Shape;98;p4"/>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99" name="Google Shape;99;p4"/>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100" name="Google Shape;100;p4"/>
          <p:cNvGrpSpPr/>
          <p:nvPr/>
        </p:nvGrpSpPr>
        <p:grpSpPr>
          <a:xfrm>
            <a:off x="473817" y="394817"/>
            <a:ext cx="8190293" cy="4348193"/>
            <a:chOff x="473817" y="394817"/>
            <a:chExt cx="8190293" cy="4348193"/>
          </a:xfrm>
        </p:grpSpPr>
        <p:grpSp>
          <p:nvGrpSpPr>
            <p:cNvPr id="101" name="Google Shape;101;p4"/>
            <p:cNvGrpSpPr/>
            <p:nvPr/>
          </p:nvGrpSpPr>
          <p:grpSpPr>
            <a:xfrm>
              <a:off x="7831335" y="394817"/>
              <a:ext cx="832775" cy="834650"/>
              <a:chOff x="1625025" y="2991500"/>
              <a:chExt cx="832775" cy="834650"/>
            </a:xfrm>
          </p:grpSpPr>
          <p:sp>
            <p:nvSpPr>
              <p:cNvPr id="102" name="Google Shape;102;p4"/>
              <p:cNvSpPr/>
              <p:nvPr/>
            </p:nvSpPr>
            <p:spPr>
              <a:xfrm>
                <a:off x="2184200" y="3010000"/>
                <a:ext cx="257900" cy="257875"/>
              </a:xfrm>
              <a:custGeom>
                <a:avLst/>
                <a:gdLst/>
                <a:ahLst/>
                <a:cxnLst/>
                <a:rect l="l" t="t" r="r" b="b"/>
                <a:pathLst>
                  <a:path w="10316" h="10315" extrusionOk="0">
                    <a:moveTo>
                      <a:pt x="1627" y="0"/>
                    </a:moveTo>
                    <a:lnTo>
                      <a:pt x="1627" y="0"/>
                    </a:lnTo>
                    <a:cubicBezTo>
                      <a:pt x="4585" y="4289"/>
                      <a:pt x="1442" y="8651"/>
                      <a:pt x="370" y="9945"/>
                    </a:cubicBezTo>
                    <a:cubicBezTo>
                      <a:pt x="1270" y="9200"/>
                      <a:pt x="3654" y="7453"/>
                      <a:pt x="6465" y="7453"/>
                    </a:cubicBezTo>
                    <a:cubicBezTo>
                      <a:pt x="7696" y="7453"/>
                      <a:pt x="9009" y="7788"/>
                      <a:pt x="10315" y="8688"/>
                    </a:cubicBezTo>
                    <a:cubicBezTo>
                      <a:pt x="10315" y="8688"/>
                      <a:pt x="9288" y="5691"/>
                      <a:pt x="6430" y="5691"/>
                    </a:cubicBezTo>
                    <a:cubicBezTo>
                      <a:pt x="6036" y="5691"/>
                      <a:pt x="5606" y="5748"/>
                      <a:pt x="5139" y="5879"/>
                    </a:cubicBezTo>
                    <a:cubicBezTo>
                      <a:pt x="5139" y="5879"/>
                      <a:pt x="9132" y="4732"/>
                      <a:pt x="9169" y="1146"/>
                    </a:cubicBezTo>
                    <a:lnTo>
                      <a:pt x="9169" y="1146"/>
                    </a:lnTo>
                    <a:cubicBezTo>
                      <a:pt x="5583" y="1183"/>
                      <a:pt x="4437" y="5176"/>
                      <a:pt x="4437" y="5176"/>
                    </a:cubicBezTo>
                    <a:cubicBezTo>
                      <a:pt x="5509" y="1331"/>
                      <a:pt x="1627" y="0"/>
                      <a:pt x="1627" y="0"/>
                    </a:cubicBezTo>
                    <a:close/>
                    <a:moveTo>
                      <a:pt x="370" y="9945"/>
                    </a:moveTo>
                    <a:lnTo>
                      <a:pt x="110" y="10179"/>
                    </a:lnTo>
                    <a:lnTo>
                      <a:pt x="110" y="10179"/>
                    </a:lnTo>
                    <a:cubicBezTo>
                      <a:pt x="148" y="10147"/>
                      <a:pt x="198" y="10105"/>
                      <a:pt x="259" y="10056"/>
                    </a:cubicBezTo>
                    <a:lnTo>
                      <a:pt x="259" y="10056"/>
                    </a:lnTo>
                    <a:cubicBezTo>
                      <a:pt x="210" y="10118"/>
                      <a:pt x="169" y="10167"/>
                      <a:pt x="136" y="10205"/>
                    </a:cubicBezTo>
                    <a:lnTo>
                      <a:pt x="136" y="10205"/>
                    </a:lnTo>
                    <a:lnTo>
                      <a:pt x="370" y="9945"/>
                    </a:lnTo>
                    <a:close/>
                    <a:moveTo>
                      <a:pt x="110" y="10179"/>
                    </a:moveTo>
                    <a:cubicBezTo>
                      <a:pt x="33" y="10245"/>
                      <a:pt x="1" y="10278"/>
                      <a:pt x="1" y="10278"/>
                    </a:cubicBezTo>
                    <a:lnTo>
                      <a:pt x="110" y="10179"/>
                    </a:lnTo>
                    <a:close/>
                    <a:moveTo>
                      <a:pt x="136" y="10205"/>
                    </a:moveTo>
                    <a:lnTo>
                      <a:pt x="37" y="10315"/>
                    </a:lnTo>
                    <a:cubicBezTo>
                      <a:pt x="37" y="10315"/>
                      <a:pt x="70" y="10282"/>
                      <a:pt x="136" y="10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2008600" y="3036800"/>
                <a:ext cx="171000" cy="190525"/>
              </a:xfrm>
              <a:custGeom>
                <a:avLst/>
                <a:gdLst/>
                <a:ahLst/>
                <a:cxnLst/>
                <a:rect l="l" t="t" r="r" b="b"/>
                <a:pathLst>
                  <a:path w="6840" h="7621" extrusionOk="0">
                    <a:moveTo>
                      <a:pt x="3438" y="0"/>
                    </a:moveTo>
                    <a:cubicBezTo>
                      <a:pt x="3180" y="0"/>
                      <a:pt x="2995" y="0"/>
                      <a:pt x="2847" y="37"/>
                    </a:cubicBezTo>
                    <a:lnTo>
                      <a:pt x="2662" y="37"/>
                    </a:lnTo>
                    <a:cubicBezTo>
                      <a:pt x="2662" y="37"/>
                      <a:pt x="2736" y="74"/>
                      <a:pt x="2847" y="111"/>
                    </a:cubicBezTo>
                    <a:cubicBezTo>
                      <a:pt x="2958" y="148"/>
                      <a:pt x="3143" y="259"/>
                      <a:pt x="3327" y="370"/>
                    </a:cubicBezTo>
                    <a:cubicBezTo>
                      <a:pt x="3549" y="481"/>
                      <a:pt x="3771" y="629"/>
                      <a:pt x="3993" y="814"/>
                    </a:cubicBezTo>
                    <a:cubicBezTo>
                      <a:pt x="4215" y="999"/>
                      <a:pt x="4437" y="1257"/>
                      <a:pt x="4621" y="1553"/>
                    </a:cubicBezTo>
                    <a:cubicBezTo>
                      <a:pt x="5028" y="2145"/>
                      <a:pt x="5287" y="2884"/>
                      <a:pt x="5213" y="3697"/>
                    </a:cubicBezTo>
                    <a:cubicBezTo>
                      <a:pt x="5213" y="3755"/>
                      <a:pt x="5213" y="3835"/>
                      <a:pt x="5213" y="3919"/>
                    </a:cubicBezTo>
                    <a:cubicBezTo>
                      <a:pt x="5213" y="3904"/>
                      <a:pt x="5211" y="3899"/>
                      <a:pt x="5209" y="3899"/>
                    </a:cubicBezTo>
                    <a:cubicBezTo>
                      <a:pt x="5200" y="3899"/>
                      <a:pt x="5176" y="3993"/>
                      <a:pt x="5176" y="3993"/>
                    </a:cubicBezTo>
                    <a:lnTo>
                      <a:pt x="5213" y="3956"/>
                    </a:lnTo>
                    <a:cubicBezTo>
                      <a:pt x="5213" y="3968"/>
                      <a:pt x="5213" y="3981"/>
                      <a:pt x="5213" y="3993"/>
                    </a:cubicBezTo>
                    <a:lnTo>
                      <a:pt x="5176" y="3993"/>
                    </a:lnTo>
                    <a:lnTo>
                      <a:pt x="5176" y="4067"/>
                    </a:lnTo>
                    <a:lnTo>
                      <a:pt x="5102" y="4289"/>
                    </a:lnTo>
                    <a:lnTo>
                      <a:pt x="5065" y="4474"/>
                    </a:lnTo>
                    <a:cubicBezTo>
                      <a:pt x="5065" y="4511"/>
                      <a:pt x="5028" y="4548"/>
                      <a:pt x="4991" y="4585"/>
                    </a:cubicBezTo>
                    <a:cubicBezTo>
                      <a:pt x="4954" y="4622"/>
                      <a:pt x="4954" y="4696"/>
                      <a:pt x="4917" y="4770"/>
                    </a:cubicBezTo>
                    <a:lnTo>
                      <a:pt x="4732" y="4991"/>
                    </a:lnTo>
                    <a:lnTo>
                      <a:pt x="4658" y="5102"/>
                    </a:lnTo>
                    <a:lnTo>
                      <a:pt x="4584" y="5213"/>
                    </a:lnTo>
                    <a:cubicBezTo>
                      <a:pt x="4511" y="5250"/>
                      <a:pt x="4437" y="5324"/>
                      <a:pt x="4363" y="5398"/>
                    </a:cubicBezTo>
                    <a:cubicBezTo>
                      <a:pt x="4289" y="5435"/>
                      <a:pt x="4215" y="5472"/>
                      <a:pt x="4141" y="5546"/>
                    </a:cubicBezTo>
                    <a:cubicBezTo>
                      <a:pt x="3808" y="5731"/>
                      <a:pt x="3475" y="5879"/>
                      <a:pt x="3069" y="5879"/>
                    </a:cubicBezTo>
                    <a:lnTo>
                      <a:pt x="2847" y="5879"/>
                    </a:lnTo>
                    <a:cubicBezTo>
                      <a:pt x="2736" y="5842"/>
                      <a:pt x="2588" y="5842"/>
                      <a:pt x="2477" y="5805"/>
                    </a:cubicBezTo>
                    <a:cubicBezTo>
                      <a:pt x="2440" y="5805"/>
                      <a:pt x="2366" y="5768"/>
                      <a:pt x="2329" y="5768"/>
                    </a:cubicBezTo>
                    <a:cubicBezTo>
                      <a:pt x="2255" y="5731"/>
                      <a:pt x="2181" y="5694"/>
                      <a:pt x="2107" y="5657"/>
                    </a:cubicBezTo>
                    <a:cubicBezTo>
                      <a:pt x="1812" y="5472"/>
                      <a:pt x="1590" y="5250"/>
                      <a:pt x="1442" y="4954"/>
                    </a:cubicBezTo>
                    <a:cubicBezTo>
                      <a:pt x="1368" y="4880"/>
                      <a:pt x="1368" y="4807"/>
                      <a:pt x="1331" y="4696"/>
                    </a:cubicBezTo>
                    <a:cubicBezTo>
                      <a:pt x="1294" y="4622"/>
                      <a:pt x="1257" y="4548"/>
                      <a:pt x="1257" y="4474"/>
                    </a:cubicBezTo>
                    <a:cubicBezTo>
                      <a:pt x="1257" y="4400"/>
                      <a:pt x="1220" y="4326"/>
                      <a:pt x="1220" y="4252"/>
                    </a:cubicBezTo>
                    <a:lnTo>
                      <a:pt x="1220" y="4215"/>
                    </a:lnTo>
                    <a:lnTo>
                      <a:pt x="1220" y="4141"/>
                    </a:lnTo>
                    <a:lnTo>
                      <a:pt x="1220" y="3993"/>
                    </a:lnTo>
                    <a:cubicBezTo>
                      <a:pt x="1220" y="3882"/>
                      <a:pt x="1257" y="3845"/>
                      <a:pt x="1257" y="3771"/>
                    </a:cubicBezTo>
                    <a:cubicBezTo>
                      <a:pt x="1257" y="3734"/>
                      <a:pt x="1257" y="3660"/>
                      <a:pt x="1294" y="3586"/>
                    </a:cubicBezTo>
                    <a:cubicBezTo>
                      <a:pt x="1331" y="3513"/>
                      <a:pt x="1368" y="3439"/>
                      <a:pt x="1368" y="3402"/>
                    </a:cubicBezTo>
                    <a:cubicBezTo>
                      <a:pt x="1405" y="3328"/>
                      <a:pt x="1442" y="3254"/>
                      <a:pt x="1479" y="3217"/>
                    </a:cubicBezTo>
                    <a:cubicBezTo>
                      <a:pt x="1553" y="3106"/>
                      <a:pt x="1664" y="3032"/>
                      <a:pt x="1738" y="2921"/>
                    </a:cubicBezTo>
                    <a:cubicBezTo>
                      <a:pt x="1849" y="2847"/>
                      <a:pt x="1960" y="2773"/>
                      <a:pt x="2033" y="2699"/>
                    </a:cubicBezTo>
                    <a:cubicBezTo>
                      <a:pt x="2144" y="2662"/>
                      <a:pt x="2218" y="2625"/>
                      <a:pt x="2292" y="2588"/>
                    </a:cubicBezTo>
                    <a:cubicBezTo>
                      <a:pt x="2366" y="2551"/>
                      <a:pt x="2477" y="2514"/>
                      <a:pt x="2514" y="2514"/>
                    </a:cubicBezTo>
                    <a:cubicBezTo>
                      <a:pt x="2662" y="2477"/>
                      <a:pt x="2699" y="2440"/>
                      <a:pt x="2699" y="2440"/>
                    </a:cubicBezTo>
                    <a:cubicBezTo>
                      <a:pt x="2699" y="2440"/>
                      <a:pt x="2662" y="2440"/>
                      <a:pt x="2514" y="2403"/>
                    </a:cubicBezTo>
                    <a:cubicBezTo>
                      <a:pt x="2436" y="2377"/>
                      <a:pt x="2302" y="2351"/>
                      <a:pt x="2139" y="2351"/>
                    </a:cubicBezTo>
                    <a:cubicBezTo>
                      <a:pt x="2071" y="2351"/>
                      <a:pt x="1998" y="2356"/>
                      <a:pt x="1923" y="2366"/>
                    </a:cubicBezTo>
                    <a:cubicBezTo>
                      <a:pt x="1812" y="2366"/>
                      <a:pt x="1664" y="2403"/>
                      <a:pt x="1516" y="2440"/>
                    </a:cubicBezTo>
                    <a:cubicBezTo>
                      <a:pt x="1368" y="2514"/>
                      <a:pt x="1183" y="2588"/>
                      <a:pt x="1035" y="2699"/>
                    </a:cubicBezTo>
                    <a:cubicBezTo>
                      <a:pt x="961" y="2773"/>
                      <a:pt x="850" y="2810"/>
                      <a:pt x="776" y="2884"/>
                    </a:cubicBezTo>
                    <a:cubicBezTo>
                      <a:pt x="703" y="2958"/>
                      <a:pt x="629" y="3032"/>
                      <a:pt x="555" y="3143"/>
                    </a:cubicBezTo>
                    <a:cubicBezTo>
                      <a:pt x="481" y="3217"/>
                      <a:pt x="407" y="3328"/>
                      <a:pt x="370" y="3439"/>
                    </a:cubicBezTo>
                    <a:cubicBezTo>
                      <a:pt x="296" y="3550"/>
                      <a:pt x="222" y="3697"/>
                      <a:pt x="185" y="3771"/>
                    </a:cubicBezTo>
                    <a:cubicBezTo>
                      <a:pt x="0" y="4215"/>
                      <a:pt x="0" y="4807"/>
                      <a:pt x="148" y="5398"/>
                    </a:cubicBezTo>
                    <a:cubicBezTo>
                      <a:pt x="296" y="5990"/>
                      <a:pt x="629" y="6544"/>
                      <a:pt x="1183" y="6951"/>
                    </a:cubicBezTo>
                    <a:cubicBezTo>
                      <a:pt x="1294" y="7062"/>
                      <a:pt x="1405" y="7173"/>
                      <a:pt x="1590" y="7247"/>
                    </a:cubicBezTo>
                    <a:cubicBezTo>
                      <a:pt x="1775" y="7321"/>
                      <a:pt x="1960" y="7431"/>
                      <a:pt x="2144" y="7468"/>
                    </a:cubicBezTo>
                    <a:cubicBezTo>
                      <a:pt x="2292" y="7542"/>
                      <a:pt x="2403" y="7542"/>
                      <a:pt x="2551" y="7579"/>
                    </a:cubicBezTo>
                    <a:lnTo>
                      <a:pt x="2625" y="7616"/>
                    </a:lnTo>
                    <a:lnTo>
                      <a:pt x="3106" y="7616"/>
                    </a:lnTo>
                    <a:cubicBezTo>
                      <a:pt x="3154" y="7619"/>
                      <a:pt x="3203" y="7620"/>
                      <a:pt x="3252" y="7620"/>
                    </a:cubicBezTo>
                    <a:cubicBezTo>
                      <a:pt x="3873" y="7620"/>
                      <a:pt x="4517" y="7407"/>
                      <a:pt x="5065" y="7099"/>
                    </a:cubicBezTo>
                    <a:cubicBezTo>
                      <a:pt x="5694" y="6729"/>
                      <a:pt x="6137" y="6174"/>
                      <a:pt x="6470" y="5583"/>
                    </a:cubicBezTo>
                    <a:cubicBezTo>
                      <a:pt x="6544" y="5398"/>
                      <a:pt x="6618" y="5213"/>
                      <a:pt x="6692" y="5028"/>
                    </a:cubicBezTo>
                    <a:cubicBezTo>
                      <a:pt x="6692" y="4954"/>
                      <a:pt x="6729" y="4843"/>
                      <a:pt x="6766" y="4770"/>
                    </a:cubicBezTo>
                    <a:lnTo>
                      <a:pt x="6766" y="4585"/>
                    </a:lnTo>
                    <a:cubicBezTo>
                      <a:pt x="6803" y="4437"/>
                      <a:pt x="6840" y="4289"/>
                      <a:pt x="6840" y="4141"/>
                    </a:cubicBezTo>
                    <a:cubicBezTo>
                      <a:pt x="6840" y="3956"/>
                      <a:pt x="6840" y="3808"/>
                      <a:pt x="6840" y="3660"/>
                    </a:cubicBezTo>
                    <a:cubicBezTo>
                      <a:pt x="6803" y="3069"/>
                      <a:pt x="6618" y="2477"/>
                      <a:pt x="6359" y="1997"/>
                    </a:cubicBezTo>
                    <a:cubicBezTo>
                      <a:pt x="6100" y="1516"/>
                      <a:pt x="5768" y="1109"/>
                      <a:pt x="5398" y="814"/>
                    </a:cubicBezTo>
                    <a:cubicBezTo>
                      <a:pt x="5028" y="555"/>
                      <a:pt x="4658" y="333"/>
                      <a:pt x="4326" y="222"/>
                    </a:cubicBezTo>
                    <a:cubicBezTo>
                      <a:pt x="4178" y="148"/>
                      <a:pt x="3993" y="111"/>
                      <a:pt x="3845" y="74"/>
                    </a:cubicBezTo>
                    <a:cubicBezTo>
                      <a:pt x="3697" y="37"/>
                      <a:pt x="3549" y="37"/>
                      <a:pt x="3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2235025" y="3283575"/>
                <a:ext cx="192275" cy="169975"/>
              </a:xfrm>
              <a:custGeom>
                <a:avLst/>
                <a:gdLst/>
                <a:ahLst/>
                <a:cxnLst/>
                <a:rect l="l" t="t" r="r" b="b"/>
                <a:pathLst>
                  <a:path w="7691" h="6799" extrusionOk="0">
                    <a:moveTo>
                      <a:pt x="3550" y="1"/>
                    </a:moveTo>
                    <a:cubicBezTo>
                      <a:pt x="3402" y="1"/>
                      <a:pt x="3254" y="37"/>
                      <a:pt x="3106" y="37"/>
                    </a:cubicBezTo>
                    <a:lnTo>
                      <a:pt x="2885" y="74"/>
                    </a:lnTo>
                    <a:cubicBezTo>
                      <a:pt x="2848" y="74"/>
                      <a:pt x="2737" y="148"/>
                      <a:pt x="2663" y="148"/>
                    </a:cubicBezTo>
                    <a:cubicBezTo>
                      <a:pt x="2478" y="222"/>
                      <a:pt x="2293" y="296"/>
                      <a:pt x="2108" y="370"/>
                    </a:cubicBezTo>
                    <a:cubicBezTo>
                      <a:pt x="1517" y="703"/>
                      <a:pt x="962" y="1147"/>
                      <a:pt x="592" y="1738"/>
                    </a:cubicBezTo>
                    <a:cubicBezTo>
                      <a:pt x="260" y="2367"/>
                      <a:pt x="1" y="3069"/>
                      <a:pt x="75" y="3735"/>
                    </a:cubicBezTo>
                    <a:lnTo>
                      <a:pt x="75" y="3993"/>
                    </a:lnTo>
                    <a:lnTo>
                      <a:pt x="75" y="4067"/>
                    </a:lnTo>
                    <a:lnTo>
                      <a:pt x="75" y="4104"/>
                    </a:lnTo>
                    <a:lnTo>
                      <a:pt x="75" y="4215"/>
                    </a:lnTo>
                    <a:lnTo>
                      <a:pt x="112" y="4289"/>
                    </a:lnTo>
                    <a:cubicBezTo>
                      <a:pt x="149" y="4437"/>
                      <a:pt x="149" y="4548"/>
                      <a:pt x="186" y="4696"/>
                    </a:cubicBezTo>
                    <a:cubicBezTo>
                      <a:pt x="260" y="4881"/>
                      <a:pt x="334" y="5065"/>
                      <a:pt x="445" y="5250"/>
                    </a:cubicBezTo>
                    <a:cubicBezTo>
                      <a:pt x="518" y="5398"/>
                      <a:pt x="629" y="5546"/>
                      <a:pt x="740" y="5657"/>
                    </a:cubicBezTo>
                    <a:cubicBezTo>
                      <a:pt x="1147" y="6175"/>
                      <a:pt x="1702" y="6544"/>
                      <a:pt x="2293" y="6692"/>
                    </a:cubicBezTo>
                    <a:cubicBezTo>
                      <a:pt x="2572" y="6762"/>
                      <a:pt x="2852" y="6799"/>
                      <a:pt x="3111" y="6799"/>
                    </a:cubicBezTo>
                    <a:cubicBezTo>
                      <a:pt x="3402" y="6799"/>
                      <a:pt x="3668" y="6753"/>
                      <a:pt x="3883" y="6655"/>
                    </a:cubicBezTo>
                    <a:cubicBezTo>
                      <a:pt x="3994" y="6618"/>
                      <a:pt x="4142" y="6544"/>
                      <a:pt x="4253" y="6470"/>
                    </a:cubicBezTo>
                    <a:cubicBezTo>
                      <a:pt x="4363" y="6433"/>
                      <a:pt x="4474" y="6359"/>
                      <a:pt x="4548" y="6286"/>
                    </a:cubicBezTo>
                    <a:cubicBezTo>
                      <a:pt x="4659" y="6212"/>
                      <a:pt x="4733" y="6138"/>
                      <a:pt x="4807" y="6064"/>
                    </a:cubicBezTo>
                    <a:cubicBezTo>
                      <a:pt x="4881" y="5990"/>
                      <a:pt x="4918" y="5879"/>
                      <a:pt x="4992" y="5805"/>
                    </a:cubicBezTo>
                    <a:cubicBezTo>
                      <a:pt x="5103" y="5657"/>
                      <a:pt x="5177" y="5472"/>
                      <a:pt x="5251" y="5324"/>
                    </a:cubicBezTo>
                    <a:cubicBezTo>
                      <a:pt x="5288" y="5176"/>
                      <a:pt x="5325" y="5029"/>
                      <a:pt x="5325" y="4918"/>
                    </a:cubicBezTo>
                    <a:cubicBezTo>
                      <a:pt x="5325" y="4659"/>
                      <a:pt x="5325" y="4437"/>
                      <a:pt x="5288" y="4326"/>
                    </a:cubicBezTo>
                    <a:cubicBezTo>
                      <a:pt x="5251" y="4178"/>
                      <a:pt x="5214" y="4141"/>
                      <a:pt x="5214" y="4141"/>
                    </a:cubicBezTo>
                    <a:cubicBezTo>
                      <a:pt x="5214" y="4141"/>
                      <a:pt x="5214" y="4178"/>
                      <a:pt x="5177" y="4326"/>
                    </a:cubicBezTo>
                    <a:cubicBezTo>
                      <a:pt x="5140" y="4363"/>
                      <a:pt x="5140" y="4437"/>
                      <a:pt x="5103" y="4548"/>
                    </a:cubicBezTo>
                    <a:cubicBezTo>
                      <a:pt x="5066" y="4622"/>
                      <a:pt x="5029" y="4696"/>
                      <a:pt x="4992" y="4807"/>
                    </a:cubicBezTo>
                    <a:cubicBezTo>
                      <a:pt x="4918" y="4881"/>
                      <a:pt x="4844" y="4992"/>
                      <a:pt x="4770" y="5065"/>
                    </a:cubicBezTo>
                    <a:cubicBezTo>
                      <a:pt x="4659" y="5176"/>
                      <a:pt x="4585" y="5287"/>
                      <a:pt x="4474" y="5324"/>
                    </a:cubicBezTo>
                    <a:cubicBezTo>
                      <a:pt x="4400" y="5361"/>
                      <a:pt x="4363" y="5398"/>
                      <a:pt x="4290" y="5435"/>
                    </a:cubicBezTo>
                    <a:cubicBezTo>
                      <a:pt x="4253" y="5472"/>
                      <a:pt x="4179" y="5509"/>
                      <a:pt x="4105" y="5546"/>
                    </a:cubicBezTo>
                    <a:cubicBezTo>
                      <a:pt x="4031" y="5546"/>
                      <a:pt x="3957" y="5583"/>
                      <a:pt x="3920" y="5583"/>
                    </a:cubicBezTo>
                    <a:cubicBezTo>
                      <a:pt x="3846" y="5583"/>
                      <a:pt x="3809" y="5620"/>
                      <a:pt x="3698" y="5620"/>
                    </a:cubicBezTo>
                    <a:lnTo>
                      <a:pt x="3439" y="5620"/>
                    </a:lnTo>
                    <a:cubicBezTo>
                      <a:pt x="3365" y="5583"/>
                      <a:pt x="3291" y="5583"/>
                      <a:pt x="3217" y="5583"/>
                    </a:cubicBezTo>
                    <a:cubicBezTo>
                      <a:pt x="3143" y="5546"/>
                      <a:pt x="3069" y="5546"/>
                      <a:pt x="2959" y="5509"/>
                    </a:cubicBezTo>
                    <a:cubicBezTo>
                      <a:pt x="2885" y="5472"/>
                      <a:pt x="2811" y="5472"/>
                      <a:pt x="2737" y="5398"/>
                    </a:cubicBezTo>
                    <a:cubicBezTo>
                      <a:pt x="2441" y="5250"/>
                      <a:pt x="2219" y="4992"/>
                      <a:pt x="2034" y="4733"/>
                    </a:cubicBezTo>
                    <a:cubicBezTo>
                      <a:pt x="1997" y="4659"/>
                      <a:pt x="1960" y="4585"/>
                      <a:pt x="1923" y="4511"/>
                    </a:cubicBezTo>
                    <a:cubicBezTo>
                      <a:pt x="1923" y="4437"/>
                      <a:pt x="1886" y="4400"/>
                      <a:pt x="1886" y="4363"/>
                    </a:cubicBezTo>
                    <a:cubicBezTo>
                      <a:pt x="1849" y="4252"/>
                      <a:pt x="1849" y="4104"/>
                      <a:pt x="1812" y="3956"/>
                    </a:cubicBezTo>
                    <a:lnTo>
                      <a:pt x="1812" y="3882"/>
                    </a:lnTo>
                    <a:lnTo>
                      <a:pt x="1812" y="3735"/>
                    </a:lnTo>
                    <a:cubicBezTo>
                      <a:pt x="1812" y="3365"/>
                      <a:pt x="1960" y="3032"/>
                      <a:pt x="2145" y="2699"/>
                    </a:cubicBezTo>
                    <a:cubicBezTo>
                      <a:pt x="2182" y="2625"/>
                      <a:pt x="2256" y="2551"/>
                      <a:pt x="2293" y="2478"/>
                    </a:cubicBezTo>
                    <a:cubicBezTo>
                      <a:pt x="2367" y="2404"/>
                      <a:pt x="2441" y="2330"/>
                      <a:pt x="2478" y="2256"/>
                    </a:cubicBezTo>
                    <a:lnTo>
                      <a:pt x="2589" y="2182"/>
                    </a:lnTo>
                    <a:lnTo>
                      <a:pt x="2700" y="2071"/>
                    </a:lnTo>
                    <a:lnTo>
                      <a:pt x="2922" y="1923"/>
                    </a:lnTo>
                    <a:cubicBezTo>
                      <a:pt x="2996" y="1886"/>
                      <a:pt x="3069" y="1849"/>
                      <a:pt x="3106" y="1812"/>
                    </a:cubicBezTo>
                    <a:cubicBezTo>
                      <a:pt x="3143" y="1812"/>
                      <a:pt x="3180" y="1775"/>
                      <a:pt x="3217" y="1775"/>
                    </a:cubicBezTo>
                    <a:lnTo>
                      <a:pt x="3402" y="1738"/>
                    </a:lnTo>
                    <a:lnTo>
                      <a:pt x="3587" y="1664"/>
                    </a:lnTo>
                    <a:lnTo>
                      <a:pt x="3698" y="1664"/>
                    </a:lnTo>
                    <a:lnTo>
                      <a:pt x="3735" y="1627"/>
                    </a:lnTo>
                    <a:lnTo>
                      <a:pt x="3698" y="1627"/>
                    </a:lnTo>
                    <a:cubicBezTo>
                      <a:pt x="3809" y="1627"/>
                      <a:pt x="3920" y="1627"/>
                      <a:pt x="3994" y="1590"/>
                    </a:cubicBezTo>
                    <a:cubicBezTo>
                      <a:pt x="4046" y="1588"/>
                      <a:pt x="4097" y="1587"/>
                      <a:pt x="4148" y="1587"/>
                    </a:cubicBezTo>
                    <a:cubicBezTo>
                      <a:pt x="4901" y="1587"/>
                      <a:pt x="5584" y="1836"/>
                      <a:pt x="6138" y="2182"/>
                    </a:cubicBezTo>
                    <a:cubicBezTo>
                      <a:pt x="6434" y="2404"/>
                      <a:pt x="6693" y="2625"/>
                      <a:pt x="6877" y="2847"/>
                    </a:cubicBezTo>
                    <a:cubicBezTo>
                      <a:pt x="7062" y="3069"/>
                      <a:pt x="7210" y="3291"/>
                      <a:pt x="7321" y="3513"/>
                    </a:cubicBezTo>
                    <a:cubicBezTo>
                      <a:pt x="7432" y="3698"/>
                      <a:pt x="7543" y="3882"/>
                      <a:pt x="7580" y="3993"/>
                    </a:cubicBezTo>
                    <a:cubicBezTo>
                      <a:pt x="7617" y="4104"/>
                      <a:pt x="7654" y="4178"/>
                      <a:pt x="7654" y="4178"/>
                    </a:cubicBezTo>
                    <a:cubicBezTo>
                      <a:pt x="7654" y="4178"/>
                      <a:pt x="7654" y="4104"/>
                      <a:pt x="7654" y="3993"/>
                    </a:cubicBezTo>
                    <a:cubicBezTo>
                      <a:pt x="7691" y="3845"/>
                      <a:pt x="7691" y="3661"/>
                      <a:pt x="7691" y="3402"/>
                    </a:cubicBezTo>
                    <a:cubicBezTo>
                      <a:pt x="7654" y="3291"/>
                      <a:pt x="7654" y="3143"/>
                      <a:pt x="7617" y="2995"/>
                    </a:cubicBezTo>
                    <a:cubicBezTo>
                      <a:pt x="7580" y="2847"/>
                      <a:pt x="7543" y="2662"/>
                      <a:pt x="7469" y="2515"/>
                    </a:cubicBezTo>
                    <a:cubicBezTo>
                      <a:pt x="7358" y="2145"/>
                      <a:pt x="7136" y="1812"/>
                      <a:pt x="6840" y="1442"/>
                    </a:cubicBezTo>
                    <a:cubicBezTo>
                      <a:pt x="6582" y="1073"/>
                      <a:pt x="6175" y="740"/>
                      <a:pt x="5694" y="481"/>
                    </a:cubicBezTo>
                    <a:cubicBezTo>
                      <a:pt x="5214" y="222"/>
                      <a:pt x="4622" y="37"/>
                      <a:pt x="4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625025" y="2991500"/>
                <a:ext cx="832775" cy="834650"/>
              </a:xfrm>
              <a:custGeom>
                <a:avLst/>
                <a:gdLst/>
                <a:ahLst/>
                <a:cxnLst/>
                <a:rect l="l" t="t" r="r" b="b"/>
                <a:pathLst>
                  <a:path w="33311" h="33386" extrusionOk="0">
                    <a:moveTo>
                      <a:pt x="23329" y="1"/>
                    </a:moveTo>
                    <a:lnTo>
                      <a:pt x="22368" y="38"/>
                    </a:lnTo>
                    <a:cubicBezTo>
                      <a:pt x="20519" y="75"/>
                      <a:pt x="18633" y="75"/>
                      <a:pt x="16785" y="149"/>
                    </a:cubicBezTo>
                    <a:cubicBezTo>
                      <a:pt x="14936" y="223"/>
                      <a:pt x="13051" y="260"/>
                      <a:pt x="11202" y="333"/>
                    </a:cubicBezTo>
                    <a:lnTo>
                      <a:pt x="8393" y="481"/>
                    </a:lnTo>
                    <a:lnTo>
                      <a:pt x="5620" y="629"/>
                    </a:lnTo>
                    <a:cubicBezTo>
                      <a:pt x="4659" y="666"/>
                      <a:pt x="3734" y="740"/>
                      <a:pt x="2810" y="777"/>
                    </a:cubicBezTo>
                    <a:cubicBezTo>
                      <a:pt x="1886" y="851"/>
                      <a:pt x="925" y="925"/>
                      <a:pt x="0" y="999"/>
                    </a:cubicBezTo>
                    <a:cubicBezTo>
                      <a:pt x="925" y="1073"/>
                      <a:pt x="1886" y="1147"/>
                      <a:pt x="2810" y="1221"/>
                    </a:cubicBezTo>
                    <a:cubicBezTo>
                      <a:pt x="3734" y="1258"/>
                      <a:pt x="4659" y="1332"/>
                      <a:pt x="5620" y="1369"/>
                    </a:cubicBezTo>
                    <a:lnTo>
                      <a:pt x="8393" y="1554"/>
                    </a:lnTo>
                    <a:lnTo>
                      <a:pt x="11202" y="1664"/>
                    </a:lnTo>
                    <a:cubicBezTo>
                      <a:pt x="13051" y="1738"/>
                      <a:pt x="14936" y="1775"/>
                      <a:pt x="16785" y="1849"/>
                    </a:cubicBezTo>
                    <a:cubicBezTo>
                      <a:pt x="18308" y="1910"/>
                      <a:pt x="19856" y="1946"/>
                      <a:pt x="21389" y="1957"/>
                    </a:cubicBezTo>
                    <a:lnTo>
                      <a:pt x="21389" y="1957"/>
                    </a:lnTo>
                    <a:cubicBezTo>
                      <a:pt x="21368" y="3300"/>
                      <a:pt x="21362" y="4639"/>
                      <a:pt x="21332" y="5953"/>
                    </a:cubicBezTo>
                    <a:lnTo>
                      <a:pt x="21332" y="10907"/>
                    </a:lnTo>
                    <a:lnTo>
                      <a:pt x="21295" y="11979"/>
                    </a:lnTo>
                    <a:lnTo>
                      <a:pt x="27359" y="11979"/>
                    </a:lnTo>
                    <a:cubicBezTo>
                      <a:pt x="28666" y="11950"/>
                      <a:pt x="29998" y="11944"/>
                      <a:pt x="31335" y="11923"/>
                    </a:cubicBezTo>
                    <a:lnTo>
                      <a:pt x="31335" y="11923"/>
                    </a:lnTo>
                    <a:cubicBezTo>
                      <a:pt x="31366" y="13469"/>
                      <a:pt x="31402" y="15010"/>
                      <a:pt x="31462" y="16527"/>
                    </a:cubicBezTo>
                    <a:cubicBezTo>
                      <a:pt x="31536" y="18412"/>
                      <a:pt x="31573" y="20298"/>
                      <a:pt x="31647" y="22146"/>
                    </a:cubicBezTo>
                    <a:lnTo>
                      <a:pt x="31758" y="24956"/>
                    </a:lnTo>
                    <a:lnTo>
                      <a:pt x="31906" y="27766"/>
                    </a:lnTo>
                    <a:cubicBezTo>
                      <a:pt x="31980" y="28727"/>
                      <a:pt x="32017" y="29651"/>
                      <a:pt x="32091" y="30576"/>
                    </a:cubicBezTo>
                    <a:cubicBezTo>
                      <a:pt x="32165" y="31537"/>
                      <a:pt x="32239" y="32461"/>
                      <a:pt x="32313" y="33385"/>
                    </a:cubicBezTo>
                    <a:cubicBezTo>
                      <a:pt x="32387" y="32461"/>
                      <a:pt x="32461" y="31537"/>
                      <a:pt x="32497" y="30576"/>
                    </a:cubicBezTo>
                    <a:cubicBezTo>
                      <a:pt x="32571" y="29651"/>
                      <a:pt x="32645" y="28727"/>
                      <a:pt x="32682" y="27766"/>
                    </a:cubicBezTo>
                    <a:lnTo>
                      <a:pt x="32830" y="24956"/>
                    </a:lnTo>
                    <a:lnTo>
                      <a:pt x="32941" y="22146"/>
                    </a:lnTo>
                    <a:cubicBezTo>
                      <a:pt x="33052" y="20298"/>
                      <a:pt x="33089" y="18412"/>
                      <a:pt x="33163" y="16527"/>
                    </a:cubicBezTo>
                    <a:cubicBezTo>
                      <a:pt x="33200" y="14678"/>
                      <a:pt x="33237" y="12793"/>
                      <a:pt x="33274" y="10944"/>
                    </a:cubicBezTo>
                    <a:lnTo>
                      <a:pt x="33311" y="9983"/>
                    </a:lnTo>
                    <a:lnTo>
                      <a:pt x="32313" y="9946"/>
                    </a:lnTo>
                    <a:cubicBezTo>
                      <a:pt x="30649" y="9909"/>
                      <a:pt x="28985" y="9909"/>
                      <a:pt x="27359" y="9872"/>
                    </a:cubicBezTo>
                    <a:lnTo>
                      <a:pt x="23432" y="9872"/>
                    </a:lnTo>
                    <a:lnTo>
                      <a:pt x="23403" y="5953"/>
                    </a:lnTo>
                    <a:cubicBezTo>
                      <a:pt x="23403" y="4326"/>
                      <a:pt x="23403" y="2663"/>
                      <a:pt x="23366" y="999"/>
                    </a:cubicBezTo>
                    <a:lnTo>
                      <a:pt x="23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4"/>
            <p:cNvGrpSpPr/>
            <p:nvPr/>
          </p:nvGrpSpPr>
          <p:grpSpPr>
            <a:xfrm rot="10800000" flipH="1">
              <a:off x="7831335" y="3908360"/>
              <a:ext cx="832775" cy="834650"/>
              <a:chOff x="1625025" y="2991500"/>
              <a:chExt cx="832775" cy="834650"/>
            </a:xfrm>
          </p:grpSpPr>
          <p:sp>
            <p:nvSpPr>
              <p:cNvPr id="107" name="Google Shape;107;p4"/>
              <p:cNvSpPr/>
              <p:nvPr/>
            </p:nvSpPr>
            <p:spPr>
              <a:xfrm>
                <a:off x="2184200" y="3010000"/>
                <a:ext cx="257900" cy="257875"/>
              </a:xfrm>
              <a:custGeom>
                <a:avLst/>
                <a:gdLst/>
                <a:ahLst/>
                <a:cxnLst/>
                <a:rect l="l" t="t" r="r" b="b"/>
                <a:pathLst>
                  <a:path w="10316" h="10315" extrusionOk="0">
                    <a:moveTo>
                      <a:pt x="1627" y="0"/>
                    </a:moveTo>
                    <a:lnTo>
                      <a:pt x="1627" y="0"/>
                    </a:lnTo>
                    <a:cubicBezTo>
                      <a:pt x="4585" y="4289"/>
                      <a:pt x="1442" y="8651"/>
                      <a:pt x="370" y="9945"/>
                    </a:cubicBezTo>
                    <a:cubicBezTo>
                      <a:pt x="1270" y="9200"/>
                      <a:pt x="3654" y="7453"/>
                      <a:pt x="6465" y="7453"/>
                    </a:cubicBezTo>
                    <a:cubicBezTo>
                      <a:pt x="7696" y="7453"/>
                      <a:pt x="9009" y="7788"/>
                      <a:pt x="10315" y="8688"/>
                    </a:cubicBezTo>
                    <a:cubicBezTo>
                      <a:pt x="10315" y="8688"/>
                      <a:pt x="9288" y="5691"/>
                      <a:pt x="6430" y="5691"/>
                    </a:cubicBezTo>
                    <a:cubicBezTo>
                      <a:pt x="6036" y="5691"/>
                      <a:pt x="5606" y="5748"/>
                      <a:pt x="5139" y="5879"/>
                    </a:cubicBezTo>
                    <a:cubicBezTo>
                      <a:pt x="5139" y="5879"/>
                      <a:pt x="9132" y="4732"/>
                      <a:pt x="9169" y="1146"/>
                    </a:cubicBezTo>
                    <a:lnTo>
                      <a:pt x="9169" y="1146"/>
                    </a:lnTo>
                    <a:cubicBezTo>
                      <a:pt x="5583" y="1183"/>
                      <a:pt x="4437" y="5176"/>
                      <a:pt x="4437" y="5176"/>
                    </a:cubicBezTo>
                    <a:cubicBezTo>
                      <a:pt x="5509" y="1331"/>
                      <a:pt x="1627" y="0"/>
                      <a:pt x="1627" y="0"/>
                    </a:cubicBezTo>
                    <a:close/>
                    <a:moveTo>
                      <a:pt x="370" y="9945"/>
                    </a:moveTo>
                    <a:lnTo>
                      <a:pt x="110" y="10179"/>
                    </a:lnTo>
                    <a:lnTo>
                      <a:pt x="110" y="10179"/>
                    </a:lnTo>
                    <a:cubicBezTo>
                      <a:pt x="148" y="10147"/>
                      <a:pt x="198" y="10105"/>
                      <a:pt x="259" y="10056"/>
                    </a:cubicBezTo>
                    <a:lnTo>
                      <a:pt x="259" y="10056"/>
                    </a:lnTo>
                    <a:cubicBezTo>
                      <a:pt x="210" y="10118"/>
                      <a:pt x="169" y="10167"/>
                      <a:pt x="136" y="10205"/>
                    </a:cubicBezTo>
                    <a:lnTo>
                      <a:pt x="136" y="10205"/>
                    </a:lnTo>
                    <a:lnTo>
                      <a:pt x="370" y="9945"/>
                    </a:lnTo>
                    <a:close/>
                    <a:moveTo>
                      <a:pt x="110" y="10179"/>
                    </a:moveTo>
                    <a:cubicBezTo>
                      <a:pt x="33" y="10245"/>
                      <a:pt x="1" y="10278"/>
                      <a:pt x="1" y="10278"/>
                    </a:cubicBezTo>
                    <a:lnTo>
                      <a:pt x="110" y="10179"/>
                    </a:lnTo>
                    <a:close/>
                    <a:moveTo>
                      <a:pt x="136" y="10205"/>
                    </a:moveTo>
                    <a:lnTo>
                      <a:pt x="37" y="10315"/>
                    </a:lnTo>
                    <a:cubicBezTo>
                      <a:pt x="37" y="10315"/>
                      <a:pt x="70" y="10282"/>
                      <a:pt x="136" y="10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2008600" y="3036800"/>
                <a:ext cx="171000" cy="190525"/>
              </a:xfrm>
              <a:custGeom>
                <a:avLst/>
                <a:gdLst/>
                <a:ahLst/>
                <a:cxnLst/>
                <a:rect l="l" t="t" r="r" b="b"/>
                <a:pathLst>
                  <a:path w="6840" h="7621" extrusionOk="0">
                    <a:moveTo>
                      <a:pt x="3438" y="0"/>
                    </a:moveTo>
                    <a:cubicBezTo>
                      <a:pt x="3180" y="0"/>
                      <a:pt x="2995" y="0"/>
                      <a:pt x="2847" y="37"/>
                    </a:cubicBezTo>
                    <a:lnTo>
                      <a:pt x="2662" y="37"/>
                    </a:lnTo>
                    <a:cubicBezTo>
                      <a:pt x="2662" y="37"/>
                      <a:pt x="2736" y="74"/>
                      <a:pt x="2847" y="111"/>
                    </a:cubicBezTo>
                    <a:cubicBezTo>
                      <a:pt x="2958" y="148"/>
                      <a:pt x="3143" y="259"/>
                      <a:pt x="3327" y="370"/>
                    </a:cubicBezTo>
                    <a:cubicBezTo>
                      <a:pt x="3549" y="481"/>
                      <a:pt x="3771" y="629"/>
                      <a:pt x="3993" y="814"/>
                    </a:cubicBezTo>
                    <a:cubicBezTo>
                      <a:pt x="4215" y="999"/>
                      <a:pt x="4437" y="1257"/>
                      <a:pt x="4621" y="1553"/>
                    </a:cubicBezTo>
                    <a:cubicBezTo>
                      <a:pt x="5028" y="2145"/>
                      <a:pt x="5287" y="2884"/>
                      <a:pt x="5213" y="3697"/>
                    </a:cubicBezTo>
                    <a:cubicBezTo>
                      <a:pt x="5213" y="3755"/>
                      <a:pt x="5213" y="3835"/>
                      <a:pt x="5213" y="3919"/>
                    </a:cubicBezTo>
                    <a:cubicBezTo>
                      <a:pt x="5213" y="3904"/>
                      <a:pt x="5211" y="3899"/>
                      <a:pt x="5209" y="3899"/>
                    </a:cubicBezTo>
                    <a:cubicBezTo>
                      <a:pt x="5200" y="3899"/>
                      <a:pt x="5176" y="3993"/>
                      <a:pt x="5176" y="3993"/>
                    </a:cubicBezTo>
                    <a:lnTo>
                      <a:pt x="5213" y="3956"/>
                    </a:lnTo>
                    <a:cubicBezTo>
                      <a:pt x="5213" y="3968"/>
                      <a:pt x="5213" y="3981"/>
                      <a:pt x="5213" y="3993"/>
                    </a:cubicBezTo>
                    <a:lnTo>
                      <a:pt x="5176" y="3993"/>
                    </a:lnTo>
                    <a:lnTo>
                      <a:pt x="5176" y="4067"/>
                    </a:lnTo>
                    <a:lnTo>
                      <a:pt x="5102" y="4289"/>
                    </a:lnTo>
                    <a:lnTo>
                      <a:pt x="5065" y="4474"/>
                    </a:lnTo>
                    <a:cubicBezTo>
                      <a:pt x="5065" y="4511"/>
                      <a:pt x="5028" y="4548"/>
                      <a:pt x="4991" y="4585"/>
                    </a:cubicBezTo>
                    <a:cubicBezTo>
                      <a:pt x="4954" y="4622"/>
                      <a:pt x="4954" y="4696"/>
                      <a:pt x="4917" y="4770"/>
                    </a:cubicBezTo>
                    <a:lnTo>
                      <a:pt x="4732" y="4991"/>
                    </a:lnTo>
                    <a:lnTo>
                      <a:pt x="4658" y="5102"/>
                    </a:lnTo>
                    <a:lnTo>
                      <a:pt x="4584" y="5213"/>
                    </a:lnTo>
                    <a:cubicBezTo>
                      <a:pt x="4511" y="5250"/>
                      <a:pt x="4437" y="5324"/>
                      <a:pt x="4363" y="5398"/>
                    </a:cubicBezTo>
                    <a:cubicBezTo>
                      <a:pt x="4289" y="5435"/>
                      <a:pt x="4215" y="5472"/>
                      <a:pt x="4141" y="5546"/>
                    </a:cubicBezTo>
                    <a:cubicBezTo>
                      <a:pt x="3808" y="5731"/>
                      <a:pt x="3475" y="5879"/>
                      <a:pt x="3069" y="5879"/>
                    </a:cubicBezTo>
                    <a:lnTo>
                      <a:pt x="2847" y="5879"/>
                    </a:lnTo>
                    <a:cubicBezTo>
                      <a:pt x="2736" y="5842"/>
                      <a:pt x="2588" y="5842"/>
                      <a:pt x="2477" y="5805"/>
                    </a:cubicBezTo>
                    <a:cubicBezTo>
                      <a:pt x="2440" y="5805"/>
                      <a:pt x="2366" y="5768"/>
                      <a:pt x="2329" y="5768"/>
                    </a:cubicBezTo>
                    <a:cubicBezTo>
                      <a:pt x="2255" y="5731"/>
                      <a:pt x="2181" y="5694"/>
                      <a:pt x="2107" y="5657"/>
                    </a:cubicBezTo>
                    <a:cubicBezTo>
                      <a:pt x="1812" y="5472"/>
                      <a:pt x="1590" y="5250"/>
                      <a:pt x="1442" y="4954"/>
                    </a:cubicBezTo>
                    <a:cubicBezTo>
                      <a:pt x="1368" y="4880"/>
                      <a:pt x="1368" y="4807"/>
                      <a:pt x="1331" y="4696"/>
                    </a:cubicBezTo>
                    <a:cubicBezTo>
                      <a:pt x="1294" y="4622"/>
                      <a:pt x="1257" y="4548"/>
                      <a:pt x="1257" y="4474"/>
                    </a:cubicBezTo>
                    <a:cubicBezTo>
                      <a:pt x="1257" y="4400"/>
                      <a:pt x="1220" y="4326"/>
                      <a:pt x="1220" y="4252"/>
                    </a:cubicBezTo>
                    <a:lnTo>
                      <a:pt x="1220" y="4215"/>
                    </a:lnTo>
                    <a:lnTo>
                      <a:pt x="1220" y="4141"/>
                    </a:lnTo>
                    <a:lnTo>
                      <a:pt x="1220" y="3993"/>
                    </a:lnTo>
                    <a:cubicBezTo>
                      <a:pt x="1220" y="3882"/>
                      <a:pt x="1257" y="3845"/>
                      <a:pt x="1257" y="3771"/>
                    </a:cubicBezTo>
                    <a:cubicBezTo>
                      <a:pt x="1257" y="3734"/>
                      <a:pt x="1257" y="3660"/>
                      <a:pt x="1294" y="3586"/>
                    </a:cubicBezTo>
                    <a:cubicBezTo>
                      <a:pt x="1331" y="3513"/>
                      <a:pt x="1368" y="3439"/>
                      <a:pt x="1368" y="3402"/>
                    </a:cubicBezTo>
                    <a:cubicBezTo>
                      <a:pt x="1405" y="3328"/>
                      <a:pt x="1442" y="3254"/>
                      <a:pt x="1479" y="3217"/>
                    </a:cubicBezTo>
                    <a:cubicBezTo>
                      <a:pt x="1553" y="3106"/>
                      <a:pt x="1664" y="3032"/>
                      <a:pt x="1738" y="2921"/>
                    </a:cubicBezTo>
                    <a:cubicBezTo>
                      <a:pt x="1849" y="2847"/>
                      <a:pt x="1960" y="2773"/>
                      <a:pt x="2033" y="2699"/>
                    </a:cubicBezTo>
                    <a:cubicBezTo>
                      <a:pt x="2144" y="2662"/>
                      <a:pt x="2218" y="2625"/>
                      <a:pt x="2292" y="2588"/>
                    </a:cubicBezTo>
                    <a:cubicBezTo>
                      <a:pt x="2366" y="2551"/>
                      <a:pt x="2477" y="2514"/>
                      <a:pt x="2514" y="2514"/>
                    </a:cubicBezTo>
                    <a:cubicBezTo>
                      <a:pt x="2662" y="2477"/>
                      <a:pt x="2699" y="2440"/>
                      <a:pt x="2699" y="2440"/>
                    </a:cubicBezTo>
                    <a:cubicBezTo>
                      <a:pt x="2699" y="2440"/>
                      <a:pt x="2662" y="2440"/>
                      <a:pt x="2514" y="2403"/>
                    </a:cubicBezTo>
                    <a:cubicBezTo>
                      <a:pt x="2436" y="2377"/>
                      <a:pt x="2302" y="2351"/>
                      <a:pt x="2139" y="2351"/>
                    </a:cubicBezTo>
                    <a:cubicBezTo>
                      <a:pt x="2071" y="2351"/>
                      <a:pt x="1998" y="2356"/>
                      <a:pt x="1923" y="2366"/>
                    </a:cubicBezTo>
                    <a:cubicBezTo>
                      <a:pt x="1812" y="2366"/>
                      <a:pt x="1664" y="2403"/>
                      <a:pt x="1516" y="2440"/>
                    </a:cubicBezTo>
                    <a:cubicBezTo>
                      <a:pt x="1368" y="2514"/>
                      <a:pt x="1183" y="2588"/>
                      <a:pt x="1035" y="2699"/>
                    </a:cubicBezTo>
                    <a:cubicBezTo>
                      <a:pt x="961" y="2773"/>
                      <a:pt x="850" y="2810"/>
                      <a:pt x="776" y="2884"/>
                    </a:cubicBezTo>
                    <a:cubicBezTo>
                      <a:pt x="703" y="2958"/>
                      <a:pt x="629" y="3032"/>
                      <a:pt x="555" y="3143"/>
                    </a:cubicBezTo>
                    <a:cubicBezTo>
                      <a:pt x="481" y="3217"/>
                      <a:pt x="407" y="3328"/>
                      <a:pt x="370" y="3439"/>
                    </a:cubicBezTo>
                    <a:cubicBezTo>
                      <a:pt x="296" y="3550"/>
                      <a:pt x="222" y="3697"/>
                      <a:pt x="185" y="3771"/>
                    </a:cubicBezTo>
                    <a:cubicBezTo>
                      <a:pt x="0" y="4215"/>
                      <a:pt x="0" y="4807"/>
                      <a:pt x="148" y="5398"/>
                    </a:cubicBezTo>
                    <a:cubicBezTo>
                      <a:pt x="296" y="5990"/>
                      <a:pt x="629" y="6544"/>
                      <a:pt x="1183" y="6951"/>
                    </a:cubicBezTo>
                    <a:cubicBezTo>
                      <a:pt x="1294" y="7062"/>
                      <a:pt x="1405" y="7173"/>
                      <a:pt x="1590" y="7247"/>
                    </a:cubicBezTo>
                    <a:cubicBezTo>
                      <a:pt x="1775" y="7321"/>
                      <a:pt x="1960" y="7431"/>
                      <a:pt x="2144" y="7468"/>
                    </a:cubicBezTo>
                    <a:cubicBezTo>
                      <a:pt x="2292" y="7542"/>
                      <a:pt x="2403" y="7542"/>
                      <a:pt x="2551" y="7579"/>
                    </a:cubicBezTo>
                    <a:lnTo>
                      <a:pt x="2625" y="7616"/>
                    </a:lnTo>
                    <a:lnTo>
                      <a:pt x="3106" y="7616"/>
                    </a:lnTo>
                    <a:cubicBezTo>
                      <a:pt x="3154" y="7619"/>
                      <a:pt x="3203" y="7620"/>
                      <a:pt x="3252" y="7620"/>
                    </a:cubicBezTo>
                    <a:cubicBezTo>
                      <a:pt x="3873" y="7620"/>
                      <a:pt x="4517" y="7407"/>
                      <a:pt x="5065" y="7099"/>
                    </a:cubicBezTo>
                    <a:cubicBezTo>
                      <a:pt x="5694" y="6729"/>
                      <a:pt x="6137" y="6174"/>
                      <a:pt x="6470" y="5583"/>
                    </a:cubicBezTo>
                    <a:cubicBezTo>
                      <a:pt x="6544" y="5398"/>
                      <a:pt x="6618" y="5213"/>
                      <a:pt x="6692" y="5028"/>
                    </a:cubicBezTo>
                    <a:cubicBezTo>
                      <a:pt x="6692" y="4954"/>
                      <a:pt x="6729" y="4843"/>
                      <a:pt x="6766" y="4770"/>
                    </a:cubicBezTo>
                    <a:lnTo>
                      <a:pt x="6766" y="4585"/>
                    </a:lnTo>
                    <a:cubicBezTo>
                      <a:pt x="6803" y="4437"/>
                      <a:pt x="6840" y="4289"/>
                      <a:pt x="6840" y="4141"/>
                    </a:cubicBezTo>
                    <a:cubicBezTo>
                      <a:pt x="6840" y="3956"/>
                      <a:pt x="6840" y="3808"/>
                      <a:pt x="6840" y="3660"/>
                    </a:cubicBezTo>
                    <a:cubicBezTo>
                      <a:pt x="6803" y="3069"/>
                      <a:pt x="6618" y="2477"/>
                      <a:pt x="6359" y="1997"/>
                    </a:cubicBezTo>
                    <a:cubicBezTo>
                      <a:pt x="6100" y="1516"/>
                      <a:pt x="5768" y="1109"/>
                      <a:pt x="5398" y="814"/>
                    </a:cubicBezTo>
                    <a:cubicBezTo>
                      <a:pt x="5028" y="555"/>
                      <a:pt x="4658" y="333"/>
                      <a:pt x="4326" y="222"/>
                    </a:cubicBezTo>
                    <a:cubicBezTo>
                      <a:pt x="4178" y="148"/>
                      <a:pt x="3993" y="111"/>
                      <a:pt x="3845" y="74"/>
                    </a:cubicBezTo>
                    <a:cubicBezTo>
                      <a:pt x="3697" y="37"/>
                      <a:pt x="3549" y="37"/>
                      <a:pt x="3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2235025" y="3283575"/>
                <a:ext cx="192275" cy="169975"/>
              </a:xfrm>
              <a:custGeom>
                <a:avLst/>
                <a:gdLst/>
                <a:ahLst/>
                <a:cxnLst/>
                <a:rect l="l" t="t" r="r" b="b"/>
                <a:pathLst>
                  <a:path w="7691" h="6799" extrusionOk="0">
                    <a:moveTo>
                      <a:pt x="3550" y="1"/>
                    </a:moveTo>
                    <a:cubicBezTo>
                      <a:pt x="3402" y="1"/>
                      <a:pt x="3254" y="37"/>
                      <a:pt x="3106" y="37"/>
                    </a:cubicBezTo>
                    <a:lnTo>
                      <a:pt x="2885" y="74"/>
                    </a:lnTo>
                    <a:cubicBezTo>
                      <a:pt x="2848" y="74"/>
                      <a:pt x="2737" y="148"/>
                      <a:pt x="2663" y="148"/>
                    </a:cubicBezTo>
                    <a:cubicBezTo>
                      <a:pt x="2478" y="222"/>
                      <a:pt x="2293" y="296"/>
                      <a:pt x="2108" y="370"/>
                    </a:cubicBezTo>
                    <a:cubicBezTo>
                      <a:pt x="1517" y="703"/>
                      <a:pt x="962" y="1147"/>
                      <a:pt x="592" y="1738"/>
                    </a:cubicBezTo>
                    <a:cubicBezTo>
                      <a:pt x="260" y="2367"/>
                      <a:pt x="1" y="3069"/>
                      <a:pt x="75" y="3735"/>
                    </a:cubicBezTo>
                    <a:lnTo>
                      <a:pt x="75" y="3993"/>
                    </a:lnTo>
                    <a:lnTo>
                      <a:pt x="75" y="4067"/>
                    </a:lnTo>
                    <a:lnTo>
                      <a:pt x="75" y="4104"/>
                    </a:lnTo>
                    <a:lnTo>
                      <a:pt x="75" y="4215"/>
                    </a:lnTo>
                    <a:lnTo>
                      <a:pt x="112" y="4289"/>
                    </a:lnTo>
                    <a:cubicBezTo>
                      <a:pt x="149" y="4437"/>
                      <a:pt x="149" y="4548"/>
                      <a:pt x="186" y="4696"/>
                    </a:cubicBezTo>
                    <a:cubicBezTo>
                      <a:pt x="260" y="4881"/>
                      <a:pt x="334" y="5065"/>
                      <a:pt x="445" y="5250"/>
                    </a:cubicBezTo>
                    <a:cubicBezTo>
                      <a:pt x="518" y="5398"/>
                      <a:pt x="629" y="5546"/>
                      <a:pt x="740" y="5657"/>
                    </a:cubicBezTo>
                    <a:cubicBezTo>
                      <a:pt x="1147" y="6175"/>
                      <a:pt x="1702" y="6544"/>
                      <a:pt x="2293" y="6692"/>
                    </a:cubicBezTo>
                    <a:cubicBezTo>
                      <a:pt x="2572" y="6762"/>
                      <a:pt x="2852" y="6799"/>
                      <a:pt x="3111" y="6799"/>
                    </a:cubicBezTo>
                    <a:cubicBezTo>
                      <a:pt x="3402" y="6799"/>
                      <a:pt x="3668" y="6753"/>
                      <a:pt x="3883" y="6655"/>
                    </a:cubicBezTo>
                    <a:cubicBezTo>
                      <a:pt x="3994" y="6618"/>
                      <a:pt x="4142" y="6544"/>
                      <a:pt x="4253" y="6470"/>
                    </a:cubicBezTo>
                    <a:cubicBezTo>
                      <a:pt x="4363" y="6433"/>
                      <a:pt x="4474" y="6359"/>
                      <a:pt x="4548" y="6286"/>
                    </a:cubicBezTo>
                    <a:cubicBezTo>
                      <a:pt x="4659" y="6212"/>
                      <a:pt x="4733" y="6138"/>
                      <a:pt x="4807" y="6064"/>
                    </a:cubicBezTo>
                    <a:cubicBezTo>
                      <a:pt x="4881" y="5990"/>
                      <a:pt x="4918" y="5879"/>
                      <a:pt x="4992" y="5805"/>
                    </a:cubicBezTo>
                    <a:cubicBezTo>
                      <a:pt x="5103" y="5657"/>
                      <a:pt x="5177" y="5472"/>
                      <a:pt x="5251" y="5324"/>
                    </a:cubicBezTo>
                    <a:cubicBezTo>
                      <a:pt x="5288" y="5176"/>
                      <a:pt x="5325" y="5029"/>
                      <a:pt x="5325" y="4918"/>
                    </a:cubicBezTo>
                    <a:cubicBezTo>
                      <a:pt x="5325" y="4659"/>
                      <a:pt x="5325" y="4437"/>
                      <a:pt x="5288" y="4326"/>
                    </a:cubicBezTo>
                    <a:cubicBezTo>
                      <a:pt x="5251" y="4178"/>
                      <a:pt x="5214" y="4141"/>
                      <a:pt x="5214" y="4141"/>
                    </a:cubicBezTo>
                    <a:cubicBezTo>
                      <a:pt x="5214" y="4141"/>
                      <a:pt x="5214" y="4178"/>
                      <a:pt x="5177" y="4326"/>
                    </a:cubicBezTo>
                    <a:cubicBezTo>
                      <a:pt x="5140" y="4363"/>
                      <a:pt x="5140" y="4437"/>
                      <a:pt x="5103" y="4548"/>
                    </a:cubicBezTo>
                    <a:cubicBezTo>
                      <a:pt x="5066" y="4622"/>
                      <a:pt x="5029" y="4696"/>
                      <a:pt x="4992" y="4807"/>
                    </a:cubicBezTo>
                    <a:cubicBezTo>
                      <a:pt x="4918" y="4881"/>
                      <a:pt x="4844" y="4992"/>
                      <a:pt x="4770" y="5065"/>
                    </a:cubicBezTo>
                    <a:cubicBezTo>
                      <a:pt x="4659" y="5176"/>
                      <a:pt x="4585" y="5287"/>
                      <a:pt x="4474" y="5324"/>
                    </a:cubicBezTo>
                    <a:cubicBezTo>
                      <a:pt x="4400" y="5361"/>
                      <a:pt x="4363" y="5398"/>
                      <a:pt x="4290" y="5435"/>
                    </a:cubicBezTo>
                    <a:cubicBezTo>
                      <a:pt x="4253" y="5472"/>
                      <a:pt x="4179" y="5509"/>
                      <a:pt x="4105" y="5546"/>
                    </a:cubicBezTo>
                    <a:cubicBezTo>
                      <a:pt x="4031" y="5546"/>
                      <a:pt x="3957" y="5583"/>
                      <a:pt x="3920" y="5583"/>
                    </a:cubicBezTo>
                    <a:cubicBezTo>
                      <a:pt x="3846" y="5583"/>
                      <a:pt x="3809" y="5620"/>
                      <a:pt x="3698" y="5620"/>
                    </a:cubicBezTo>
                    <a:lnTo>
                      <a:pt x="3439" y="5620"/>
                    </a:lnTo>
                    <a:cubicBezTo>
                      <a:pt x="3365" y="5583"/>
                      <a:pt x="3291" y="5583"/>
                      <a:pt x="3217" y="5583"/>
                    </a:cubicBezTo>
                    <a:cubicBezTo>
                      <a:pt x="3143" y="5546"/>
                      <a:pt x="3069" y="5546"/>
                      <a:pt x="2959" y="5509"/>
                    </a:cubicBezTo>
                    <a:cubicBezTo>
                      <a:pt x="2885" y="5472"/>
                      <a:pt x="2811" y="5472"/>
                      <a:pt x="2737" y="5398"/>
                    </a:cubicBezTo>
                    <a:cubicBezTo>
                      <a:pt x="2441" y="5250"/>
                      <a:pt x="2219" y="4992"/>
                      <a:pt x="2034" y="4733"/>
                    </a:cubicBezTo>
                    <a:cubicBezTo>
                      <a:pt x="1997" y="4659"/>
                      <a:pt x="1960" y="4585"/>
                      <a:pt x="1923" y="4511"/>
                    </a:cubicBezTo>
                    <a:cubicBezTo>
                      <a:pt x="1923" y="4437"/>
                      <a:pt x="1886" y="4400"/>
                      <a:pt x="1886" y="4363"/>
                    </a:cubicBezTo>
                    <a:cubicBezTo>
                      <a:pt x="1849" y="4252"/>
                      <a:pt x="1849" y="4104"/>
                      <a:pt x="1812" y="3956"/>
                    </a:cubicBezTo>
                    <a:lnTo>
                      <a:pt x="1812" y="3882"/>
                    </a:lnTo>
                    <a:lnTo>
                      <a:pt x="1812" y="3735"/>
                    </a:lnTo>
                    <a:cubicBezTo>
                      <a:pt x="1812" y="3365"/>
                      <a:pt x="1960" y="3032"/>
                      <a:pt x="2145" y="2699"/>
                    </a:cubicBezTo>
                    <a:cubicBezTo>
                      <a:pt x="2182" y="2625"/>
                      <a:pt x="2256" y="2551"/>
                      <a:pt x="2293" y="2478"/>
                    </a:cubicBezTo>
                    <a:cubicBezTo>
                      <a:pt x="2367" y="2404"/>
                      <a:pt x="2441" y="2330"/>
                      <a:pt x="2478" y="2256"/>
                    </a:cubicBezTo>
                    <a:lnTo>
                      <a:pt x="2589" y="2182"/>
                    </a:lnTo>
                    <a:lnTo>
                      <a:pt x="2700" y="2071"/>
                    </a:lnTo>
                    <a:lnTo>
                      <a:pt x="2922" y="1923"/>
                    </a:lnTo>
                    <a:cubicBezTo>
                      <a:pt x="2996" y="1886"/>
                      <a:pt x="3069" y="1849"/>
                      <a:pt x="3106" y="1812"/>
                    </a:cubicBezTo>
                    <a:cubicBezTo>
                      <a:pt x="3143" y="1812"/>
                      <a:pt x="3180" y="1775"/>
                      <a:pt x="3217" y="1775"/>
                    </a:cubicBezTo>
                    <a:lnTo>
                      <a:pt x="3402" y="1738"/>
                    </a:lnTo>
                    <a:lnTo>
                      <a:pt x="3587" y="1664"/>
                    </a:lnTo>
                    <a:lnTo>
                      <a:pt x="3698" y="1664"/>
                    </a:lnTo>
                    <a:lnTo>
                      <a:pt x="3735" y="1627"/>
                    </a:lnTo>
                    <a:lnTo>
                      <a:pt x="3698" y="1627"/>
                    </a:lnTo>
                    <a:cubicBezTo>
                      <a:pt x="3809" y="1627"/>
                      <a:pt x="3920" y="1627"/>
                      <a:pt x="3994" y="1590"/>
                    </a:cubicBezTo>
                    <a:cubicBezTo>
                      <a:pt x="4046" y="1588"/>
                      <a:pt x="4097" y="1587"/>
                      <a:pt x="4148" y="1587"/>
                    </a:cubicBezTo>
                    <a:cubicBezTo>
                      <a:pt x="4901" y="1587"/>
                      <a:pt x="5584" y="1836"/>
                      <a:pt x="6138" y="2182"/>
                    </a:cubicBezTo>
                    <a:cubicBezTo>
                      <a:pt x="6434" y="2404"/>
                      <a:pt x="6693" y="2625"/>
                      <a:pt x="6877" y="2847"/>
                    </a:cubicBezTo>
                    <a:cubicBezTo>
                      <a:pt x="7062" y="3069"/>
                      <a:pt x="7210" y="3291"/>
                      <a:pt x="7321" y="3513"/>
                    </a:cubicBezTo>
                    <a:cubicBezTo>
                      <a:pt x="7432" y="3698"/>
                      <a:pt x="7543" y="3882"/>
                      <a:pt x="7580" y="3993"/>
                    </a:cubicBezTo>
                    <a:cubicBezTo>
                      <a:pt x="7617" y="4104"/>
                      <a:pt x="7654" y="4178"/>
                      <a:pt x="7654" y="4178"/>
                    </a:cubicBezTo>
                    <a:cubicBezTo>
                      <a:pt x="7654" y="4178"/>
                      <a:pt x="7654" y="4104"/>
                      <a:pt x="7654" y="3993"/>
                    </a:cubicBezTo>
                    <a:cubicBezTo>
                      <a:pt x="7691" y="3845"/>
                      <a:pt x="7691" y="3661"/>
                      <a:pt x="7691" y="3402"/>
                    </a:cubicBezTo>
                    <a:cubicBezTo>
                      <a:pt x="7654" y="3291"/>
                      <a:pt x="7654" y="3143"/>
                      <a:pt x="7617" y="2995"/>
                    </a:cubicBezTo>
                    <a:cubicBezTo>
                      <a:pt x="7580" y="2847"/>
                      <a:pt x="7543" y="2662"/>
                      <a:pt x="7469" y="2515"/>
                    </a:cubicBezTo>
                    <a:cubicBezTo>
                      <a:pt x="7358" y="2145"/>
                      <a:pt x="7136" y="1812"/>
                      <a:pt x="6840" y="1442"/>
                    </a:cubicBezTo>
                    <a:cubicBezTo>
                      <a:pt x="6582" y="1073"/>
                      <a:pt x="6175" y="740"/>
                      <a:pt x="5694" y="481"/>
                    </a:cubicBezTo>
                    <a:cubicBezTo>
                      <a:pt x="5214" y="222"/>
                      <a:pt x="4622" y="37"/>
                      <a:pt x="4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1625025" y="2991500"/>
                <a:ext cx="832775" cy="834650"/>
              </a:xfrm>
              <a:custGeom>
                <a:avLst/>
                <a:gdLst/>
                <a:ahLst/>
                <a:cxnLst/>
                <a:rect l="l" t="t" r="r" b="b"/>
                <a:pathLst>
                  <a:path w="33311" h="33386" extrusionOk="0">
                    <a:moveTo>
                      <a:pt x="23329" y="1"/>
                    </a:moveTo>
                    <a:lnTo>
                      <a:pt x="22368" y="38"/>
                    </a:lnTo>
                    <a:cubicBezTo>
                      <a:pt x="20519" y="75"/>
                      <a:pt x="18633" y="75"/>
                      <a:pt x="16785" y="149"/>
                    </a:cubicBezTo>
                    <a:cubicBezTo>
                      <a:pt x="14936" y="223"/>
                      <a:pt x="13051" y="260"/>
                      <a:pt x="11202" y="333"/>
                    </a:cubicBezTo>
                    <a:lnTo>
                      <a:pt x="8393" y="481"/>
                    </a:lnTo>
                    <a:lnTo>
                      <a:pt x="5620" y="629"/>
                    </a:lnTo>
                    <a:cubicBezTo>
                      <a:pt x="4659" y="666"/>
                      <a:pt x="3734" y="740"/>
                      <a:pt x="2810" y="777"/>
                    </a:cubicBezTo>
                    <a:cubicBezTo>
                      <a:pt x="1886" y="851"/>
                      <a:pt x="925" y="925"/>
                      <a:pt x="0" y="999"/>
                    </a:cubicBezTo>
                    <a:cubicBezTo>
                      <a:pt x="925" y="1073"/>
                      <a:pt x="1886" y="1147"/>
                      <a:pt x="2810" y="1221"/>
                    </a:cubicBezTo>
                    <a:cubicBezTo>
                      <a:pt x="3734" y="1258"/>
                      <a:pt x="4659" y="1332"/>
                      <a:pt x="5620" y="1369"/>
                    </a:cubicBezTo>
                    <a:lnTo>
                      <a:pt x="8393" y="1554"/>
                    </a:lnTo>
                    <a:lnTo>
                      <a:pt x="11202" y="1664"/>
                    </a:lnTo>
                    <a:cubicBezTo>
                      <a:pt x="13051" y="1738"/>
                      <a:pt x="14936" y="1775"/>
                      <a:pt x="16785" y="1849"/>
                    </a:cubicBezTo>
                    <a:cubicBezTo>
                      <a:pt x="18308" y="1910"/>
                      <a:pt x="19856" y="1946"/>
                      <a:pt x="21389" y="1957"/>
                    </a:cubicBezTo>
                    <a:lnTo>
                      <a:pt x="21389" y="1957"/>
                    </a:lnTo>
                    <a:cubicBezTo>
                      <a:pt x="21368" y="3300"/>
                      <a:pt x="21362" y="4639"/>
                      <a:pt x="21332" y="5953"/>
                    </a:cubicBezTo>
                    <a:lnTo>
                      <a:pt x="21332" y="10907"/>
                    </a:lnTo>
                    <a:lnTo>
                      <a:pt x="21295" y="11979"/>
                    </a:lnTo>
                    <a:lnTo>
                      <a:pt x="27359" y="11979"/>
                    </a:lnTo>
                    <a:cubicBezTo>
                      <a:pt x="28666" y="11950"/>
                      <a:pt x="29998" y="11944"/>
                      <a:pt x="31335" y="11923"/>
                    </a:cubicBezTo>
                    <a:lnTo>
                      <a:pt x="31335" y="11923"/>
                    </a:lnTo>
                    <a:cubicBezTo>
                      <a:pt x="31366" y="13469"/>
                      <a:pt x="31402" y="15010"/>
                      <a:pt x="31462" y="16527"/>
                    </a:cubicBezTo>
                    <a:cubicBezTo>
                      <a:pt x="31536" y="18412"/>
                      <a:pt x="31573" y="20298"/>
                      <a:pt x="31647" y="22146"/>
                    </a:cubicBezTo>
                    <a:lnTo>
                      <a:pt x="31758" y="24956"/>
                    </a:lnTo>
                    <a:lnTo>
                      <a:pt x="31906" y="27766"/>
                    </a:lnTo>
                    <a:cubicBezTo>
                      <a:pt x="31980" y="28727"/>
                      <a:pt x="32017" y="29651"/>
                      <a:pt x="32091" y="30576"/>
                    </a:cubicBezTo>
                    <a:cubicBezTo>
                      <a:pt x="32165" y="31537"/>
                      <a:pt x="32239" y="32461"/>
                      <a:pt x="32313" y="33385"/>
                    </a:cubicBezTo>
                    <a:cubicBezTo>
                      <a:pt x="32387" y="32461"/>
                      <a:pt x="32461" y="31537"/>
                      <a:pt x="32497" y="30576"/>
                    </a:cubicBezTo>
                    <a:cubicBezTo>
                      <a:pt x="32571" y="29651"/>
                      <a:pt x="32645" y="28727"/>
                      <a:pt x="32682" y="27766"/>
                    </a:cubicBezTo>
                    <a:lnTo>
                      <a:pt x="32830" y="24956"/>
                    </a:lnTo>
                    <a:lnTo>
                      <a:pt x="32941" y="22146"/>
                    </a:lnTo>
                    <a:cubicBezTo>
                      <a:pt x="33052" y="20298"/>
                      <a:pt x="33089" y="18412"/>
                      <a:pt x="33163" y="16527"/>
                    </a:cubicBezTo>
                    <a:cubicBezTo>
                      <a:pt x="33200" y="14678"/>
                      <a:pt x="33237" y="12793"/>
                      <a:pt x="33274" y="10944"/>
                    </a:cubicBezTo>
                    <a:lnTo>
                      <a:pt x="33311" y="9983"/>
                    </a:lnTo>
                    <a:lnTo>
                      <a:pt x="32313" y="9946"/>
                    </a:lnTo>
                    <a:cubicBezTo>
                      <a:pt x="30649" y="9909"/>
                      <a:pt x="28985" y="9909"/>
                      <a:pt x="27359" y="9872"/>
                    </a:cubicBezTo>
                    <a:lnTo>
                      <a:pt x="23432" y="9872"/>
                    </a:lnTo>
                    <a:lnTo>
                      <a:pt x="23403" y="5953"/>
                    </a:lnTo>
                    <a:cubicBezTo>
                      <a:pt x="23403" y="4326"/>
                      <a:pt x="23403" y="2663"/>
                      <a:pt x="23366" y="999"/>
                    </a:cubicBezTo>
                    <a:lnTo>
                      <a:pt x="23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4"/>
            <p:cNvGrpSpPr/>
            <p:nvPr/>
          </p:nvGrpSpPr>
          <p:grpSpPr>
            <a:xfrm flipH="1">
              <a:off x="473817" y="394817"/>
              <a:ext cx="832775" cy="834650"/>
              <a:chOff x="1625025" y="2991500"/>
              <a:chExt cx="832775" cy="834650"/>
            </a:xfrm>
          </p:grpSpPr>
          <p:sp>
            <p:nvSpPr>
              <p:cNvPr id="112" name="Google Shape;112;p4"/>
              <p:cNvSpPr/>
              <p:nvPr/>
            </p:nvSpPr>
            <p:spPr>
              <a:xfrm>
                <a:off x="2184200" y="3010000"/>
                <a:ext cx="257900" cy="257875"/>
              </a:xfrm>
              <a:custGeom>
                <a:avLst/>
                <a:gdLst/>
                <a:ahLst/>
                <a:cxnLst/>
                <a:rect l="l" t="t" r="r" b="b"/>
                <a:pathLst>
                  <a:path w="10316" h="10315" extrusionOk="0">
                    <a:moveTo>
                      <a:pt x="1627" y="0"/>
                    </a:moveTo>
                    <a:lnTo>
                      <a:pt x="1627" y="0"/>
                    </a:lnTo>
                    <a:cubicBezTo>
                      <a:pt x="4585" y="4289"/>
                      <a:pt x="1442" y="8651"/>
                      <a:pt x="370" y="9945"/>
                    </a:cubicBezTo>
                    <a:cubicBezTo>
                      <a:pt x="1270" y="9200"/>
                      <a:pt x="3654" y="7453"/>
                      <a:pt x="6465" y="7453"/>
                    </a:cubicBezTo>
                    <a:cubicBezTo>
                      <a:pt x="7696" y="7453"/>
                      <a:pt x="9009" y="7788"/>
                      <a:pt x="10315" y="8688"/>
                    </a:cubicBezTo>
                    <a:cubicBezTo>
                      <a:pt x="10315" y="8688"/>
                      <a:pt x="9288" y="5691"/>
                      <a:pt x="6430" y="5691"/>
                    </a:cubicBezTo>
                    <a:cubicBezTo>
                      <a:pt x="6036" y="5691"/>
                      <a:pt x="5606" y="5748"/>
                      <a:pt x="5139" y="5879"/>
                    </a:cubicBezTo>
                    <a:cubicBezTo>
                      <a:pt x="5139" y="5879"/>
                      <a:pt x="9132" y="4732"/>
                      <a:pt x="9169" y="1146"/>
                    </a:cubicBezTo>
                    <a:lnTo>
                      <a:pt x="9169" y="1146"/>
                    </a:lnTo>
                    <a:cubicBezTo>
                      <a:pt x="5583" y="1183"/>
                      <a:pt x="4437" y="5176"/>
                      <a:pt x="4437" y="5176"/>
                    </a:cubicBezTo>
                    <a:cubicBezTo>
                      <a:pt x="5509" y="1331"/>
                      <a:pt x="1627" y="0"/>
                      <a:pt x="1627" y="0"/>
                    </a:cubicBezTo>
                    <a:close/>
                    <a:moveTo>
                      <a:pt x="370" y="9945"/>
                    </a:moveTo>
                    <a:lnTo>
                      <a:pt x="110" y="10179"/>
                    </a:lnTo>
                    <a:lnTo>
                      <a:pt x="110" y="10179"/>
                    </a:lnTo>
                    <a:cubicBezTo>
                      <a:pt x="148" y="10147"/>
                      <a:pt x="198" y="10105"/>
                      <a:pt x="259" y="10056"/>
                    </a:cubicBezTo>
                    <a:lnTo>
                      <a:pt x="259" y="10056"/>
                    </a:lnTo>
                    <a:cubicBezTo>
                      <a:pt x="210" y="10118"/>
                      <a:pt x="169" y="10167"/>
                      <a:pt x="136" y="10205"/>
                    </a:cubicBezTo>
                    <a:lnTo>
                      <a:pt x="136" y="10205"/>
                    </a:lnTo>
                    <a:lnTo>
                      <a:pt x="370" y="9945"/>
                    </a:lnTo>
                    <a:close/>
                    <a:moveTo>
                      <a:pt x="110" y="10179"/>
                    </a:moveTo>
                    <a:cubicBezTo>
                      <a:pt x="33" y="10245"/>
                      <a:pt x="1" y="10278"/>
                      <a:pt x="1" y="10278"/>
                    </a:cubicBezTo>
                    <a:lnTo>
                      <a:pt x="110" y="10179"/>
                    </a:lnTo>
                    <a:close/>
                    <a:moveTo>
                      <a:pt x="136" y="10205"/>
                    </a:moveTo>
                    <a:lnTo>
                      <a:pt x="37" y="10315"/>
                    </a:lnTo>
                    <a:cubicBezTo>
                      <a:pt x="37" y="10315"/>
                      <a:pt x="70" y="10282"/>
                      <a:pt x="136" y="10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2008600" y="3036800"/>
                <a:ext cx="171000" cy="190525"/>
              </a:xfrm>
              <a:custGeom>
                <a:avLst/>
                <a:gdLst/>
                <a:ahLst/>
                <a:cxnLst/>
                <a:rect l="l" t="t" r="r" b="b"/>
                <a:pathLst>
                  <a:path w="6840" h="7621" extrusionOk="0">
                    <a:moveTo>
                      <a:pt x="3438" y="0"/>
                    </a:moveTo>
                    <a:cubicBezTo>
                      <a:pt x="3180" y="0"/>
                      <a:pt x="2995" y="0"/>
                      <a:pt x="2847" y="37"/>
                    </a:cubicBezTo>
                    <a:lnTo>
                      <a:pt x="2662" y="37"/>
                    </a:lnTo>
                    <a:cubicBezTo>
                      <a:pt x="2662" y="37"/>
                      <a:pt x="2736" y="74"/>
                      <a:pt x="2847" y="111"/>
                    </a:cubicBezTo>
                    <a:cubicBezTo>
                      <a:pt x="2958" y="148"/>
                      <a:pt x="3143" y="259"/>
                      <a:pt x="3327" y="370"/>
                    </a:cubicBezTo>
                    <a:cubicBezTo>
                      <a:pt x="3549" y="481"/>
                      <a:pt x="3771" y="629"/>
                      <a:pt x="3993" y="814"/>
                    </a:cubicBezTo>
                    <a:cubicBezTo>
                      <a:pt x="4215" y="999"/>
                      <a:pt x="4437" y="1257"/>
                      <a:pt x="4621" y="1553"/>
                    </a:cubicBezTo>
                    <a:cubicBezTo>
                      <a:pt x="5028" y="2145"/>
                      <a:pt x="5287" y="2884"/>
                      <a:pt x="5213" y="3697"/>
                    </a:cubicBezTo>
                    <a:cubicBezTo>
                      <a:pt x="5213" y="3755"/>
                      <a:pt x="5213" y="3835"/>
                      <a:pt x="5213" y="3919"/>
                    </a:cubicBezTo>
                    <a:cubicBezTo>
                      <a:pt x="5213" y="3904"/>
                      <a:pt x="5211" y="3899"/>
                      <a:pt x="5209" y="3899"/>
                    </a:cubicBezTo>
                    <a:cubicBezTo>
                      <a:pt x="5200" y="3899"/>
                      <a:pt x="5176" y="3993"/>
                      <a:pt x="5176" y="3993"/>
                    </a:cubicBezTo>
                    <a:lnTo>
                      <a:pt x="5213" y="3956"/>
                    </a:lnTo>
                    <a:cubicBezTo>
                      <a:pt x="5213" y="3968"/>
                      <a:pt x="5213" y="3981"/>
                      <a:pt x="5213" y="3993"/>
                    </a:cubicBezTo>
                    <a:lnTo>
                      <a:pt x="5176" y="3993"/>
                    </a:lnTo>
                    <a:lnTo>
                      <a:pt x="5176" y="4067"/>
                    </a:lnTo>
                    <a:lnTo>
                      <a:pt x="5102" y="4289"/>
                    </a:lnTo>
                    <a:lnTo>
                      <a:pt x="5065" y="4474"/>
                    </a:lnTo>
                    <a:cubicBezTo>
                      <a:pt x="5065" y="4511"/>
                      <a:pt x="5028" y="4548"/>
                      <a:pt x="4991" y="4585"/>
                    </a:cubicBezTo>
                    <a:cubicBezTo>
                      <a:pt x="4954" y="4622"/>
                      <a:pt x="4954" y="4696"/>
                      <a:pt x="4917" y="4770"/>
                    </a:cubicBezTo>
                    <a:lnTo>
                      <a:pt x="4732" y="4991"/>
                    </a:lnTo>
                    <a:lnTo>
                      <a:pt x="4658" y="5102"/>
                    </a:lnTo>
                    <a:lnTo>
                      <a:pt x="4584" y="5213"/>
                    </a:lnTo>
                    <a:cubicBezTo>
                      <a:pt x="4511" y="5250"/>
                      <a:pt x="4437" y="5324"/>
                      <a:pt x="4363" y="5398"/>
                    </a:cubicBezTo>
                    <a:cubicBezTo>
                      <a:pt x="4289" y="5435"/>
                      <a:pt x="4215" y="5472"/>
                      <a:pt x="4141" y="5546"/>
                    </a:cubicBezTo>
                    <a:cubicBezTo>
                      <a:pt x="3808" y="5731"/>
                      <a:pt x="3475" y="5879"/>
                      <a:pt x="3069" y="5879"/>
                    </a:cubicBezTo>
                    <a:lnTo>
                      <a:pt x="2847" y="5879"/>
                    </a:lnTo>
                    <a:cubicBezTo>
                      <a:pt x="2736" y="5842"/>
                      <a:pt x="2588" y="5842"/>
                      <a:pt x="2477" y="5805"/>
                    </a:cubicBezTo>
                    <a:cubicBezTo>
                      <a:pt x="2440" y="5805"/>
                      <a:pt x="2366" y="5768"/>
                      <a:pt x="2329" y="5768"/>
                    </a:cubicBezTo>
                    <a:cubicBezTo>
                      <a:pt x="2255" y="5731"/>
                      <a:pt x="2181" y="5694"/>
                      <a:pt x="2107" y="5657"/>
                    </a:cubicBezTo>
                    <a:cubicBezTo>
                      <a:pt x="1812" y="5472"/>
                      <a:pt x="1590" y="5250"/>
                      <a:pt x="1442" y="4954"/>
                    </a:cubicBezTo>
                    <a:cubicBezTo>
                      <a:pt x="1368" y="4880"/>
                      <a:pt x="1368" y="4807"/>
                      <a:pt x="1331" y="4696"/>
                    </a:cubicBezTo>
                    <a:cubicBezTo>
                      <a:pt x="1294" y="4622"/>
                      <a:pt x="1257" y="4548"/>
                      <a:pt x="1257" y="4474"/>
                    </a:cubicBezTo>
                    <a:cubicBezTo>
                      <a:pt x="1257" y="4400"/>
                      <a:pt x="1220" y="4326"/>
                      <a:pt x="1220" y="4252"/>
                    </a:cubicBezTo>
                    <a:lnTo>
                      <a:pt x="1220" y="4215"/>
                    </a:lnTo>
                    <a:lnTo>
                      <a:pt x="1220" y="4141"/>
                    </a:lnTo>
                    <a:lnTo>
                      <a:pt x="1220" y="3993"/>
                    </a:lnTo>
                    <a:cubicBezTo>
                      <a:pt x="1220" y="3882"/>
                      <a:pt x="1257" y="3845"/>
                      <a:pt x="1257" y="3771"/>
                    </a:cubicBezTo>
                    <a:cubicBezTo>
                      <a:pt x="1257" y="3734"/>
                      <a:pt x="1257" y="3660"/>
                      <a:pt x="1294" y="3586"/>
                    </a:cubicBezTo>
                    <a:cubicBezTo>
                      <a:pt x="1331" y="3513"/>
                      <a:pt x="1368" y="3439"/>
                      <a:pt x="1368" y="3402"/>
                    </a:cubicBezTo>
                    <a:cubicBezTo>
                      <a:pt x="1405" y="3328"/>
                      <a:pt x="1442" y="3254"/>
                      <a:pt x="1479" y="3217"/>
                    </a:cubicBezTo>
                    <a:cubicBezTo>
                      <a:pt x="1553" y="3106"/>
                      <a:pt x="1664" y="3032"/>
                      <a:pt x="1738" y="2921"/>
                    </a:cubicBezTo>
                    <a:cubicBezTo>
                      <a:pt x="1849" y="2847"/>
                      <a:pt x="1960" y="2773"/>
                      <a:pt x="2033" y="2699"/>
                    </a:cubicBezTo>
                    <a:cubicBezTo>
                      <a:pt x="2144" y="2662"/>
                      <a:pt x="2218" y="2625"/>
                      <a:pt x="2292" y="2588"/>
                    </a:cubicBezTo>
                    <a:cubicBezTo>
                      <a:pt x="2366" y="2551"/>
                      <a:pt x="2477" y="2514"/>
                      <a:pt x="2514" y="2514"/>
                    </a:cubicBezTo>
                    <a:cubicBezTo>
                      <a:pt x="2662" y="2477"/>
                      <a:pt x="2699" y="2440"/>
                      <a:pt x="2699" y="2440"/>
                    </a:cubicBezTo>
                    <a:cubicBezTo>
                      <a:pt x="2699" y="2440"/>
                      <a:pt x="2662" y="2440"/>
                      <a:pt x="2514" y="2403"/>
                    </a:cubicBezTo>
                    <a:cubicBezTo>
                      <a:pt x="2436" y="2377"/>
                      <a:pt x="2302" y="2351"/>
                      <a:pt x="2139" y="2351"/>
                    </a:cubicBezTo>
                    <a:cubicBezTo>
                      <a:pt x="2071" y="2351"/>
                      <a:pt x="1998" y="2356"/>
                      <a:pt x="1923" y="2366"/>
                    </a:cubicBezTo>
                    <a:cubicBezTo>
                      <a:pt x="1812" y="2366"/>
                      <a:pt x="1664" y="2403"/>
                      <a:pt x="1516" y="2440"/>
                    </a:cubicBezTo>
                    <a:cubicBezTo>
                      <a:pt x="1368" y="2514"/>
                      <a:pt x="1183" y="2588"/>
                      <a:pt x="1035" y="2699"/>
                    </a:cubicBezTo>
                    <a:cubicBezTo>
                      <a:pt x="961" y="2773"/>
                      <a:pt x="850" y="2810"/>
                      <a:pt x="776" y="2884"/>
                    </a:cubicBezTo>
                    <a:cubicBezTo>
                      <a:pt x="703" y="2958"/>
                      <a:pt x="629" y="3032"/>
                      <a:pt x="555" y="3143"/>
                    </a:cubicBezTo>
                    <a:cubicBezTo>
                      <a:pt x="481" y="3217"/>
                      <a:pt x="407" y="3328"/>
                      <a:pt x="370" y="3439"/>
                    </a:cubicBezTo>
                    <a:cubicBezTo>
                      <a:pt x="296" y="3550"/>
                      <a:pt x="222" y="3697"/>
                      <a:pt x="185" y="3771"/>
                    </a:cubicBezTo>
                    <a:cubicBezTo>
                      <a:pt x="0" y="4215"/>
                      <a:pt x="0" y="4807"/>
                      <a:pt x="148" y="5398"/>
                    </a:cubicBezTo>
                    <a:cubicBezTo>
                      <a:pt x="296" y="5990"/>
                      <a:pt x="629" y="6544"/>
                      <a:pt x="1183" y="6951"/>
                    </a:cubicBezTo>
                    <a:cubicBezTo>
                      <a:pt x="1294" y="7062"/>
                      <a:pt x="1405" y="7173"/>
                      <a:pt x="1590" y="7247"/>
                    </a:cubicBezTo>
                    <a:cubicBezTo>
                      <a:pt x="1775" y="7321"/>
                      <a:pt x="1960" y="7431"/>
                      <a:pt x="2144" y="7468"/>
                    </a:cubicBezTo>
                    <a:cubicBezTo>
                      <a:pt x="2292" y="7542"/>
                      <a:pt x="2403" y="7542"/>
                      <a:pt x="2551" y="7579"/>
                    </a:cubicBezTo>
                    <a:lnTo>
                      <a:pt x="2625" y="7616"/>
                    </a:lnTo>
                    <a:lnTo>
                      <a:pt x="3106" y="7616"/>
                    </a:lnTo>
                    <a:cubicBezTo>
                      <a:pt x="3154" y="7619"/>
                      <a:pt x="3203" y="7620"/>
                      <a:pt x="3252" y="7620"/>
                    </a:cubicBezTo>
                    <a:cubicBezTo>
                      <a:pt x="3873" y="7620"/>
                      <a:pt x="4517" y="7407"/>
                      <a:pt x="5065" y="7099"/>
                    </a:cubicBezTo>
                    <a:cubicBezTo>
                      <a:pt x="5694" y="6729"/>
                      <a:pt x="6137" y="6174"/>
                      <a:pt x="6470" y="5583"/>
                    </a:cubicBezTo>
                    <a:cubicBezTo>
                      <a:pt x="6544" y="5398"/>
                      <a:pt x="6618" y="5213"/>
                      <a:pt x="6692" y="5028"/>
                    </a:cubicBezTo>
                    <a:cubicBezTo>
                      <a:pt x="6692" y="4954"/>
                      <a:pt x="6729" y="4843"/>
                      <a:pt x="6766" y="4770"/>
                    </a:cubicBezTo>
                    <a:lnTo>
                      <a:pt x="6766" y="4585"/>
                    </a:lnTo>
                    <a:cubicBezTo>
                      <a:pt x="6803" y="4437"/>
                      <a:pt x="6840" y="4289"/>
                      <a:pt x="6840" y="4141"/>
                    </a:cubicBezTo>
                    <a:cubicBezTo>
                      <a:pt x="6840" y="3956"/>
                      <a:pt x="6840" y="3808"/>
                      <a:pt x="6840" y="3660"/>
                    </a:cubicBezTo>
                    <a:cubicBezTo>
                      <a:pt x="6803" y="3069"/>
                      <a:pt x="6618" y="2477"/>
                      <a:pt x="6359" y="1997"/>
                    </a:cubicBezTo>
                    <a:cubicBezTo>
                      <a:pt x="6100" y="1516"/>
                      <a:pt x="5768" y="1109"/>
                      <a:pt x="5398" y="814"/>
                    </a:cubicBezTo>
                    <a:cubicBezTo>
                      <a:pt x="5028" y="555"/>
                      <a:pt x="4658" y="333"/>
                      <a:pt x="4326" y="222"/>
                    </a:cubicBezTo>
                    <a:cubicBezTo>
                      <a:pt x="4178" y="148"/>
                      <a:pt x="3993" y="111"/>
                      <a:pt x="3845" y="74"/>
                    </a:cubicBezTo>
                    <a:cubicBezTo>
                      <a:pt x="3697" y="37"/>
                      <a:pt x="3549" y="37"/>
                      <a:pt x="3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2235025" y="3283575"/>
                <a:ext cx="192275" cy="169975"/>
              </a:xfrm>
              <a:custGeom>
                <a:avLst/>
                <a:gdLst/>
                <a:ahLst/>
                <a:cxnLst/>
                <a:rect l="l" t="t" r="r" b="b"/>
                <a:pathLst>
                  <a:path w="7691" h="6799" extrusionOk="0">
                    <a:moveTo>
                      <a:pt x="3550" y="1"/>
                    </a:moveTo>
                    <a:cubicBezTo>
                      <a:pt x="3402" y="1"/>
                      <a:pt x="3254" y="37"/>
                      <a:pt x="3106" y="37"/>
                    </a:cubicBezTo>
                    <a:lnTo>
                      <a:pt x="2885" y="74"/>
                    </a:lnTo>
                    <a:cubicBezTo>
                      <a:pt x="2848" y="74"/>
                      <a:pt x="2737" y="148"/>
                      <a:pt x="2663" y="148"/>
                    </a:cubicBezTo>
                    <a:cubicBezTo>
                      <a:pt x="2478" y="222"/>
                      <a:pt x="2293" y="296"/>
                      <a:pt x="2108" y="370"/>
                    </a:cubicBezTo>
                    <a:cubicBezTo>
                      <a:pt x="1517" y="703"/>
                      <a:pt x="962" y="1147"/>
                      <a:pt x="592" y="1738"/>
                    </a:cubicBezTo>
                    <a:cubicBezTo>
                      <a:pt x="260" y="2367"/>
                      <a:pt x="1" y="3069"/>
                      <a:pt x="75" y="3735"/>
                    </a:cubicBezTo>
                    <a:lnTo>
                      <a:pt x="75" y="3993"/>
                    </a:lnTo>
                    <a:lnTo>
                      <a:pt x="75" y="4067"/>
                    </a:lnTo>
                    <a:lnTo>
                      <a:pt x="75" y="4104"/>
                    </a:lnTo>
                    <a:lnTo>
                      <a:pt x="75" y="4215"/>
                    </a:lnTo>
                    <a:lnTo>
                      <a:pt x="112" y="4289"/>
                    </a:lnTo>
                    <a:cubicBezTo>
                      <a:pt x="149" y="4437"/>
                      <a:pt x="149" y="4548"/>
                      <a:pt x="186" y="4696"/>
                    </a:cubicBezTo>
                    <a:cubicBezTo>
                      <a:pt x="260" y="4881"/>
                      <a:pt x="334" y="5065"/>
                      <a:pt x="445" y="5250"/>
                    </a:cubicBezTo>
                    <a:cubicBezTo>
                      <a:pt x="518" y="5398"/>
                      <a:pt x="629" y="5546"/>
                      <a:pt x="740" y="5657"/>
                    </a:cubicBezTo>
                    <a:cubicBezTo>
                      <a:pt x="1147" y="6175"/>
                      <a:pt x="1702" y="6544"/>
                      <a:pt x="2293" y="6692"/>
                    </a:cubicBezTo>
                    <a:cubicBezTo>
                      <a:pt x="2572" y="6762"/>
                      <a:pt x="2852" y="6799"/>
                      <a:pt x="3111" y="6799"/>
                    </a:cubicBezTo>
                    <a:cubicBezTo>
                      <a:pt x="3402" y="6799"/>
                      <a:pt x="3668" y="6753"/>
                      <a:pt x="3883" y="6655"/>
                    </a:cubicBezTo>
                    <a:cubicBezTo>
                      <a:pt x="3994" y="6618"/>
                      <a:pt x="4142" y="6544"/>
                      <a:pt x="4253" y="6470"/>
                    </a:cubicBezTo>
                    <a:cubicBezTo>
                      <a:pt x="4363" y="6433"/>
                      <a:pt x="4474" y="6359"/>
                      <a:pt x="4548" y="6286"/>
                    </a:cubicBezTo>
                    <a:cubicBezTo>
                      <a:pt x="4659" y="6212"/>
                      <a:pt x="4733" y="6138"/>
                      <a:pt x="4807" y="6064"/>
                    </a:cubicBezTo>
                    <a:cubicBezTo>
                      <a:pt x="4881" y="5990"/>
                      <a:pt x="4918" y="5879"/>
                      <a:pt x="4992" y="5805"/>
                    </a:cubicBezTo>
                    <a:cubicBezTo>
                      <a:pt x="5103" y="5657"/>
                      <a:pt x="5177" y="5472"/>
                      <a:pt x="5251" y="5324"/>
                    </a:cubicBezTo>
                    <a:cubicBezTo>
                      <a:pt x="5288" y="5176"/>
                      <a:pt x="5325" y="5029"/>
                      <a:pt x="5325" y="4918"/>
                    </a:cubicBezTo>
                    <a:cubicBezTo>
                      <a:pt x="5325" y="4659"/>
                      <a:pt x="5325" y="4437"/>
                      <a:pt x="5288" y="4326"/>
                    </a:cubicBezTo>
                    <a:cubicBezTo>
                      <a:pt x="5251" y="4178"/>
                      <a:pt x="5214" y="4141"/>
                      <a:pt x="5214" y="4141"/>
                    </a:cubicBezTo>
                    <a:cubicBezTo>
                      <a:pt x="5214" y="4141"/>
                      <a:pt x="5214" y="4178"/>
                      <a:pt x="5177" y="4326"/>
                    </a:cubicBezTo>
                    <a:cubicBezTo>
                      <a:pt x="5140" y="4363"/>
                      <a:pt x="5140" y="4437"/>
                      <a:pt x="5103" y="4548"/>
                    </a:cubicBezTo>
                    <a:cubicBezTo>
                      <a:pt x="5066" y="4622"/>
                      <a:pt x="5029" y="4696"/>
                      <a:pt x="4992" y="4807"/>
                    </a:cubicBezTo>
                    <a:cubicBezTo>
                      <a:pt x="4918" y="4881"/>
                      <a:pt x="4844" y="4992"/>
                      <a:pt x="4770" y="5065"/>
                    </a:cubicBezTo>
                    <a:cubicBezTo>
                      <a:pt x="4659" y="5176"/>
                      <a:pt x="4585" y="5287"/>
                      <a:pt x="4474" y="5324"/>
                    </a:cubicBezTo>
                    <a:cubicBezTo>
                      <a:pt x="4400" y="5361"/>
                      <a:pt x="4363" y="5398"/>
                      <a:pt x="4290" y="5435"/>
                    </a:cubicBezTo>
                    <a:cubicBezTo>
                      <a:pt x="4253" y="5472"/>
                      <a:pt x="4179" y="5509"/>
                      <a:pt x="4105" y="5546"/>
                    </a:cubicBezTo>
                    <a:cubicBezTo>
                      <a:pt x="4031" y="5546"/>
                      <a:pt x="3957" y="5583"/>
                      <a:pt x="3920" y="5583"/>
                    </a:cubicBezTo>
                    <a:cubicBezTo>
                      <a:pt x="3846" y="5583"/>
                      <a:pt x="3809" y="5620"/>
                      <a:pt x="3698" y="5620"/>
                    </a:cubicBezTo>
                    <a:lnTo>
                      <a:pt x="3439" y="5620"/>
                    </a:lnTo>
                    <a:cubicBezTo>
                      <a:pt x="3365" y="5583"/>
                      <a:pt x="3291" y="5583"/>
                      <a:pt x="3217" y="5583"/>
                    </a:cubicBezTo>
                    <a:cubicBezTo>
                      <a:pt x="3143" y="5546"/>
                      <a:pt x="3069" y="5546"/>
                      <a:pt x="2959" y="5509"/>
                    </a:cubicBezTo>
                    <a:cubicBezTo>
                      <a:pt x="2885" y="5472"/>
                      <a:pt x="2811" y="5472"/>
                      <a:pt x="2737" y="5398"/>
                    </a:cubicBezTo>
                    <a:cubicBezTo>
                      <a:pt x="2441" y="5250"/>
                      <a:pt x="2219" y="4992"/>
                      <a:pt x="2034" y="4733"/>
                    </a:cubicBezTo>
                    <a:cubicBezTo>
                      <a:pt x="1997" y="4659"/>
                      <a:pt x="1960" y="4585"/>
                      <a:pt x="1923" y="4511"/>
                    </a:cubicBezTo>
                    <a:cubicBezTo>
                      <a:pt x="1923" y="4437"/>
                      <a:pt x="1886" y="4400"/>
                      <a:pt x="1886" y="4363"/>
                    </a:cubicBezTo>
                    <a:cubicBezTo>
                      <a:pt x="1849" y="4252"/>
                      <a:pt x="1849" y="4104"/>
                      <a:pt x="1812" y="3956"/>
                    </a:cubicBezTo>
                    <a:lnTo>
                      <a:pt x="1812" y="3882"/>
                    </a:lnTo>
                    <a:lnTo>
                      <a:pt x="1812" y="3735"/>
                    </a:lnTo>
                    <a:cubicBezTo>
                      <a:pt x="1812" y="3365"/>
                      <a:pt x="1960" y="3032"/>
                      <a:pt x="2145" y="2699"/>
                    </a:cubicBezTo>
                    <a:cubicBezTo>
                      <a:pt x="2182" y="2625"/>
                      <a:pt x="2256" y="2551"/>
                      <a:pt x="2293" y="2478"/>
                    </a:cubicBezTo>
                    <a:cubicBezTo>
                      <a:pt x="2367" y="2404"/>
                      <a:pt x="2441" y="2330"/>
                      <a:pt x="2478" y="2256"/>
                    </a:cubicBezTo>
                    <a:lnTo>
                      <a:pt x="2589" y="2182"/>
                    </a:lnTo>
                    <a:lnTo>
                      <a:pt x="2700" y="2071"/>
                    </a:lnTo>
                    <a:lnTo>
                      <a:pt x="2922" y="1923"/>
                    </a:lnTo>
                    <a:cubicBezTo>
                      <a:pt x="2996" y="1886"/>
                      <a:pt x="3069" y="1849"/>
                      <a:pt x="3106" y="1812"/>
                    </a:cubicBezTo>
                    <a:cubicBezTo>
                      <a:pt x="3143" y="1812"/>
                      <a:pt x="3180" y="1775"/>
                      <a:pt x="3217" y="1775"/>
                    </a:cubicBezTo>
                    <a:lnTo>
                      <a:pt x="3402" y="1738"/>
                    </a:lnTo>
                    <a:lnTo>
                      <a:pt x="3587" y="1664"/>
                    </a:lnTo>
                    <a:lnTo>
                      <a:pt x="3698" y="1664"/>
                    </a:lnTo>
                    <a:lnTo>
                      <a:pt x="3735" y="1627"/>
                    </a:lnTo>
                    <a:lnTo>
                      <a:pt x="3698" y="1627"/>
                    </a:lnTo>
                    <a:cubicBezTo>
                      <a:pt x="3809" y="1627"/>
                      <a:pt x="3920" y="1627"/>
                      <a:pt x="3994" y="1590"/>
                    </a:cubicBezTo>
                    <a:cubicBezTo>
                      <a:pt x="4046" y="1588"/>
                      <a:pt x="4097" y="1587"/>
                      <a:pt x="4148" y="1587"/>
                    </a:cubicBezTo>
                    <a:cubicBezTo>
                      <a:pt x="4901" y="1587"/>
                      <a:pt x="5584" y="1836"/>
                      <a:pt x="6138" y="2182"/>
                    </a:cubicBezTo>
                    <a:cubicBezTo>
                      <a:pt x="6434" y="2404"/>
                      <a:pt x="6693" y="2625"/>
                      <a:pt x="6877" y="2847"/>
                    </a:cubicBezTo>
                    <a:cubicBezTo>
                      <a:pt x="7062" y="3069"/>
                      <a:pt x="7210" y="3291"/>
                      <a:pt x="7321" y="3513"/>
                    </a:cubicBezTo>
                    <a:cubicBezTo>
                      <a:pt x="7432" y="3698"/>
                      <a:pt x="7543" y="3882"/>
                      <a:pt x="7580" y="3993"/>
                    </a:cubicBezTo>
                    <a:cubicBezTo>
                      <a:pt x="7617" y="4104"/>
                      <a:pt x="7654" y="4178"/>
                      <a:pt x="7654" y="4178"/>
                    </a:cubicBezTo>
                    <a:cubicBezTo>
                      <a:pt x="7654" y="4178"/>
                      <a:pt x="7654" y="4104"/>
                      <a:pt x="7654" y="3993"/>
                    </a:cubicBezTo>
                    <a:cubicBezTo>
                      <a:pt x="7691" y="3845"/>
                      <a:pt x="7691" y="3661"/>
                      <a:pt x="7691" y="3402"/>
                    </a:cubicBezTo>
                    <a:cubicBezTo>
                      <a:pt x="7654" y="3291"/>
                      <a:pt x="7654" y="3143"/>
                      <a:pt x="7617" y="2995"/>
                    </a:cubicBezTo>
                    <a:cubicBezTo>
                      <a:pt x="7580" y="2847"/>
                      <a:pt x="7543" y="2662"/>
                      <a:pt x="7469" y="2515"/>
                    </a:cubicBezTo>
                    <a:cubicBezTo>
                      <a:pt x="7358" y="2145"/>
                      <a:pt x="7136" y="1812"/>
                      <a:pt x="6840" y="1442"/>
                    </a:cubicBezTo>
                    <a:cubicBezTo>
                      <a:pt x="6582" y="1073"/>
                      <a:pt x="6175" y="740"/>
                      <a:pt x="5694" y="481"/>
                    </a:cubicBezTo>
                    <a:cubicBezTo>
                      <a:pt x="5214" y="222"/>
                      <a:pt x="4622" y="37"/>
                      <a:pt x="4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1625025" y="2991500"/>
                <a:ext cx="832775" cy="834650"/>
              </a:xfrm>
              <a:custGeom>
                <a:avLst/>
                <a:gdLst/>
                <a:ahLst/>
                <a:cxnLst/>
                <a:rect l="l" t="t" r="r" b="b"/>
                <a:pathLst>
                  <a:path w="33311" h="33386" extrusionOk="0">
                    <a:moveTo>
                      <a:pt x="23329" y="1"/>
                    </a:moveTo>
                    <a:lnTo>
                      <a:pt x="22368" y="38"/>
                    </a:lnTo>
                    <a:cubicBezTo>
                      <a:pt x="20519" y="75"/>
                      <a:pt x="18633" y="75"/>
                      <a:pt x="16785" y="149"/>
                    </a:cubicBezTo>
                    <a:cubicBezTo>
                      <a:pt x="14936" y="223"/>
                      <a:pt x="13051" y="260"/>
                      <a:pt x="11202" y="333"/>
                    </a:cubicBezTo>
                    <a:lnTo>
                      <a:pt x="8393" y="481"/>
                    </a:lnTo>
                    <a:lnTo>
                      <a:pt x="5620" y="629"/>
                    </a:lnTo>
                    <a:cubicBezTo>
                      <a:pt x="4659" y="666"/>
                      <a:pt x="3734" y="740"/>
                      <a:pt x="2810" y="777"/>
                    </a:cubicBezTo>
                    <a:cubicBezTo>
                      <a:pt x="1886" y="851"/>
                      <a:pt x="925" y="925"/>
                      <a:pt x="0" y="999"/>
                    </a:cubicBezTo>
                    <a:cubicBezTo>
                      <a:pt x="925" y="1073"/>
                      <a:pt x="1886" y="1147"/>
                      <a:pt x="2810" y="1221"/>
                    </a:cubicBezTo>
                    <a:cubicBezTo>
                      <a:pt x="3734" y="1258"/>
                      <a:pt x="4659" y="1332"/>
                      <a:pt x="5620" y="1369"/>
                    </a:cubicBezTo>
                    <a:lnTo>
                      <a:pt x="8393" y="1554"/>
                    </a:lnTo>
                    <a:lnTo>
                      <a:pt x="11202" y="1664"/>
                    </a:lnTo>
                    <a:cubicBezTo>
                      <a:pt x="13051" y="1738"/>
                      <a:pt x="14936" y="1775"/>
                      <a:pt x="16785" y="1849"/>
                    </a:cubicBezTo>
                    <a:cubicBezTo>
                      <a:pt x="18308" y="1910"/>
                      <a:pt x="19856" y="1946"/>
                      <a:pt x="21389" y="1957"/>
                    </a:cubicBezTo>
                    <a:lnTo>
                      <a:pt x="21389" y="1957"/>
                    </a:lnTo>
                    <a:cubicBezTo>
                      <a:pt x="21368" y="3300"/>
                      <a:pt x="21362" y="4639"/>
                      <a:pt x="21332" y="5953"/>
                    </a:cubicBezTo>
                    <a:lnTo>
                      <a:pt x="21332" y="10907"/>
                    </a:lnTo>
                    <a:lnTo>
                      <a:pt x="21295" y="11979"/>
                    </a:lnTo>
                    <a:lnTo>
                      <a:pt x="27359" y="11979"/>
                    </a:lnTo>
                    <a:cubicBezTo>
                      <a:pt x="28666" y="11950"/>
                      <a:pt x="29998" y="11944"/>
                      <a:pt x="31335" y="11923"/>
                    </a:cubicBezTo>
                    <a:lnTo>
                      <a:pt x="31335" y="11923"/>
                    </a:lnTo>
                    <a:cubicBezTo>
                      <a:pt x="31366" y="13469"/>
                      <a:pt x="31402" y="15010"/>
                      <a:pt x="31462" y="16527"/>
                    </a:cubicBezTo>
                    <a:cubicBezTo>
                      <a:pt x="31536" y="18412"/>
                      <a:pt x="31573" y="20298"/>
                      <a:pt x="31647" y="22146"/>
                    </a:cubicBezTo>
                    <a:lnTo>
                      <a:pt x="31758" y="24956"/>
                    </a:lnTo>
                    <a:lnTo>
                      <a:pt x="31906" y="27766"/>
                    </a:lnTo>
                    <a:cubicBezTo>
                      <a:pt x="31980" y="28727"/>
                      <a:pt x="32017" y="29651"/>
                      <a:pt x="32091" y="30576"/>
                    </a:cubicBezTo>
                    <a:cubicBezTo>
                      <a:pt x="32165" y="31537"/>
                      <a:pt x="32239" y="32461"/>
                      <a:pt x="32313" y="33385"/>
                    </a:cubicBezTo>
                    <a:cubicBezTo>
                      <a:pt x="32387" y="32461"/>
                      <a:pt x="32461" y="31537"/>
                      <a:pt x="32497" y="30576"/>
                    </a:cubicBezTo>
                    <a:cubicBezTo>
                      <a:pt x="32571" y="29651"/>
                      <a:pt x="32645" y="28727"/>
                      <a:pt x="32682" y="27766"/>
                    </a:cubicBezTo>
                    <a:lnTo>
                      <a:pt x="32830" y="24956"/>
                    </a:lnTo>
                    <a:lnTo>
                      <a:pt x="32941" y="22146"/>
                    </a:lnTo>
                    <a:cubicBezTo>
                      <a:pt x="33052" y="20298"/>
                      <a:pt x="33089" y="18412"/>
                      <a:pt x="33163" y="16527"/>
                    </a:cubicBezTo>
                    <a:cubicBezTo>
                      <a:pt x="33200" y="14678"/>
                      <a:pt x="33237" y="12793"/>
                      <a:pt x="33274" y="10944"/>
                    </a:cubicBezTo>
                    <a:lnTo>
                      <a:pt x="33311" y="9983"/>
                    </a:lnTo>
                    <a:lnTo>
                      <a:pt x="32313" y="9946"/>
                    </a:lnTo>
                    <a:cubicBezTo>
                      <a:pt x="30649" y="9909"/>
                      <a:pt x="28985" y="9909"/>
                      <a:pt x="27359" y="9872"/>
                    </a:cubicBezTo>
                    <a:lnTo>
                      <a:pt x="23432" y="9872"/>
                    </a:lnTo>
                    <a:lnTo>
                      <a:pt x="23403" y="5953"/>
                    </a:lnTo>
                    <a:cubicBezTo>
                      <a:pt x="23403" y="4326"/>
                      <a:pt x="23403" y="2663"/>
                      <a:pt x="23366" y="999"/>
                    </a:cubicBezTo>
                    <a:lnTo>
                      <a:pt x="23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4"/>
            <p:cNvGrpSpPr/>
            <p:nvPr/>
          </p:nvGrpSpPr>
          <p:grpSpPr>
            <a:xfrm rot="10800000">
              <a:off x="473817" y="3908360"/>
              <a:ext cx="832775" cy="834650"/>
              <a:chOff x="1625025" y="2991500"/>
              <a:chExt cx="832775" cy="834650"/>
            </a:xfrm>
          </p:grpSpPr>
          <p:sp>
            <p:nvSpPr>
              <p:cNvPr id="117" name="Google Shape;117;p4"/>
              <p:cNvSpPr/>
              <p:nvPr/>
            </p:nvSpPr>
            <p:spPr>
              <a:xfrm>
                <a:off x="2184200" y="3010000"/>
                <a:ext cx="257900" cy="257875"/>
              </a:xfrm>
              <a:custGeom>
                <a:avLst/>
                <a:gdLst/>
                <a:ahLst/>
                <a:cxnLst/>
                <a:rect l="l" t="t" r="r" b="b"/>
                <a:pathLst>
                  <a:path w="10316" h="10315" extrusionOk="0">
                    <a:moveTo>
                      <a:pt x="1627" y="0"/>
                    </a:moveTo>
                    <a:lnTo>
                      <a:pt x="1627" y="0"/>
                    </a:lnTo>
                    <a:cubicBezTo>
                      <a:pt x="4585" y="4289"/>
                      <a:pt x="1442" y="8651"/>
                      <a:pt x="370" y="9945"/>
                    </a:cubicBezTo>
                    <a:cubicBezTo>
                      <a:pt x="1270" y="9200"/>
                      <a:pt x="3654" y="7453"/>
                      <a:pt x="6465" y="7453"/>
                    </a:cubicBezTo>
                    <a:cubicBezTo>
                      <a:pt x="7696" y="7453"/>
                      <a:pt x="9009" y="7788"/>
                      <a:pt x="10315" y="8688"/>
                    </a:cubicBezTo>
                    <a:cubicBezTo>
                      <a:pt x="10315" y="8688"/>
                      <a:pt x="9288" y="5691"/>
                      <a:pt x="6430" y="5691"/>
                    </a:cubicBezTo>
                    <a:cubicBezTo>
                      <a:pt x="6036" y="5691"/>
                      <a:pt x="5606" y="5748"/>
                      <a:pt x="5139" y="5879"/>
                    </a:cubicBezTo>
                    <a:cubicBezTo>
                      <a:pt x="5139" y="5879"/>
                      <a:pt x="9132" y="4732"/>
                      <a:pt x="9169" y="1146"/>
                    </a:cubicBezTo>
                    <a:lnTo>
                      <a:pt x="9169" y="1146"/>
                    </a:lnTo>
                    <a:cubicBezTo>
                      <a:pt x="5583" y="1183"/>
                      <a:pt x="4437" y="5176"/>
                      <a:pt x="4437" y="5176"/>
                    </a:cubicBezTo>
                    <a:cubicBezTo>
                      <a:pt x="5509" y="1331"/>
                      <a:pt x="1627" y="0"/>
                      <a:pt x="1627" y="0"/>
                    </a:cubicBezTo>
                    <a:close/>
                    <a:moveTo>
                      <a:pt x="370" y="9945"/>
                    </a:moveTo>
                    <a:lnTo>
                      <a:pt x="110" y="10179"/>
                    </a:lnTo>
                    <a:lnTo>
                      <a:pt x="110" y="10179"/>
                    </a:lnTo>
                    <a:cubicBezTo>
                      <a:pt x="148" y="10147"/>
                      <a:pt x="198" y="10105"/>
                      <a:pt x="259" y="10056"/>
                    </a:cubicBezTo>
                    <a:lnTo>
                      <a:pt x="259" y="10056"/>
                    </a:lnTo>
                    <a:cubicBezTo>
                      <a:pt x="210" y="10118"/>
                      <a:pt x="169" y="10167"/>
                      <a:pt x="136" y="10205"/>
                    </a:cubicBezTo>
                    <a:lnTo>
                      <a:pt x="136" y="10205"/>
                    </a:lnTo>
                    <a:lnTo>
                      <a:pt x="370" y="9945"/>
                    </a:lnTo>
                    <a:close/>
                    <a:moveTo>
                      <a:pt x="110" y="10179"/>
                    </a:moveTo>
                    <a:cubicBezTo>
                      <a:pt x="33" y="10245"/>
                      <a:pt x="1" y="10278"/>
                      <a:pt x="1" y="10278"/>
                    </a:cubicBezTo>
                    <a:lnTo>
                      <a:pt x="110" y="10179"/>
                    </a:lnTo>
                    <a:close/>
                    <a:moveTo>
                      <a:pt x="136" y="10205"/>
                    </a:moveTo>
                    <a:lnTo>
                      <a:pt x="37" y="10315"/>
                    </a:lnTo>
                    <a:cubicBezTo>
                      <a:pt x="37" y="10315"/>
                      <a:pt x="70" y="10282"/>
                      <a:pt x="136" y="10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2008600" y="3036800"/>
                <a:ext cx="171000" cy="190525"/>
              </a:xfrm>
              <a:custGeom>
                <a:avLst/>
                <a:gdLst/>
                <a:ahLst/>
                <a:cxnLst/>
                <a:rect l="l" t="t" r="r" b="b"/>
                <a:pathLst>
                  <a:path w="6840" h="7621" extrusionOk="0">
                    <a:moveTo>
                      <a:pt x="3438" y="0"/>
                    </a:moveTo>
                    <a:cubicBezTo>
                      <a:pt x="3180" y="0"/>
                      <a:pt x="2995" y="0"/>
                      <a:pt x="2847" y="37"/>
                    </a:cubicBezTo>
                    <a:lnTo>
                      <a:pt x="2662" y="37"/>
                    </a:lnTo>
                    <a:cubicBezTo>
                      <a:pt x="2662" y="37"/>
                      <a:pt x="2736" y="74"/>
                      <a:pt x="2847" y="111"/>
                    </a:cubicBezTo>
                    <a:cubicBezTo>
                      <a:pt x="2958" y="148"/>
                      <a:pt x="3143" y="259"/>
                      <a:pt x="3327" y="370"/>
                    </a:cubicBezTo>
                    <a:cubicBezTo>
                      <a:pt x="3549" y="481"/>
                      <a:pt x="3771" y="629"/>
                      <a:pt x="3993" y="814"/>
                    </a:cubicBezTo>
                    <a:cubicBezTo>
                      <a:pt x="4215" y="999"/>
                      <a:pt x="4437" y="1257"/>
                      <a:pt x="4621" y="1553"/>
                    </a:cubicBezTo>
                    <a:cubicBezTo>
                      <a:pt x="5028" y="2145"/>
                      <a:pt x="5287" y="2884"/>
                      <a:pt x="5213" y="3697"/>
                    </a:cubicBezTo>
                    <a:cubicBezTo>
                      <a:pt x="5213" y="3755"/>
                      <a:pt x="5213" y="3835"/>
                      <a:pt x="5213" y="3919"/>
                    </a:cubicBezTo>
                    <a:cubicBezTo>
                      <a:pt x="5213" y="3904"/>
                      <a:pt x="5211" y="3899"/>
                      <a:pt x="5209" y="3899"/>
                    </a:cubicBezTo>
                    <a:cubicBezTo>
                      <a:pt x="5200" y="3899"/>
                      <a:pt x="5176" y="3993"/>
                      <a:pt x="5176" y="3993"/>
                    </a:cubicBezTo>
                    <a:lnTo>
                      <a:pt x="5213" y="3956"/>
                    </a:lnTo>
                    <a:cubicBezTo>
                      <a:pt x="5213" y="3968"/>
                      <a:pt x="5213" y="3981"/>
                      <a:pt x="5213" y="3993"/>
                    </a:cubicBezTo>
                    <a:lnTo>
                      <a:pt x="5176" y="3993"/>
                    </a:lnTo>
                    <a:lnTo>
                      <a:pt x="5176" y="4067"/>
                    </a:lnTo>
                    <a:lnTo>
                      <a:pt x="5102" y="4289"/>
                    </a:lnTo>
                    <a:lnTo>
                      <a:pt x="5065" y="4474"/>
                    </a:lnTo>
                    <a:cubicBezTo>
                      <a:pt x="5065" y="4511"/>
                      <a:pt x="5028" y="4548"/>
                      <a:pt x="4991" y="4585"/>
                    </a:cubicBezTo>
                    <a:cubicBezTo>
                      <a:pt x="4954" y="4622"/>
                      <a:pt x="4954" y="4696"/>
                      <a:pt x="4917" y="4770"/>
                    </a:cubicBezTo>
                    <a:lnTo>
                      <a:pt x="4732" y="4991"/>
                    </a:lnTo>
                    <a:lnTo>
                      <a:pt x="4658" y="5102"/>
                    </a:lnTo>
                    <a:lnTo>
                      <a:pt x="4584" y="5213"/>
                    </a:lnTo>
                    <a:cubicBezTo>
                      <a:pt x="4511" y="5250"/>
                      <a:pt x="4437" y="5324"/>
                      <a:pt x="4363" y="5398"/>
                    </a:cubicBezTo>
                    <a:cubicBezTo>
                      <a:pt x="4289" y="5435"/>
                      <a:pt x="4215" y="5472"/>
                      <a:pt x="4141" y="5546"/>
                    </a:cubicBezTo>
                    <a:cubicBezTo>
                      <a:pt x="3808" y="5731"/>
                      <a:pt x="3475" y="5879"/>
                      <a:pt x="3069" y="5879"/>
                    </a:cubicBezTo>
                    <a:lnTo>
                      <a:pt x="2847" y="5879"/>
                    </a:lnTo>
                    <a:cubicBezTo>
                      <a:pt x="2736" y="5842"/>
                      <a:pt x="2588" y="5842"/>
                      <a:pt x="2477" y="5805"/>
                    </a:cubicBezTo>
                    <a:cubicBezTo>
                      <a:pt x="2440" y="5805"/>
                      <a:pt x="2366" y="5768"/>
                      <a:pt x="2329" y="5768"/>
                    </a:cubicBezTo>
                    <a:cubicBezTo>
                      <a:pt x="2255" y="5731"/>
                      <a:pt x="2181" y="5694"/>
                      <a:pt x="2107" y="5657"/>
                    </a:cubicBezTo>
                    <a:cubicBezTo>
                      <a:pt x="1812" y="5472"/>
                      <a:pt x="1590" y="5250"/>
                      <a:pt x="1442" y="4954"/>
                    </a:cubicBezTo>
                    <a:cubicBezTo>
                      <a:pt x="1368" y="4880"/>
                      <a:pt x="1368" y="4807"/>
                      <a:pt x="1331" y="4696"/>
                    </a:cubicBezTo>
                    <a:cubicBezTo>
                      <a:pt x="1294" y="4622"/>
                      <a:pt x="1257" y="4548"/>
                      <a:pt x="1257" y="4474"/>
                    </a:cubicBezTo>
                    <a:cubicBezTo>
                      <a:pt x="1257" y="4400"/>
                      <a:pt x="1220" y="4326"/>
                      <a:pt x="1220" y="4252"/>
                    </a:cubicBezTo>
                    <a:lnTo>
                      <a:pt x="1220" y="4215"/>
                    </a:lnTo>
                    <a:lnTo>
                      <a:pt x="1220" y="4141"/>
                    </a:lnTo>
                    <a:lnTo>
                      <a:pt x="1220" y="3993"/>
                    </a:lnTo>
                    <a:cubicBezTo>
                      <a:pt x="1220" y="3882"/>
                      <a:pt x="1257" y="3845"/>
                      <a:pt x="1257" y="3771"/>
                    </a:cubicBezTo>
                    <a:cubicBezTo>
                      <a:pt x="1257" y="3734"/>
                      <a:pt x="1257" y="3660"/>
                      <a:pt x="1294" y="3586"/>
                    </a:cubicBezTo>
                    <a:cubicBezTo>
                      <a:pt x="1331" y="3513"/>
                      <a:pt x="1368" y="3439"/>
                      <a:pt x="1368" y="3402"/>
                    </a:cubicBezTo>
                    <a:cubicBezTo>
                      <a:pt x="1405" y="3328"/>
                      <a:pt x="1442" y="3254"/>
                      <a:pt x="1479" y="3217"/>
                    </a:cubicBezTo>
                    <a:cubicBezTo>
                      <a:pt x="1553" y="3106"/>
                      <a:pt x="1664" y="3032"/>
                      <a:pt x="1738" y="2921"/>
                    </a:cubicBezTo>
                    <a:cubicBezTo>
                      <a:pt x="1849" y="2847"/>
                      <a:pt x="1960" y="2773"/>
                      <a:pt x="2033" y="2699"/>
                    </a:cubicBezTo>
                    <a:cubicBezTo>
                      <a:pt x="2144" y="2662"/>
                      <a:pt x="2218" y="2625"/>
                      <a:pt x="2292" y="2588"/>
                    </a:cubicBezTo>
                    <a:cubicBezTo>
                      <a:pt x="2366" y="2551"/>
                      <a:pt x="2477" y="2514"/>
                      <a:pt x="2514" y="2514"/>
                    </a:cubicBezTo>
                    <a:cubicBezTo>
                      <a:pt x="2662" y="2477"/>
                      <a:pt x="2699" y="2440"/>
                      <a:pt x="2699" y="2440"/>
                    </a:cubicBezTo>
                    <a:cubicBezTo>
                      <a:pt x="2699" y="2440"/>
                      <a:pt x="2662" y="2440"/>
                      <a:pt x="2514" y="2403"/>
                    </a:cubicBezTo>
                    <a:cubicBezTo>
                      <a:pt x="2436" y="2377"/>
                      <a:pt x="2302" y="2351"/>
                      <a:pt x="2139" y="2351"/>
                    </a:cubicBezTo>
                    <a:cubicBezTo>
                      <a:pt x="2071" y="2351"/>
                      <a:pt x="1998" y="2356"/>
                      <a:pt x="1923" y="2366"/>
                    </a:cubicBezTo>
                    <a:cubicBezTo>
                      <a:pt x="1812" y="2366"/>
                      <a:pt x="1664" y="2403"/>
                      <a:pt x="1516" y="2440"/>
                    </a:cubicBezTo>
                    <a:cubicBezTo>
                      <a:pt x="1368" y="2514"/>
                      <a:pt x="1183" y="2588"/>
                      <a:pt x="1035" y="2699"/>
                    </a:cubicBezTo>
                    <a:cubicBezTo>
                      <a:pt x="961" y="2773"/>
                      <a:pt x="850" y="2810"/>
                      <a:pt x="776" y="2884"/>
                    </a:cubicBezTo>
                    <a:cubicBezTo>
                      <a:pt x="703" y="2958"/>
                      <a:pt x="629" y="3032"/>
                      <a:pt x="555" y="3143"/>
                    </a:cubicBezTo>
                    <a:cubicBezTo>
                      <a:pt x="481" y="3217"/>
                      <a:pt x="407" y="3328"/>
                      <a:pt x="370" y="3439"/>
                    </a:cubicBezTo>
                    <a:cubicBezTo>
                      <a:pt x="296" y="3550"/>
                      <a:pt x="222" y="3697"/>
                      <a:pt x="185" y="3771"/>
                    </a:cubicBezTo>
                    <a:cubicBezTo>
                      <a:pt x="0" y="4215"/>
                      <a:pt x="0" y="4807"/>
                      <a:pt x="148" y="5398"/>
                    </a:cubicBezTo>
                    <a:cubicBezTo>
                      <a:pt x="296" y="5990"/>
                      <a:pt x="629" y="6544"/>
                      <a:pt x="1183" y="6951"/>
                    </a:cubicBezTo>
                    <a:cubicBezTo>
                      <a:pt x="1294" y="7062"/>
                      <a:pt x="1405" y="7173"/>
                      <a:pt x="1590" y="7247"/>
                    </a:cubicBezTo>
                    <a:cubicBezTo>
                      <a:pt x="1775" y="7321"/>
                      <a:pt x="1960" y="7431"/>
                      <a:pt x="2144" y="7468"/>
                    </a:cubicBezTo>
                    <a:cubicBezTo>
                      <a:pt x="2292" y="7542"/>
                      <a:pt x="2403" y="7542"/>
                      <a:pt x="2551" y="7579"/>
                    </a:cubicBezTo>
                    <a:lnTo>
                      <a:pt x="2625" y="7616"/>
                    </a:lnTo>
                    <a:lnTo>
                      <a:pt x="3106" y="7616"/>
                    </a:lnTo>
                    <a:cubicBezTo>
                      <a:pt x="3154" y="7619"/>
                      <a:pt x="3203" y="7620"/>
                      <a:pt x="3252" y="7620"/>
                    </a:cubicBezTo>
                    <a:cubicBezTo>
                      <a:pt x="3873" y="7620"/>
                      <a:pt x="4517" y="7407"/>
                      <a:pt x="5065" y="7099"/>
                    </a:cubicBezTo>
                    <a:cubicBezTo>
                      <a:pt x="5694" y="6729"/>
                      <a:pt x="6137" y="6174"/>
                      <a:pt x="6470" y="5583"/>
                    </a:cubicBezTo>
                    <a:cubicBezTo>
                      <a:pt x="6544" y="5398"/>
                      <a:pt x="6618" y="5213"/>
                      <a:pt x="6692" y="5028"/>
                    </a:cubicBezTo>
                    <a:cubicBezTo>
                      <a:pt x="6692" y="4954"/>
                      <a:pt x="6729" y="4843"/>
                      <a:pt x="6766" y="4770"/>
                    </a:cubicBezTo>
                    <a:lnTo>
                      <a:pt x="6766" y="4585"/>
                    </a:lnTo>
                    <a:cubicBezTo>
                      <a:pt x="6803" y="4437"/>
                      <a:pt x="6840" y="4289"/>
                      <a:pt x="6840" y="4141"/>
                    </a:cubicBezTo>
                    <a:cubicBezTo>
                      <a:pt x="6840" y="3956"/>
                      <a:pt x="6840" y="3808"/>
                      <a:pt x="6840" y="3660"/>
                    </a:cubicBezTo>
                    <a:cubicBezTo>
                      <a:pt x="6803" y="3069"/>
                      <a:pt x="6618" y="2477"/>
                      <a:pt x="6359" y="1997"/>
                    </a:cubicBezTo>
                    <a:cubicBezTo>
                      <a:pt x="6100" y="1516"/>
                      <a:pt x="5768" y="1109"/>
                      <a:pt x="5398" y="814"/>
                    </a:cubicBezTo>
                    <a:cubicBezTo>
                      <a:pt x="5028" y="555"/>
                      <a:pt x="4658" y="333"/>
                      <a:pt x="4326" y="222"/>
                    </a:cubicBezTo>
                    <a:cubicBezTo>
                      <a:pt x="4178" y="148"/>
                      <a:pt x="3993" y="111"/>
                      <a:pt x="3845" y="74"/>
                    </a:cubicBezTo>
                    <a:cubicBezTo>
                      <a:pt x="3697" y="37"/>
                      <a:pt x="3549" y="37"/>
                      <a:pt x="3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2235025" y="3283575"/>
                <a:ext cx="192275" cy="169975"/>
              </a:xfrm>
              <a:custGeom>
                <a:avLst/>
                <a:gdLst/>
                <a:ahLst/>
                <a:cxnLst/>
                <a:rect l="l" t="t" r="r" b="b"/>
                <a:pathLst>
                  <a:path w="7691" h="6799" extrusionOk="0">
                    <a:moveTo>
                      <a:pt x="3550" y="1"/>
                    </a:moveTo>
                    <a:cubicBezTo>
                      <a:pt x="3402" y="1"/>
                      <a:pt x="3254" y="37"/>
                      <a:pt x="3106" y="37"/>
                    </a:cubicBezTo>
                    <a:lnTo>
                      <a:pt x="2885" y="74"/>
                    </a:lnTo>
                    <a:cubicBezTo>
                      <a:pt x="2848" y="74"/>
                      <a:pt x="2737" y="148"/>
                      <a:pt x="2663" y="148"/>
                    </a:cubicBezTo>
                    <a:cubicBezTo>
                      <a:pt x="2478" y="222"/>
                      <a:pt x="2293" y="296"/>
                      <a:pt x="2108" y="370"/>
                    </a:cubicBezTo>
                    <a:cubicBezTo>
                      <a:pt x="1517" y="703"/>
                      <a:pt x="962" y="1147"/>
                      <a:pt x="592" y="1738"/>
                    </a:cubicBezTo>
                    <a:cubicBezTo>
                      <a:pt x="260" y="2367"/>
                      <a:pt x="1" y="3069"/>
                      <a:pt x="75" y="3735"/>
                    </a:cubicBezTo>
                    <a:lnTo>
                      <a:pt x="75" y="3993"/>
                    </a:lnTo>
                    <a:lnTo>
                      <a:pt x="75" y="4067"/>
                    </a:lnTo>
                    <a:lnTo>
                      <a:pt x="75" y="4104"/>
                    </a:lnTo>
                    <a:lnTo>
                      <a:pt x="75" y="4215"/>
                    </a:lnTo>
                    <a:lnTo>
                      <a:pt x="112" y="4289"/>
                    </a:lnTo>
                    <a:cubicBezTo>
                      <a:pt x="149" y="4437"/>
                      <a:pt x="149" y="4548"/>
                      <a:pt x="186" y="4696"/>
                    </a:cubicBezTo>
                    <a:cubicBezTo>
                      <a:pt x="260" y="4881"/>
                      <a:pt x="334" y="5065"/>
                      <a:pt x="445" y="5250"/>
                    </a:cubicBezTo>
                    <a:cubicBezTo>
                      <a:pt x="518" y="5398"/>
                      <a:pt x="629" y="5546"/>
                      <a:pt x="740" y="5657"/>
                    </a:cubicBezTo>
                    <a:cubicBezTo>
                      <a:pt x="1147" y="6175"/>
                      <a:pt x="1702" y="6544"/>
                      <a:pt x="2293" y="6692"/>
                    </a:cubicBezTo>
                    <a:cubicBezTo>
                      <a:pt x="2572" y="6762"/>
                      <a:pt x="2852" y="6799"/>
                      <a:pt x="3111" y="6799"/>
                    </a:cubicBezTo>
                    <a:cubicBezTo>
                      <a:pt x="3402" y="6799"/>
                      <a:pt x="3668" y="6753"/>
                      <a:pt x="3883" y="6655"/>
                    </a:cubicBezTo>
                    <a:cubicBezTo>
                      <a:pt x="3994" y="6618"/>
                      <a:pt x="4142" y="6544"/>
                      <a:pt x="4253" y="6470"/>
                    </a:cubicBezTo>
                    <a:cubicBezTo>
                      <a:pt x="4363" y="6433"/>
                      <a:pt x="4474" y="6359"/>
                      <a:pt x="4548" y="6286"/>
                    </a:cubicBezTo>
                    <a:cubicBezTo>
                      <a:pt x="4659" y="6212"/>
                      <a:pt x="4733" y="6138"/>
                      <a:pt x="4807" y="6064"/>
                    </a:cubicBezTo>
                    <a:cubicBezTo>
                      <a:pt x="4881" y="5990"/>
                      <a:pt x="4918" y="5879"/>
                      <a:pt x="4992" y="5805"/>
                    </a:cubicBezTo>
                    <a:cubicBezTo>
                      <a:pt x="5103" y="5657"/>
                      <a:pt x="5177" y="5472"/>
                      <a:pt x="5251" y="5324"/>
                    </a:cubicBezTo>
                    <a:cubicBezTo>
                      <a:pt x="5288" y="5176"/>
                      <a:pt x="5325" y="5029"/>
                      <a:pt x="5325" y="4918"/>
                    </a:cubicBezTo>
                    <a:cubicBezTo>
                      <a:pt x="5325" y="4659"/>
                      <a:pt x="5325" y="4437"/>
                      <a:pt x="5288" y="4326"/>
                    </a:cubicBezTo>
                    <a:cubicBezTo>
                      <a:pt x="5251" y="4178"/>
                      <a:pt x="5214" y="4141"/>
                      <a:pt x="5214" y="4141"/>
                    </a:cubicBezTo>
                    <a:cubicBezTo>
                      <a:pt x="5214" y="4141"/>
                      <a:pt x="5214" y="4178"/>
                      <a:pt x="5177" y="4326"/>
                    </a:cubicBezTo>
                    <a:cubicBezTo>
                      <a:pt x="5140" y="4363"/>
                      <a:pt x="5140" y="4437"/>
                      <a:pt x="5103" y="4548"/>
                    </a:cubicBezTo>
                    <a:cubicBezTo>
                      <a:pt x="5066" y="4622"/>
                      <a:pt x="5029" y="4696"/>
                      <a:pt x="4992" y="4807"/>
                    </a:cubicBezTo>
                    <a:cubicBezTo>
                      <a:pt x="4918" y="4881"/>
                      <a:pt x="4844" y="4992"/>
                      <a:pt x="4770" y="5065"/>
                    </a:cubicBezTo>
                    <a:cubicBezTo>
                      <a:pt x="4659" y="5176"/>
                      <a:pt x="4585" y="5287"/>
                      <a:pt x="4474" y="5324"/>
                    </a:cubicBezTo>
                    <a:cubicBezTo>
                      <a:pt x="4400" y="5361"/>
                      <a:pt x="4363" y="5398"/>
                      <a:pt x="4290" y="5435"/>
                    </a:cubicBezTo>
                    <a:cubicBezTo>
                      <a:pt x="4253" y="5472"/>
                      <a:pt x="4179" y="5509"/>
                      <a:pt x="4105" y="5546"/>
                    </a:cubicBezTo>
                    <a:cubicBezTo>
                      <a:pt x="4031" y="5546"/>
                      <a:pt x="3957" y="5583"/>
                      <a:pt x="3920" y="5583"/>
                    </a:cubicBezTo>
                    <a:cubicBezTo>
                      <a:pt x="3846" y="5583"/>
                      <a:pt x="3809" y="5620"/>
                      <a:pt x="3698" y="5620"/>
                    </a:cubicBezTo>
                    <a:lnTo>
                      <a:pt x="3439" y="5620"/>
                    </a:lnTo>
                    <a:cubicBezTo>
                      <a:pt x="3365" y="5583"/>
                      <a:pt x="3291" y="5583"/>
                      <a:pt x="3217" y="5583"/>
                    </a:cubicBezTo>
                    <a:cubicBezTo>
                      <a:pt x="3143" y="5546"/>
                      <a:pt x="3069" y="5546"/>
                      <a:pt x="2959" y="5509"/>
                    </a:cubicBezTo>
                    <a:cubicBezTo>
                      <a:pt x="2885" y="5472"/>
                      <a:pt x="2811" y="5472"/>
                      <a:pt x="2737" y="5398"/>
                    </a:cubicBezTo>
                    <a:cubicBezTo>
                      <a:pt x="2441" y="5250"/>
                      <a:pt x="2219" y="4992"/>
                      <a:pt x="2034" y="4733"/>
                    </a:cubicBezTo>
                    <a:cubicBezTo>
                      <a:pt x="1997" y="4659"/>
                      <a:pt x="1960" y="4585"/>
                      <a:pt x="1923" y="4511"/>
                    </a:cubicBezTo>
                    <a:cubicBezTo>
                      <a:pt x="1923" y="4437"/>
                      <a:pt x="1886" y="4400"/>
                      <a:pt x="1886" y="4363"/>
                    </a:cubicBezTo>
                    <a:cubicBezTo>
                      <a:pt x="1849" y="4252"/>
                      <a:pt x="1849" y="4104"/>
                      <a:pt x="1812" y="3956"/>
                    </a:cubicBezTo>
                    <a:lnTo>
                      <a:pt x="1812" y="3882"/>
                    </a:lnTo>
                    <a:lnTo>
                      <a:pt x="1812" y="3735"/>
                    </a:lnTo>
                    <a:cubicBezTo>
                      <a:pt x="1812" y="3365"/>
                      <a:pt x="1960" y="3032"/>
                      <a:pt x="2145" y="2699"/>
                    </a:cubicBezTo>
                    <a:cubicBezTo>
                      <a:pt x="2182" y="2625"/>
                      <a:pt x="2256" y="2551"/>
                      <a:pt x="2293" y="2478"/>
                    </a:cubicBezTo>
                    <a:cubicBezTo>
                      <a:pt x="2367" y="2404"/>
                      <a:pt x="2441" y="2330"/>
                      <a:pt x="2478" y="2256"/>
                    </a:cubicBezTo>
                    <a:lnTo>
                      <a:pt x="2589" y="2182"/>
                    </a:lnTo>
                    <a:lnTo>
                      <a:pt x="2700" y="2071"/>
                    </a:lnTo>
                    <a:lnTo>
                      <a:pt x="2922" y="1923"/>
                    </a:lnTo>
                    <a:cubicBezTo>
                      <a:pt x="2996" y="1886"/>
                      <a:pt x="3069" y="1849"/>
                      <a:pt x="3106" y="1812"/>
                    </a:cubicBezTo>
                    <a:cubicBezTo>
                      <a:pt x="3143" y="1812"/>
                      <a:pt x="3180" y="1775"/>
                      <a:pt x="3217" y="1775"/>
                    </a:cubicBezTo>
                    <a:lnTo>
                      <a:pt x="3402" y="1738"/>
                    </a:lnTo>
                    <a:lnTo>
                      <a:pt x="3587" y="1664"/>
                    </a:lnTo>
                    <a:lnTo>
                      <a:pt x="3698" y="1664"/>
                    </a:lnTo>
                    <a:lnTo>
                      <a:pt x="3735" y="1627"/>
                    </a:lnTo>
                    <a:lnTo>
                      <a:pt x="3698" y="1627"/>
                    </a:lnTo>
                    <a:cubicBezTo>
                      <a:pt x="3809" y="1627"/>
                      <a:pt x="3920" y="1627"/>
                      <a:pt x="3994" y="1590"/>
                    </a:cubicBezTo>
                    <a:cubicBezTo>
                      <a:pt x="4046" y="1588"/>
                      <a:pt x="4097" y="1587"/>
                      <a:pt x="4148" y="1587"/>
                    </a:cubicBezTo>
                    <a:cubicBezTo>
                      <a:pt x="4901" y="1587"/>
                      <a:pt x="5584" y="1836"/>
                      <a:pt x="6138" y="2182"/>
                    </a:cubicBezTo>
                    <a:cubicBezTo>
                      <a:pt x="6434" y="2404"/>
                      <a:pt x="6693" y="2625"/>
                      <a:pt x="6877" y="2847"/>
                    </a:cubicBezTo>
                    <a:cubicBezTo>
                      <a:pt x="7062" y="3069"/>
                      <a:pt x="7210" y="3291"/>
                      <a:pt x="7321" y="3513"/>
                    </a:cubicBezTo>
                    <a:cubicBezTo>
                      <a:pt x="7432" y="3698"/>
                      <a:pt x="7543" y="3882"/>
                      <a:pt x="7580" y="3993"/>
                    </a:cubicBezTo>
                    <a:cubicBezTo>
                      <a:pt x="7617" y="4104"/>
                      <a:pt x="7654" y="4178"/>
                      <a:pt x="7654" y="4178"/>
                    </a:cubicBezTo>
                    <a:cubicBezTo>
                      <a:pt x="7654" y="4178"/>
                      <a:pt x="7654" y="4104"/>
                      <a:pt x="7654" y="3993"/>
                    </a:cubicBezTo>
                    <a:cubicBezTo>
                      <a:pt x="7691" y="3845"/>
                      <a:pt x="7691" y="3661"/>
                      <a:pt x="7691" y="3402"/>
                    </a:cubicBezTo>
                    <a:cubicBezTo>
                      <a:pt x="7654" y="3291"/>
                      <a:pt x="7654" y="3143"/>
                      <a:pt x="7617" y="2995"/>
                    </a:cubicBezTo>
                    <a:cubicBezTo>
                      <a:pt x="7580" y="2847"/>
                      <a:pt x="7543" y="2662"/>
                      <a:pt x="7469" y="2515"/>
                    </a:cubicBezTo>
                    <a:cubicBezTo>
                      <a:pt x="7358" y="2145"/>
                      <a:pt x="7136" y="1812"/>
                      <a:pt x="6840" y="1442"/>
                    </a:cubicBezTo>
                    <a:cubicBezTo>
                      <a:pt x="6582" y="1073"/>
                      <a:pt x="6175" y="740"/>
                      <a:pt x="5694" y="481"/>
                    </a:cubicBezTo>
                    <a:cubicBezTo>
                      <a:pt x="5214" y="222"/>
                      <a:pt x="4622" y="37"/>
                      <a:pt x="4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1625025" y="2991500"/>
                <a:ext cx="832775" cy="834650"/>
              </a:xfrm>
              <a:custGeom>
                <a:avLst/>
                <a:gdLst/>
                <a:ahLst/>
                <a:cxnLst/>
                <a:rect l="l" t="t" r="r" b="b"/>
                <a:pathLst>
                  <a:path w="33311" h="33386" extrusionOk="0">
                    <a:moveTo>
                      <a:pt x="23329" y="1"/>
                    </a:moveTo>
                    <a:lnTo>
                      <a:pt x="22368" y="38"/>
                    </a:lnTo>
                    <a:cubicBezTo>
                      <a:pt x="20519" y="75"/>
                      <a:pt x="18633" y="75"/>
                      <a:pt x="16785" y="149"/>
                    </a:cubicBezTo>
                    <a:cubicBezTo>
                      <a:pt x="14936" y="223"/>
                      <a:pt x="13051" y="260"/>
                      <a:pt x="11202" y="333"/>
                    </a:cubicBezTo>
                    <a:lnTo>
                      <a:pt x="8393" y="481"/>
                    </a:lnTo>
                    <a:lnTo>
                      <a:pt x="5620" y="629"/>
                    </a:lnTo>
                    <a:cubicBezTo>
                      <a:pt x="4659" y="666"/>
                      <a:pt x="3734" y="740"/>
                      <a:pt x="2810" y="777"/>
                    </a:cubicBezTo>
                    <a:cubicBezTo>
                      <a:pt x="1886" y="851"/>
                      <a:pt x="925" y="925"/>
                      <a:pt x="0" y="999"/>
                    </a:cubicBezTo>
                    <a:cubicBezTo>
                      <a:pt x="925" y="1073"/>
                      <a:pt x="1886" y="1147"/>
                      <a:pt x="2810" y="1221"/>
                    </a:cubicBezTo>
                    <a:cubicBezTo>
                      <a:pt x="3734" y="1258"/>
                      <a:pt x="4659" y="1332"/>
                      <a:pt x="5620" y="1369"/>
                    </a:cubicBezTo>
                    <a:lnTo>
                      <a:pt x="8393" y="1554"/>
                    </a:lnTo>
                    <a:lnTo>
                      <a:pt x="11202" y="1664"/>
                    </a:lnTo>
                    <a:cubicBezTo>
                      <a:pt x="13051" y="1738"/>
                      <a:pt x="14936" y="1775"/>
                      <a:pt x="16785" y="1849"/>
                    </a:cubicBezTo>
                    <a:cubicBezTo>
                      <a:pt x="18308" y="1910"/>
                      <a:pt x="19856" y="1946"/>
                      <a:pt x="21389" y="1957"/>
                    </a:cubicBezTo>
                    <a:lnTo>
                      <a:pt x="21389" y="1957"/>
                    </a:lnTo>
                    <a:cubicBezTo>
                      <a:pt x="21368" y="3300"/>
                      <a:pt x="21362" y="4639"/>
                      <a:pt x="21332" y="5953"/>
                    </a:cubicBezTo>
                    <a:lnTo>
                      <a:pt x="21332" y="10907"/>
                    </a:lnTo>
                    <a:lnTo>
                      <a:pt x="21295" y="11979"/>
                    </a:lnTo>
                    <a:lnTo>
                      <a:pt x="27359" y="11979"/>
                    </a:lnTo>
                    <a:cubicBezTo>
                      <a:pt x="28666" y="11950"/>
                      <a:pt x="29998" y="11944"/>
                      <a:pt x="31335" y="11923"/>
                    </a:cubicBezTo>
                    <a:lnTo>
                      <a:pt x="31335" y="11923"/>
                    </a:lnTo>
                    <a:cubicBezTo>
                      <a:pt x="31366" y="13469"/>
                      <a:pt x="31402" y="15010"/>
                      <a:pt x="31462" y="16527"/>
                    </a:cubicBezTo>
                    <a:cubicBezTo>
                      <a:pt x="31536" y="18412"/>
                      <a:pt x="31573" y="20298"/>
                      <a:pt x="31647" y="22146"/>
                    </a:cubicBezTo>
                    <a:lnTo>
                      <a:pt x="31758" y="24956"/>
                    </a:lnTo>
                    <a:lnTo>
                      <a:pt x="31906" y="27766"/>
                    </a:lnTo>
                    <a:cubicBezTo>
                      <a:pt x="31980" y="28727"/>
                      <a:pt x="32017" y="29651"/>
                      <a:pt x="32091" y="30576"/>
                    </a:cubicBezTo>
                    <a:cubicBezTo>
                      <a:pt x="32165" y="31537"/>
                      <a:pt x="32239" y="32461"/>
                      <a:pt x="32313" y="33385"/>
                    </a:cubicBezTo>
                    <a:cubicBezTo>
                      <a:pt x="32387" y="32461"/>
                      <a:pt x="32461" y="31537"/>
                      <a:pt x="32497" y="30576"/>
                    </a:cubicBezTo>
                    <a:cubicBezTo>
                      <a:pt x="32571" y="29651"/>
                      <a:pt x="32645" y="28727"/>
                      <a:pt x="32682" y="27766"/>
                    </a:cubicBezTo>
                    <a:lnTo>
                      <a:pt x="32830" y="24956"/>
                    </a:lnTo>
                    <a:lnTo>
                      <a:pt x="32941" y="22146"/>
                    </a:lnTo>
                    <a:cubicBezTo>
                      <a:pt x="33052" y="20298"/>
                      <a:pt x="33089" y="18412"/>
                      <a:pt x="33163" y="16527"/>
                    </a:cubicBezTo>
                    <a:cubicBezTo>
                      <a:pt x="33200" y="14678"/>
                      <a:pt x="33237" y="12793"/>
                      <a:pt x="33274" y="10944"/>
                    </a:cubicBezTo>
                    <a:lnTo>
                      <a:pt x="33311" y="9983"/>
                    </a:lnTo>
                    <a:lnTo>
                      <a:pt x="32313" y="9946"/>
                    </a:lnTo>
                    <a:cubicBezTo>
                      <a:pt x="30649" y="9909"/>
                      <a:pt x="28985" y="9909"/>
                      <a:pt x="27359" y="9872"/>
                    </a:cubicBezTo>
                    <a:lnTo>
                      <a:pt x="23432" y="9872"/>
                    </a:lnTo>
                    <a:lnTo>
                      <a:pt x="23403" y="5953"/>
                    </a:lnTo>
                    <a:cubicBezTo>
                      <a:pt x="23403" y="4326"/>
                      <a:pt x="23403" y="2663"/>
                      <a:pt x="23366" y="999"/>
                    </a:cubicBezTo>
                    <a:lnTo>
                      <a:pt x="23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2"/>
        <p:cNvGrpSpPr/>
        <p:nvPr/>
      </p:nvGrpSpPr>
      <p:grpSpPr>
        <a:xfrm>
          <a:off x="0" y="0"/>
          <a:ext cx="0" cy="0"/>
          <a:chOff x="0" y="0"/>
          <a:chExt cx="0" cy="0"/>
        </a:xfrm>
      </p:grpSpPr>
      <p:grpSp>
        <p:nvGrpSpPr>
          <p:cNvPr id="153" name="Google Shape;153;p6"/>
          <p:cNvGrpSpPr/>
          <p:nvPr/>
        </p:nvGrpSpPr>
        <p:grpSpPr>
          <a:xfrm>
            <a:off x="-30750" y="-19650"/>
            <a:ext cx="9205500" cy="5182800"/>
            <a:chOff x="-30750" y="-19650"/>
            <a:chExt cx="9205500" cy="5182800"/>
          </a:xfrm>
        </p:grpSpPr>
        <p:sp>
          <p:nvSpPr>
            <p:cNvPr id="154" name="Google Shape;154;p6"/>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5" name="Google Shape;155;p6"/>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156" name="Google Shape;156;p6"/>
          <p:cNvSpPr txBox="1">
            <a:spLocks noGrp="1"/>
          </p:cNvSpPr>
          <p:nvPr>
            <p:ph type="title"/>
          </p:nvPr>
        </p:nvSpPr>
        <p:spPr>
          <a:xfrm>
            <a:off x="1855000" y="539300"/>
            <a:ext cx="54339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800"/>
              <a:buNone/>
              <a:defRPr sz="30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57" name="Google Shape;157;p6"/>
          <p:cNvGrpSpPr/>
          <p:nvPr/>
        </p:nvGrpSpPr>
        <p:grpSpPr>
          <a:xfrm>
            <a:off x="492725" y="418813"/>
            <a:ext cx="8158550" cy="4305875"/>
            <a:chOff x="492725" y="417300"/>
            <a:chExt cx="8158550" cy="4305875"/>
          </a:xfrm>
        </p:grpSpPr>
        <p:cxnSp>
          <p:nvCxnSpPr>
            <p:cNvPr id="158" name="Google Shape;158;p6"/>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59" name="Google Shape;159;p6"/>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160" name="Google Shape;160;p6"/>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161" name="Google Shape;161;p6"/>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162" name="Google Shape;162;p6"/>
          <p:cNvGrpSpPr/>
          <p:nvPr/>
        </p:nvGrpSpPr>
        <p:grpSpPr>
          <a:xfrm>
            <a:off x="420507" y="340735"/>
            <a:ext cx="8306000" cy="4460264"/>
            <a:chOff x="420507" y="340735"/>
            <a:chExt cx="8306000" cy="4460264"/>
          </a:xfrm>
        </p:grpSpPr>
        <p:grpSp>
          <p:nvGrpSpPr>
            <p:cNvPr id="163" name="Google Shape;163;p6"/>
            <p:cNvGrpSpPr/>
            <p:nvPr/>
          </p:nvGrpSpPr>
          <p:grpSpPr>
            <a:xfrm>
              <a:off x="7859385" y="340735"/>
              <a:ext cx="861450" cy="867725"/>
              <a:chOff x="3002000" y="426050"/>
              <a:chExt cx="861450" cy="867725"/>
            </a:xfrm>
          </p:grpSpPr>
          <p:sp>
            <p:nvSpPr>
              <p:cNvPr id="164" name="Google Shape;164;p6"/>
              <p:cNvSpPr/>
              <p:nvPr/>
            </p:nvSpPr>
            <p:spPr>
              <a:xfrm>
                <a:off x="3102750" y="488575"/>
                <a:ext cx="16650" cy="14775"/>
              </a:xfrm>
              <a:custGeom>
                <a:avLst/>
                <a:gdLst/>
                <a:ahLst/>
                <a:cxnLst/>
                <a:rect l="l" t="t" r="r" b="b"/>
                <a:pathLst>
                  <a:path w="666" h="591" extrusionOk="0">
                    <a:moveTo>
                      <a:pt x="331" y="1"/>
                    </a:moveTo>
                    <a:cubicBezTo>
                      <a:pt x="251" y="1"/>
                      <a:pt x="171" y="38"/>
                      <a:pt x="111" y="117"/>
                    </a:cubicBezTo>
                    <a:cubicBezTo>
                      <a:pt x="0" y="228"/>
                      <a:pt x="0" y="413"/>
                      <a:pt x="148" y="524"/>
                    </a:cubicBezTo>
                    <a:cubicBezTo>
                      <a:pt x="195" y="570"/>
                      <a:pt x="254" y="591"/>
                      <a:pt x="316" y="591"/>
                    </a:cubicBezTo>
                    <a:cubicBezTo>
                      <a:pt x="401" y="591"/>
                      <a:pt x="491" y="551"/>
                      <a:pt x="555" y="487"/>
                    </a:cubicBezTo>
                    <a:cubicBezTo>
                      <a:pt x="666" y="376"/>
                      <a:pt x="629" y="191"/>
                      <a:pt x="518" y="80"/>
                    </a:cubicBezTo>
                    <a:cubicBezTo>
                      <a:pt x="467" y="28"/>
                      <a:pt x="399"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3780225" y="1197250"/>
                <a:ext cx="16675" cy="14550"/>
              </a:xfrm>
              <a:custGeom>
                <a:avLst/>
                <a:gdLst/>
                <a:ahLst/>
                <a:cxnLst/>
                <a:rect l="l" t="t" r="r" b="b"/>
                <a:pathLst>
                  <a:path w="667" h="582" extrusionOk="0">
                    <a:moveTo>
                      <a:pt x="307" y="1"/>
                    </a:moveTo>
                    <a:cubicBezTo>
                      <a:pt x="219" y="1"/>
                      <a:pt x="136" y="28"/>
                      <a:pt x="75" y="89"/>
                    </a:cubicBezTo>
                    <a:cubicBezTo>
                      <a:pt x="1" y="237"/>
                      <a:pt x="1" y="422"/>
                      <a:pt x="149" y="533"/>
                    </a:cubicBezTo>
                    <a:cubicBezTo>
                      <a:pt x="195" y="564"/>
                      <a:pt x="253" y="582"/>
                      <a:pt x="314" y="582"/>
                    </a:cubicBezTo>
                    <a:cubicBezTo>
                      <a:pt x="400" y="582"/>
                      <a:pt x="491" y="546"/>
                      <a:pt x="556" y="459"/>
                    </a:cubicBezTo>
                    <a:cubicBezTo>
                      <a:pt x="666" y="348"/>
                      <a:pt x="629" y="163"/>
                      <a:pt x="519" y="52"/>
                    </a:cubicBezTo>
                    <a:cubicBezTo>
                      <a:pt x="452" y="19"/>
                      <a:pt x="378"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3537150" y="523825"/>
                <a:ext cx="230175" cy="229250"/>
              </a:xfrm>
              <a:custGeom>
                <a:avLst/>
                <a:gdLst/>
                <a:ahLst/>
                <a:cxnLst/>
                <a:rect l="l" t="t" r="r" b="b"/>
                <a:pathLst>
                  <a:path w="9207" h="9170" extrusionOk="0">
                    <a:moveTo>
                      <a:pt x="9169" y="1"/>
                    </a:moveTo>
                    <a:lnTo>
                      <a:pt x="9132" y="38"/>
                    </a:lnTo>
                    <a:cubicBezTo>
                      <a:pt x="8308" y="733"/>
                      <a:pt x="6120" y="2344"/>
                      <a:pt x="3530" y="2344"/>
                    </a:cubicBezTo>
                    <a:cubicBezTo>
                      <a:pt x="2403" y="2344"/>
                      <a:pt x="1200" y="2039"/>
                      <a:pt x="1" y="1221"/>
                    </a:cubicBezTo>
                    <a:lnTo>
                      <a:pt x="1" y="1221"/>
                    </a:lnTo>
                    <a:cubicBezTo>
                      <a:pt x="1" y="1221"/>
                      <a:pt x="939" y="3949"/>
                      <a:pt x="3561" y="3949"/>
                    </a:cubicBezTo>
                    <a:cubicBezTo>
                      <a:pt x="3930" y="3949"/>
                      <a:pt x="4332" y="3895"/>
                      <a:pt x="4770" y="3772"/>
                    </a:cubicBezTo>
                    <a:lnTo>
                      <a:pt x="4770" y="3772"/>
                    </a:lnTo>
                    <a:cubicBezTo>
                      <a:pt x="4768" y="3772"/>
                      <a:pt x="1073" y="4845"/>
                      <a:pt x="1036" y="8134"/>
                    </a:cubicBezTo>
                    <a:cubicBezTo>
                      <a:pt x="4362" y="8097"/>
                      <a:pt x="5398" y="4440"/>
                      <a:pt x="5398" y="4437"/>
                    </a:cubicBezTo>
                    <a:lnTo>
                      <a:pt x="5398" y="4437"/>
                    </a:lnTo>
                    <a:cubicBezTo>
                      <a:pt x="4437" y="7987"/>
                      <a:pt x="7986" y="9170"/>
                      <a:pt x="7986" y="9170"/>
                    </a:cubicBezTo>
                    <a:cubicBezTo>
                      <a:pt x="5288" y="5251"/>
                      <a:pt x="8171" y="1258"/>
                      <a:pt x="9132" y="75"/>
                    </a:cubicBezTo>
                    <a:lnTo>
                      <a:pt x="9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3718300" y="515525"/>
                <a:ext cx="145150" cy="497275"/>
              </a:xfrm>
              <a:custGeom>
                <a:avLst/>
                <a:gdLst/>
                <a:ahLst/>
                <a:cxnLst/>
                <a:rect l="l" t="t" r="r" b="b"/>
                <a:pathLst>
                  <a:path w="5806" h="19891" extrusionOk="0">
                    <a:moveTo>
                      <a:pt x="3328" y="0"/>
                    </a:moveTo>
                    <a:lnTo>
                      <a:pt x="3328" y="0"/>
                    </a:lnTo>
                    <a:cubicBezTo>
                      <a:pt x="3328" y="0"/>
                      <a:pt x="3402" y="37"/>
                      <a:pt x="3550" y="148"/>
                    </a:cubicBezTo>
                    <a:cubicBezTo>
                      <a:pt x="3698" y="222"/>
                      <a:pt x="3846" y="407"/>
                      <a:pt x="4068" y="629"/>
                    </a:cubicBezTo>
                    <a:cubicBezTo>
                      <a:pt x="4437" y="1072"/>
                      <a:pt x="4844" y="1849"/>
                      <a:pt x="4955" y="2810"/>
                    </a:cubicBezTo>
                    <a:cubicBezTo>
                      <a:pt x="4992" y="3291"/>
                      <a:pt x="4955" y="3845"/>
                      <a:pt x="4881" y="4363"/>
                    </a:cubicBezTo>
                    <a:cubicBezTo>
                      <a:pt x="4807" y="4584"/>
                      <a:pt x="4733" y="4991"/>
                      <a:pt x="4622" y="5213"/>
                    </a:cubicBezTo>
                    <a:cubicBezTo>
                      <a:pt x="4585" y="5361"/>
                      <a:pt x="4511" y="5472"/>
                      <a:pt x="4474" y="5620"/>
                    </a:cubicBezTo>
                    <a:cubicBezTo>
                      <a:pt x="4400" y="5768"/>
                      <a:pt x="4327" y="5878"/>
                      <a:pt x="4290" y="6026"/>
                    </a:cubicBezTo>
                    <a:cubicBezTo>
                      <a:pt x="3735" y="7135"/>
                      <a:pt x="2922" y="8245"/>
                      <a:pt x="2108" y="9391"/>
                    </a:cubicBezTo>
                    <a:cubicBezTo>
                      <a:pt x="1739" y="9982"/>
                      <a:pt x="1332" y="10611"/>
                      <a:pt x="999" y="11239"/>
                    </a:cubicBezTo>
                    <a:cubicBezTo>
                      <a:pt x="629" y="11868"/>
                      <a:pt x="408" y="12533"/>
                      <a:pt x="223" y="13236"/>
                    </a:cubicBezTo>
                    <a:lnTo>
                      <a:pt x="149" y="13494"/>
                    </a:lnTo>
                    <a:lnTo>
                      <a:pt x="112" y="13605"/>
                    </a:lnTo>
                    <a:lnTo>
                      <a:pt x="112" y="13679"/>
                    </a:lnTo>
                    <a:lnTo>
                      <a:pt x="112" y="13716"/>
                    </a:lnTo>
                    <a:lnTo>
                      <a:pt x="75" y="13753"/>
                    </a:lnTo>
                    <a:cubicBezTo>
                      <a:pt x="75" y="13938"/>
                      <a:pt x="38" y="14086"/>
                      <a:pt x="38" y="14234"/>
                    </a:cubicBezTo>
                    <a:cubicBezTo>
                      <a:pt x="1" y="14530"/>
                      <a:pt x="1" y="14899"/>
                      <a:pt x="38" y="15232"/>
                    </a:cubicBezTo>
                    <a:cubicBezTo>
                      <a:pt x="75" y="15898"/>
                      <a:pt x="186" y="16489"/>
                      <a:pt x="371" y="17007"/>
                    </a:cubicBezTo>
                    <a:cubicBezTo>
                      <a:pt x="592" y="17524"/>
                      <a:pt x="777" y="17968"/>
                      <a:pt x="1036" y="18338"/>
                    </a:cubicBezTo>
                    <a:cubicBezTo>
                      <a:pt x="1258" y="18707"/>
                      <a:pt x="1554" y="19003"/>
                      <a:pt x="1739" y="19225"/>
                    </a:cubicBezTo>
                    <a:cubicBezTo>
                      <a:pt x="1960" y="19447"/>
                      <a:pt x="2182" y="19595"/>
                      <a:pt x="2293" y="19706"/>
                    </a:cubicBezTo>
                    <a:cubicBezTo>
                      <a:pt x="2404" y="19816"/>
                      <a:pt x="2478" y="19890"/>
                      <a:pt x="2478" y="19890"/>
                    </a:cubicBezTo>
                    <a:cubicBezTo>
                      <a:pt x="2478" y="19890"/>
                      <a:pt x="2441" y="19816"/>
                      <a:pt x="2330" y="19669"/>
                    </a:cubicBezTo>
                    <a:cubicBezTo>
                      <a:pt x="2256" y="19521"/>
                      <a:pt x="2071" y="19336"/>
                      <a:pt x="1923" y="19077"/>
                    </a:cubicBezTo>
                    <a:cubicBezTo>
                      <a:pt x="1776" y="18818"/>
                      <a:pt x="1591" y="18522"/>
                      <a:pt x="1443" y="18116"/>
                    </a:cubicBezTo>
                    <a:cubicBezTo>
                      <a:pt x="1369" y="17931"/>
                      <a:pt x="1258" y="17746"/>
                      <a:pt x="1221" y="17524"/>
                    </a:cubicBezTo>
                    <a:cubicBezTo>
                      <a:pt x="1184" y="17265"/>
                      <a:pt x="1073" y="17081"/>
                      <a:pt x="1036" y="16822"/>
                    </a:cubicBezTo>
                    <a:cubicBezTo>
                      <a:pt x="925" y="16341"/>
                      <a:pt x="888" y="15787"/>
                      <a:pt x="888" y="15232"/>
                    </a:cubicBezTo>
                    <a:cubicBezTo>
                      <a:pt x="925" y="14973"/>
                      <a:pt x="925" y="14714"/>
                      <a:pt x="999" y="14382"/>
                    </a:cubicBezTo>
                    <a:cubicBezTo>
                      <a:pt x="1036" y="14234"/>
                      <a:pt x="1073" y="14086"/>
                      <a:pt x="1073" y="13901"/>
                    </a:cubicBezTo>
                    <a:cubicBezTo>
                      <a:pt x="1110" y="13790"/>
                      <a:pt x="1184" y="13642"/>
                      <a:pt x="1221" y="13494"/>
                    </a:cubicBezTo>
                    <a:cubicBezTo>
                      <a:pt x="1591" y="12348"/>
                      <a:pt x="2293" y="11202"/>
                      <a:pt x="3106" y="10093"/>
                    </a:cubicBezTo>
                    <a:cubicBezTo>
                      <a:pt x="3476" y="9502"/>
                      <a:pt x="3883" y="8910"/>
                      <a:pt x="4253" y="8319"/>
                    </a:cubicBezTo>
                    <a:cubicBezTo>
                      <a:pt x="4659" y="7727"/>
                      <a:pt x="4955" y="7099"/>
                      <a:pt x="5214" y="6433"/>
                    </a:cubicBezTo>
                    <a:cubicBezTo>
                      <a:pt x="5288" y="6285"/>
                      <a:pt x="5362" y="6137"/>
                      <a:pt x="5399" y="5952"/>
                    </a:cubicBezTo>
                    <a:cubicBezTo>
                      <a:pt x="5473" y="5805"/>
                      <a:pt x="5510" y="5620"/>
                      <a:pt x="5547" y="5472"/>
                    </a:cubicBezTo>
                    <a:cubicBezTo>
                      <a:pt x="5621" y="5287"/>
                      <a:pt x="5621" y="5139"/>
                      <a:pt x="5657" y="4991"/>
                    </a:cubicBezTo>
                    <a:lnTo>
                      <a:pt x="5694" y="4769"/>
                    </a:lnTo>
                    <a:lnTo>
                      <a:pt x="5731" y="4658"/>
                    </a:lnTo>
                    <a:lnTo>
                      <a:pt x="5731" y="4584"/>
                    </a:lnTo>
                    <a:cubicBezTo>
                      <a:pt x="5731" y="4511"/>
                      <a:pt x="5731" y="4548"/>
                      <a:pt x="5731" y="4511"/>
                    </a:cubicBezTo>
                    <a:cubicBezTo>
                      <a:pt x="5805" y="3845"/>
                      <a:pt x="5731" y="3217"/>
                      <a:pt x="5584" y="2699"/>
                    </a:cubicBezTo>
                    <a:cubicBezTo>
                      <a:pt x="5473" y="2144"/>
                      <a:pt x="5251" y="1664"/>
                      <a:pt x="4992" y="1294"/>
                    </a:cubicBezTo>
                    <a:cubicBezTo>
                      <a:pt x="4733" y="924"/>
                      <a:pt x="4474" y="629"/>
                      <a:pt x="4216" y="444"/>
                    </a:cubicBezTo>
                    <a:cubicBezTo>
                      <a:pt x="3957" y="259"/>
                      <a:pt x="3735" y="148"/>
                      <a:pt x="3587" y="74"/>
                    </a:cubicBezTo>
                    <a:cubicBezTo>
                      <a:pt x="3439" y="0"/>
                      <a:pt x="3328" y="0"/>
                      <a:pt x="3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3715550" y="606100"/>
                <a:ext cx="128475" cy="687675"/>
              </a:xfrm>
              <a:custGeom>
                <a:avLst/>
                <a:gdLst/>
                <a:ahLst/>
                <a:cxnLst/>
                <a:rect l="l" t="t" r="r" b="b"/>
                <a:pathLst>
                  <a:path w="5139" h="27507" extrusionOk="0">
                    <a:moveTo>
                      <a:pt x="148" y="0"/>
                    </a:moveTo>
                    <a:cubicBezTo>
                      <a:pt x="148" y="0"/>
                      <a:pt x="111" y="148"/>
                      <a:pt x="74" y="333"/>
                    </a:cubicBezTo>
                    <a:cubicBezTo>
                      <a:pt x="74" y="444"/>
                      <a:pt x="37" y="592"/>
                      <a:pt x="37" y="740"/>
                    </a:cubicBezTo>
                    <a:cubicBezTo>
                      <a:pt x="0" y="888"/>
                      <a:pt x="0" y="1072"/>
                      <a:pt x="0" y="1294"/>
                    </a:cubicBezTo>
                    <a:cubicBezTo>
                      <a:pt x="0" y="1516"/>
                      <a:pt x="37" y="1738"/>
                      <a:pt x="74" y="1997"/>
                    </a:cubicBezTo>
                    <a:cubicBezTo>
                      <a:pt x="74" y="2108"/>
                      <a:pt x="111" y="2219"/>
                      <a:pt x="111" y="2366"/>
                    </a:cubicBezTo>
                    <a:cubicBezTo>
                      <a:pt x="148" y="2514"/>
                      <a:pt x="185" y="2625"/>
                      <a:pt x="222" y="2773"/>
                    </a:cubicBezTo>
                    <a:cubicBezTo>
                      <a:pt x="333" y="3328"/>
                      <a:pt x="592" y="3956"/>
                      <a:pt x="887" y="4622"/>
                    </a:cubicBezTo>
                    <a:cubicBezTo>
                      <a:pt x="1183" y="5250"/>
                      <a:pt x="1553" y="5916"/>
                      <a:pt x="1923" y="6618"/>
                    </a:cubicBezTo>
                    <a:cubicBezTo>
                      <a:pt x="2329" y="7283"/>
                      <a:pt x="2736" y="8023"/>
                      <a:pt x="3106" y="8762"/>
                    </a:cubicBezTo>
                    <a:cubicBezTo>
                      <a:pt x="3475" y="9502"/>
                      <a:pt x="3771" y="10315"/>
                      <a:pt x="3919" y="11128"/>
                    </a:cubicBezTo>
                    <a:lnTo>
                      <a:pt x="3956" y="11424"/>
                    </a:lnTo>
                    <a:lnTo>
                      <a:pt x="3956" y="11757"/>
                    </a:lnTo>
                    <a:lnTo>
                      <a:pt x="3993" y="12090"/>
                    </a:lnTo>
                    <a:cubicBezTo>
                      <a:pt x="3993" y="12201"/>
                      <a:pt x="3993" y="12312"/>
                      <a:pt x="3993" y="12385"/>
                    </a:cubicBezTo>
                    <a:cubicBezTo>
                      <a:pt x="3956" y="12607"/>
                      <a:pt x="3956" y="12792"/>
                      <a:pt x="3919" y="13014"/>
                    </a:cubicBezTo>
                    <a:cubicBezTo>
                      <a:pt x="3882" y="13236"/>
                      <a:pt x="3882" y="13458"/>
                      <a:pt x="3808" y="13642"/>
                    </a:cubicBezTo>
                    <a:cubicBezTo>
                      <a:pt x="3623" y="14493"/>
                      <a:pt x="3364" y="15343"/>
                      <a:pt x="2995" y="16156"/>
                    </a:cubicBezTo>
                    <a:cubicBezTo>
                      <a:pt x="2662" y="17007"/>
                      <a:pt x="2292" y="17820"/>
                      <a:pt x="1959" y="18633"/>
                    </a:cubicBezTo>
                    <a:cubicBezTo>
                      <a:pt x="1627" y="19447"/>
                      <a:pt x="1368" y="20260"/>
                      <a:pt x="1146" y="21074"/>
                    </a:cubicBezTo>
                    <a:cubicBezTo>
                      <a:pt x="1072" y="21480"/>
                      <a:pt x="998" y="21850"/>
                      <a:pt x="924" y="22257"/>
                    </a:cubicBezTo>
                    <a:cubicBezTo>
                      <a:pt x="924" y="22626"/>
                      <a:pt x="887" y="22996"/>
                      <a:pt x="924" y="23366"/>
                    </a:cubicBezTo>
                    <a:cubicBezTo>
                      <a:pt x="924" y="23735"/>
                      <a:pt x="961" y="24068"/>
                      <a:pt x="1035" y="24401"/>
                    </a:cubicBezTo>
                    <a:cubicBezTo>
                      <a:pt x="1109" y="24734"/>
                      <a:pt x="1183" y="25029"/>
                      <a:pt x="1294" y="25325"/>
                    </a:cubicBezTo>
                    <a:cubicBezTo>
                      <a:pt x="1479" y="25880"/>
                      <a:pt x="1738" y="26286"/>
                      <a:pt x="1996" y="26619"/>
                    </a:cubicBezTo>
                    <a:cubicBezTo>
                      <a:pt x="2144" y="26804"/>
                      <a:pt x="2255" y="26915"/>
                      <a:pt x="2366" y="27063"/>
                    </a:cubicBezTo>
                    <a:cubicBezTo>
                      <a:pt x="2477" y="27174"/>
                      <a:pt x="2588" y="27248"/>
                      <a:pt x="2699" y="27322"/>
                    </a:cubicBezTo>
                    <a:cubicBezTo>
                      <a:pt x="2847" y="27433"/>
                      <a:pt x="2958" y="27506"/>
                      <a:pt x="2958" y="27506"/>
                    </a:cubicBezTo>
                    <a:cubicBezTo>
                      <a:pt x="2958" y="27506"/>
                      <a:pt x="2884" y="27433"/>
                      <a:pt x="2736" y="27248"/>
                    </a:cubicBezTo>
                    <a:cubicBezTo>
                      <a:pt x="2662" y="27174"/>
                      <a:pt x="2588" y="27063"/>
                      <a:pt x="2477" y="26952"/>
                    </a:cubicBezTo>
                    <a:cubicBezTo>
                      <a:pt x="2403" y="26841"/>
                      <a:pt x="2292" y="26656"/>
                      <a:pt x="2218" y="26508"/>
                    </a:cubicBezTo>
                    <a:cubicBezTo>
                      <a:pt x="1996" y="26139"/>
                      <a:pt x="1849" y="25695"/>
                      <a:pt x="1701" y="25177"/>
                    </a:cubicBezTo>
                    <a:cubicBezTo>
                      <a:pt x="1664" y="24919"/>
                      <a:pt x="1627" y="24623"/>
                      <a:pt x="1590" y="24327"/>
                    </a:cubicBezTo>
                    <a:cubicBezTo>
                      <a:pt x="1590" y="24031"/>
                      <a:pt x="1553" y="23698"/>
                      <a:pt x="1590" y="23403"/>
                    </a:cubicBezTo>
                    <a:cubicBezTo>
                      <a:pt x="1590" y="23070"/>
                      <a:pt x="1664" y="22700"/>
                      <a:pt x="1738" y="22331"/>
                    </a:cubicBezTo>
                    <a:cubicBezTo>
                      <a:pt x="1812" y="22035"/>
                      <a:pt x="1886" y="21665"/>
                      <a:pt x="1996" y="21295"/>
                    </a:cubicBezTo>
                    <a:cubicBezTo>
                      <a:pt x="2255" y="20556"/>
                      <a:pt x="2551" y="19817"/>
                      <a:pt x="2921" y="19040"/>
                    </a:cubicBezTo>
                    <a:cubicBezTo>
                      <a:pt x="3106" y="18670"/>
                      <a:pt x="3290" y="18264"/>
                      <a:pt x="3475" y="17857"/>
                    </a:cubicBezTo>
                    <a:cubicBezTo>
                      <a:pt x="3697" y="17450"/>
                      <a:pt x="3882" y="17044"/>
                      <a:pt x="4067" y="16600"/>
                    </a:cubicBezTo>
                    <a:cubicBezTo>
                      <a:pt x="4437" y="15750"/>
                      <a:pt x="4769" y="14862"/>
                      <a:pt x="4954" y="13901"/>
                    </a:cubicBezTo>
                    <a:cubicBezTo>
                      <a:pt x="5028" y="13642"/>
                      <a:pt x="5065" y="13421"/>
                      <a:pt x="5065" y="13162"/>
                    </a:cubicBezTo>
                    <a:cubicBezTo>
                      <a:pt x="5102" y="12940"/>
                      <a:pt x="5139" y="12681"/>
                      <a:pt x="5139" y="12385"/>
                    </a:cubicBezTo>
                    <a:cubicBezTo>
                      <a:pt x="5139" y="12275"/>
                      <a:pt x="5139" y="12127"/>
                      <a:pt x="5139" y="12016"/>
                    </a:cubicBezTo>
                    <a:lnTo>
                      <a:pt x="5102" y="11683"/>
                    </a:lnTo>
                    <a:lnTo>
                      <a:pt x="5102" y="11313"/>
                    </a:lnTo>
                    <a:lnTo>
                      <a:pt x="5028" y="10944"/>
                    </a:lnTo>
                    <a:cubicBezTo>
                      <a:pt x="4843" y="9945"/>
                      <a:pt x="4474" y="9095"/>
                      <a:pt x="4030" y="8282"/>
                    </a:cubicBezTo>
                    <a:cubicBezTo>
                      <a:pt x="3623" y="7505"/>
                      <a:pt x="3143" y="6803"/>
                      <a:pt x="2699" y="6137"/>
                    </a:cubicBezTo>
                    <a:cubicBezTo>
                      <a:pt x="2218" y="5472"/>
                      <a:pt x="1812" y="4880"/>
                      <a:pt x="1479" y="4289"/>
                    </a:cubicBezTo>
                    <a:cubicBezTo>
                      <a:pt x="1146" y="3697"/>
                      <a:pt x="850" y="3143"/>
                      <a:pt x="629" y="2625"/>
                    </a:cubicBezTo>
                    <a:cubicBezTo>
                      <a:pt x="592" y="2514"/>
                      <a:pt x="555" y="2403"/>
                      <a:pt x="518" y="2255"/>
                    </a:cubicBezTo>
                    <a:cubicBezTo>
                      <a:pt x="444" y="2145"/>
                      <a:pt x="444" y="2034"/>
                      <a:pt x="407" y="1923"/>
                    </a:cubicBezTo>
                    <a:cubicBezTo>
                      <a:pt x="333" y="1701"/>
                      <a:pt x="259" y="1479"/>
                      <a:pt x="259" y="1294"/>
                    </a:cubicBezTo>
                    <a:cubicBezTo>
                      <a:pt x="222" y="1072"/>
                      <a:pt x="185" y="925"/>
                      <a:pt x="148" y="740"/>
                    </a:cubicBezTo>
                    <a:cubicBezTo>
                      <a:pt x="148" y="592"/>
                      <a:pt x="148" y="444"/>
                      <a:pt x="148" y="370"/>
                    </a:cubicBezTo>
                    <a:cubicBezTo>
                      <a:pt x="148" y="148"/>
                      <a:pt x="148"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3282975" y="426050"/>
                <a:ext cx="497275" cy="144250"/>
              </a:xfrm>
              <a:custGeom>
                <a:avLst/>
                <a:gdLst/>
                <a:ahLst/>
                <a:cxnLst/>
                <a:rect l="l" t="t" r="r" b="b"/>
                <a:pathLst>
                  <a:path w="19891" h="5770" extrusionOk="0">
                    <a:moveTo>
                      <a:pt x="15900" y="1"/>
                    </a:moveTo>
                    <a:cubicBezTo>
                      <a:pt x="15732" y="1"/>
                      <a:pt x="15559" y="10"/>
                      <a:pt x="15381" y="30"/>
                    </a:cubicBezTo>
                    <a:lnTo>
                      <a:pt x="15307" y="30"/>
                    </a:lnTo>
                    <a:lnTo>
                      <a:pt x="15233" y="67"/>
                    </a:lnTo>
                    <a:lnTo>
                      <a:pt x="15122" y="67"/>
                    </a:lnTo>
                    <a:lnTo>
                      <a:pt x="14900" y="104"/>
                    </a:lnTo>
                    <a:cubicBezTo>
                      <a:pt x="14752" y="141"/>
                      <a:pt x="14604" y="178"/>
                      <a:pt x="14419" y="215"/>
                    </a:cubicBezTo>
                    <a:cubicBezTo>
                      <a:pt x="14271" y="252"/>
                      <a:pt x="14087" y="289"/>
                      <a:pt x="13902" y="363"/>
                    </a:cubicBezTo>
                    <a:cubicBezTo>
                      <a:pt x="13754" y="437"/>
                      <a:pt x="13606" y="474"/>
                      <a:pt x="13421" y="548"/>
                    </a:cubicBezTo>
                    <a:cubicBezTo>
                      <a:pt x="12793" y="806"/>
                      <a:pt x="12164" y="1139"/>
                      <a:pt x="11573" y="1509"/>
                    </a:cubicBezTo>
                    <a:cubicBezTo>
                      <a:pt x="10981" y="1878"/>
                      <a:pt x="10390" y="2285"/>
                      <a:pt x="9798" y="2692"/>
                    </a:cubicBezTo>
                    <a:cubicBezTo>
                      <a:pt x="8689" y="3468"/>
                      <a:pt x="7543" y="4208"/>
                      <a:pt x="6360" y="4577"/>
                    </a:cubicBezTo>
                    <a:cubicBezTo>
                      <a:pt x="6249" y="4614"/>
                      <a:pt x="6101" y="4651"/>
                      <a:pt x="5990" y="4688"/>
                    </a:cubicBezTo>
                    <a:cubicBezTo>
                      <a:pt x="5805" y="4725"/>
                      <a:pt x="5657" y="4725"/>
                      <a:pt x="5509" y="4762"/>
                    </a:cubicBezTo>
                    <a:cubicBezTo>
                      <a:pt x="5177" y="4836"/>
                      <a:pt x="4918" y="4836"/>
                      <a:pt x="4659" y="4873"/>
                    </a:cubicBezTo>
                    <a:cubicBezTo>
                      <a:pt x="4105" y="4873"/>
                      <a:pt x="3550" y="4836"/>
                      <a:pt x="3069" y="4725"/>
                    </a:cubicBezTo>
                    <a:cubicBezTo>
                      <a:pt x="2811" y="4725"/>
                      <a:pt x="2589" y="4614"/>
                      <a:pt x="2367" y="4540"/>
                    </a:cubicBezTo>
                    <a:cubicBezTo>
                      <a:pt x="2145" y="4503"/>
                      <a:pt x="1960" y="4392"/>
                      <a:pt x="1775" y="4319"/>
                    </a:cubicBezTo>
                    <a:cubicBezTo>
                      <a:pt x="1369" y="4171"/>
                      <a:pt x="1073" y="3986"/>
                      <a:pt x="814" y="3838"/>
                    </a:cubicBezTo>
                    <a:cubicBezTo>
                      <a:pt x="555" y="3690"/>
                      <a:pt x="370" y="3542"/>
                      <a:pt x="223" y="3431"/>
                    </a:cubicBezTo>
                    <a:cubicBezTo>
                      <a:pt x="76" y="3358"/>
                      <a:pt x="2" y="3284"/>
                      <a:pt x="1" y="3283"/>
                    </a:cubicBezTo>
                    <a:lnTo>
                      <a:pt x="1" y="3283"/>
                    </a:lnTo>
                    <a:cubicBezTo>
                      <a:pt x="2" y="3284"/>
                      <a:pt x="75" y="3358"/>
                      <a:pt x="186" y="3468"/>
                    </a:cubicBezTo>
                    <a:cubicBezTo>
                      <a:pt x="297" y="3616"/>
                      <a:pt x="444" y="3801"/>
                      <a:pt x="666" y="4023"/>
                    </a:cubicBezTo>
                    <a:cubicBezTo>
                      <a:pt x="888" y="4208"/>
                      <a:pt x="1184" y="4503"/>
                      <a:pt x="1554" y="4725"/>
                    </a:cubicBezTo>
                    <a:cubicBezTo>
                      <a:pt x="1923" y="4984"/>
                      <a:pt x="2367" y="5206"/>
                      <a:pt x="2884" y="5391"/>
                    </a:cubicBezTo>
                    <a:cubicBezTo>
                      <a:pt x="3402" y="5576"/>
                      <a:pt x="3994" y="5723"/>
                      <a:pt x="4659" y="5760"/>
                    </a:cubicBezTo>
                    <a:cubicBezTo>
                      <a:pt x="4825" y="5760"/>
                      <a:pt x="5001" y="5770"/>
                      <a:pt x="5172" y="5770"/>
                    </a:cubicBezTo>
                    <a:cubicBezTo>
                      <a:pt x="5343" y="5770"/>
                      <a:pt x="5509" y="5760"/>
                      <a:pt x="5657" y="5723"/>
                    </a:cubicBezTo>
                    <a:cubicBezTo>
                      <a:pt x="5805" y="5723"/>
                      <a:pt x="5953" y="5723"/>
                      <a:pt x="6138" y="5686"/>
                    </a:cubicBezTo>
                    <a:lnTo>
                      <a:pt x="6212" y="5686"/>
                    </a:lnTo>
                    <a:lnTo>
                      <a:pt x="6286" y="5649"/>
                    </a:lnTo>
                    <a:lnTo>
                      <a:pt x="6397" y="5613"/>
                    </a:lnTo>
                    <a:lnTo>
                      <a:pt x="6655" y="5576"/>
                    </a:lnTo>
                    <a:cubicBezTo>
                      <a:pt x="7358" y="5391"/>
                      <a:pt x="8023" y="5132"/>
                      <a:pt x="8652" y="4762"/>
                    </a:cubicBezTo>
                    <a:cubicBezTo>
                      <a:pt x="9280" y="4429"/>
                      <a:pt x="9909" y="4060"/>
                      <a:pt x="10463" y="3653"/>
                    </a:cubicBezTo>
                    <a:cubicBezTo>
                      <a:pt x="11647" y="2840"/>
                      <a:pt x="12719" y="2026"/>
                      <a:pt x="13865" y="1509"/>
                    </a:cubicBezTo>
                    <a:cubicBezTo>
                      <a:pt x="13976" y="1435"/>
                      <a:pt x="14124" y="1361"/>
                      <a:pt x="14271" y="1324"/>
                    </a:cubicBezTo>
                    <a:cubicBezTo>
                      <a:pt x="14419" y="1250"/>
                      <a:pt x="14530" y="1213"/>
                      <a:pt x="14678" y="1139"/>
                    </a:cubicBezTo>
                    <a:cubicBezTo>
                      <a:pt x="14900" y="1028"/>
                      <a:pt x="15270" y="991"/>
                      <a:pt x="15528" y="917"/>
                    </a:cubicBezTo>
                    <a:cubicBezTo>
                      <a:pt x="15863" y="846"/>
                      <a:pt x="16212" y="805"/>
                      <a:pt x="16548" y="805"/>
                    </a:cubicBezTo>
                    <a:cubicBezTo>
                      <a:pt x="16731" y="805"/>
                      <a:pt x="16911" y="817"/>
                      <a:pt x="17081" y="843"/>
                    </a:cubicBezTo>
                    <a:cubicBezTo>
                      <a:pt x="18042" y="954"/>
                      <a:pt x="18819" y="1324"/>
                      <a:pt x="19262" y="1731"/>
                    </a:cubicBezTo>
                    <a:cubicBezTo>
                      <a:pt x="19484" y="1915"/>
                      <a:pt x="19669" y="2100"/>
                      <a:pt x="19743" y="2211"/>
                    </a:cubicBezTo>
                    <a:cubicBezTo>
                      <a:pt x="19854" y="2359"/>
                      <a:pt x="19891" y="2433"/>
                      <a:pt x="19891" y="2433"/>
                    </a:cubicBezTo>
                    <a:cubicBezTo>
                      <a:pt x="19891" y="2433"/>
                      <a:pt x="19854" y="2359"/>
                      <a:pt x="19817" y="2174"/>
                    </a:cubicBezTo>
                    <a:cubicBezTo>
                      <a:pt x="19743" y="2026"/>
                      <a:pt x="19632" y="1805"/>
                      <a:pt x="19447" y="1546"/>
                    </a:cubicBezTo>
                    <a:cubicBezTo>
                      <a:pt x="19226" y="1324"/>
                      <a:pt x="18967" y="1028"/>
                      <a:pt x="18597" y="769"/>
                    </a:cubicBezTo>
                    <a:cubicBezTo>
                      <a:pt x="18227" y="548"/>
                      <a:pt x="17747" y="289"/>
                      <a:pt x="17192" y="178"/>
                    </a:cubicBezTo>
                    <a:cubicBezTo>
                      <a:pt x="16786" y="70"/>
                      <a:pt x="16360" y="1"/>
                      <a:pt x="1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a:off x="3002000" y="444350"/>
                <a:ext cx="686750" cy="128500"/>
              </a:xfrm>
              <a:custGeom>
                <a:avLst/>
                <a:gdLst/>
                <a:ahLst/>
                <a:cxnLst/>
                <a:rect l="l" t="t" r="r" b="b"/>
                <a:pathLst>
                  <a:path w="27470" h="5140" extrusionOk="0">
                    <a:moveTo>
                      <a:pt x="15085" y="0"/>
                    </a:moveTo>
                    <a:cubicBezTo>
                      <a:pt x="14826" y="37"/>
                      <a:pt x="14567" y="37"/>
                      <a:pt x="14345" y="74"/>
                    </a:cubicBezTo>
                    <a:cubicBezTo>
                      <a:pt x="14086" y="111"/>
                      <a:pt x="13865" y="148"/>
                      <a:pt x="13606" y="185"/>
                    </a:cubicBezTo>
                    <a:cubicBezTo>
                      <a:pt x="12645" y="407"/>
                      <a:pt x="11757" y="740"/>
                      <a:pt x="10907" y="1073"/>
                    </a:cubicBezTo>
                    <a:cubicBezTo>
                      <a:pt x="10463" y="1257"/>
                      <a:pt x="10057" y="1479"/>
                      <a:pt x="9650" y="1664"/>
                    </a:cubicBezTo>
                    <a:cubicBezTo>
                      <a:pt x="9243" y="1849"/>
                      <a:pt x="8837" y="2034"/>
                      <a:pt x="8467" y="2219"/>
                    </a:cubicBezTo>
                    <a:cubicBezTo>
                      <a:pt x="7691" y="2588"/>
                      <a:pt x="6951" y="2921"/>
                      <a:pt x="6212" y="3143"/>
                    </a:cubicBezTo>
                    <a:cubicBezTo>
                      <a:pt x="5842" y="3254"/>
                      <a:pt x="5472" y="3365"/>
                      <a:pt x="5140" y="3439"/>
                    </a:cubicBezTo>
                    <a:cubicBezTo>
                      <a:pt x="4770" y="3476"/>
                      <a:pt x="4437" y="3550"/>
                      <a:pt x="4104" y="3550"/>
                    </a:cubicBezTo>
                    <a:cubicBezTo>
                      <a:pt x="4006" y="3562"/>
                      <a:pt x="3903" y="3566"/>
                      <a:pt x="3799" y="3566"/>
                    </a:cubicBezTo>
                    <a:cubicBezTo>
                      <a:pt x="3591" y="3566"/>
                      <a:pt x="3377" y="3550"/>
                      <a:pt x="3180" y="3550"/>
                    </a:cubicBezTo>
                    <a:cubicBezTo>
                      <a:pt x="2884" y="3513"/>
                      <a:pt x="2589" y="3476"/>
                      <a:pt x="2330" y="3439"/>
                    </a:cubicBezTo>
                    <a:cubicBezTo>
                      <a:pt x="1775" y="3291"/>
                      <a:pt x="1332" y="3143"/>
                      <a:pt x="999" y="2958"/>
                    </a:cubicBezTo>
                    <a:cubicBezTo>
                      <a:pt x="814" y="2847"/>
                      <a:pt x="666" y="2736"/>
                      <a:pt x="555" y="2662"/>
                    </a:cubicBezTo>
                    <a:cubicBezTo>
                      <a:pt x="407" y="2588"/>
                      <a:pt x="333" y="2477"/>
                      <a:pt x="259" y="2440"/>
                    </a:cubicBezTo>
                    <a:cubicBezTo>
                      <a:pt x="76" y="2293"/>
                      <a:pt x="1" y="2219"/>
                      <a:pt x="1" y="2219"/>
                    </a:cubicBezTo>
                    <a:lnTo>
                      <a:pt x="1" y="2219"/>
                    </a:lnTo>
                    <a:cubicBezTo>
                      <a:pt x="1" y="2219"/>
                      <a:pt x="75" y="2294"/>
                      <a:pt x="186" y="2477"/>
                    </a:cubicBezTo>
                    <a:cubicBezTo>
                      <a:pt x="259" y="2551"/>
                      <a:pt x="333" y="2662"/>
                      <a:pt x="444" y="2773"/>
                    </a:cubicBezTo>
                    <a:cubicBezTo>
                      <a:pt x="592" y="2884"/>
                      <a:pt x="703" y="2995"/>
                      <a:pt x="888" y="3143"/>
                    </a:cubicBezTo>
                    <a:cubicBezTo>
                      <a:pt x="1184" y="3402"/>
                      <a:pt x="1627" y="3660"/>
                      <a:pt x="2182" y="3882"/>
                    </a:cubicBezTo>
                    <a:cubicBezTo>
                      <a:pt x="2478" y="3956"/>
                      <a:pt x="2773" y="4030"/>
                      <a:pt x="3106" y="4141"/>
                    </a:cubicBezTo>
                    <a:cubicBezTo>
                      <a:pt x="3402" y="4178"/>
                      <a:pt x="3772" y="4252"/>
                      <a:pt x="4141" y="4252"/>
                    </a:cubicBezTo>
                    <a:cubicBezTo>
                      <a:pt x="4511" y="4252"/>
                      <a:pt x="4881" y="4215"/>
                      <a:pt x="5250" y="4215"/>
                    </a:cubicBezTo>
                    <a:cubicBezTo>
                      <a:pt x="5657" y="4141"/>
                      <a:pt x="6027" y="4104"/>
                      <a:pt x="6434" y="3993"/>
                    </a:cubicBezTo>
                    <a:cubicBezTo>
                      <a:pt x="7247" y="3808"/>
                      <a:pt x="8060" y="3513"/>
                      <a:pt x="8874" y="3180"/>
                    </a:cubicBezTo>
                    <a:cubicBezTo>
                      <a:pt x="9687" y="2847"/>
                      <a:pt x="10500" y="2477"/>
                      <a:pt x="11314" y="2145"/>
                    </a:cubicBezTo>
                    <a:cubicBezTo>
                      <a:pt x="12164" y="1812"/>
                      <a:pt x="12977" y="1516"/>
                      <a:pt x="13865" y="1331"/>
                    </a:cubicBezTo>
                    <a:cubicBezTo>
                      <a:pt x="14050" y="1294"/>
                      <a:pt x="14271" y="1257"/>
                      <a:pt x="14493" y="1220"/>
                    </a:cubicBezTo>
                    <a:cubicBezTo>
                      <a:pt x="14715" y="1183"/>
                      <a:pt x="14900" y="1183"/>
                      <a:pt x="15085" y="1183"/>
                    </a:cubicBezTo>
                    <a:cubicBezTo>
                      <a:pt x="15196" y="1183"/>
                      <a:pt x="15307" y="1146"/>
                      <a:pt x="15417" y="1146"/>
                    </a:cubicBezTo>
                    <a:lnTo>
                      <a:pt x="15750" y="1183"/>
                    </a:lnTo>
                    <a:lnTo>
                      <a:pt x="16046" y="1183"/>
                    </a:lnTo>
                    <a:lnTo>
                      <a:pt x="16379" y="1257"/>
                    </a:lnTo>
                    <a:cubicBezTo>
                      <a:pt x="17192" y="1405"/>
                      <a:pt x="18005" y="1664"/>
                      <a:pt x="18745" y="2034"/>
                    </a:cubicBezTo>
                    <a:cubicBezTo>
                      <a:pt x="19484" y="2403"/>
                      <a:pt x="20224" y="2810"/>
                      <a:pt x="20889" y="3217"/>
                    </a:cubicBezTo>
                    <a:cubicBezTo>
                      <a:pt x="21592" y="3624"/>
                      <a:pt x="22257" y="3993"/>
                      <a:pt x="22886" y="4289"/>
                    </a:cubicBezTo>
                    <a:cubicBezTo>
                      <a:pt x="23551" y="4585"/>
                      <a:pt x="24143" y="4807"/>
                      <a:pt x="24734" y="4917"/>
                    </a:cubicBezTo>
                    <a:cubicBezTo>
                      <a:pt x="24882" y="4954"/>
                      <a:pt x="24993" y="4991"/>
                      <a:pt x="25141" y="5028"/>
                    </a:cubicBezTo>
                    <a:cubicBezTo>
                      <a:pt x="25252" y="5065"/>
                      <a:pt x="25400" y="5065"/>
                      <a:pt x="25510" y="5102"/>
                    </a:cubicBezTo>
                    <a:cubicBezTo>
                      <a:pt x="25769" y="5102"/>
                      <a:pt x="25991" y="5139"/>
                      <a:pt x="26213" y="5139"/>
                    </a:cubicBezTo>
                    <a:lnTo>
                      <a:pt x="26767" y="5139"/>
                    </a:lnTo>
                    <a:cubicBezTo>
                      <a:pt x="26915" y="5102"/>
                      <a:pt x="27063" y="5065"/>
                      <a:pt x="27137" y="5065"/>
                    </a:cubicBezTo>
                    <a:cubicBezTo>
                      <a:pt x="27359" y="5028"/>
                      <a:pt x="27470" y="5028"/>
                      <a:pt x="27470" y="5028"/>
                    </a:cubicBezTo>
                    <a:cubicBezTo>
                      <a:pt x="27470" y="5028"/>
                      <a:pt x="27359" y="4991"/>
                      <a:pt x="27137" y="4991"/>
                    </a:cubicBezTo>
                    <a:lnTo>
                      <a:pt x="26730" y="4991"/>
                    </a:lnTo>
                    <a:cubicBezTo>
                      <a:pt x="26583" y="4954"/>
                      <a:pt x="26435" y="4917"/>
                      <a:pt x="26213" y="4917"/>
                    </a:cubicBezTo>
                    <a:cubicBezTo>
                      <a:pt x="26028" y="4881"/>
                      <a:pt x="25806" y="4807"/>
                      <a:pt x="25584" y="4770"/>
                    </a:cubicBezTo>
                    <a:cubicBezTo>
                      <a:pt x="25473" y="4733"/>
                      <a:pt x="25363" y="4696"/>
                      <a:pt x="25252" y="4659"/>
                    </a:cubicBezTo>
                    <a:cubicBezTo>
                      <a:pt x="25104" y="4622"/>
                      <a:pt x="24993" y="4548"/>
                      <a:pt x="24845" y="4511"/>
                    </a:cubicBezTo>
                    <a:cubicBezTo>
                      <a:pt x="24364" y="4326"/>
                      <a:pt x="23810" y="4030"/>
                      <a:pt x="23218" y="3697"/>
                    </a:cubicBezTo>
                    <a:cubicBezTo>
                      <a:pt x="22627" y="3328"/>
                      <a:pt x="22035" y="2921"/>
                      <a:pt x="21370" y="2477"/>
                    </a:cubicBezTo>
                    <a:cubicBezTo>
                      <a:pt x="20704" y="2034"/>
                      <a:pt x="20002" y="1553"/>
                      <a:pt x="19225" y="1110"/>
                    </a:cubicBezTo>
                    <a:cubicBezTo>
                      <a:pt x="18412" y="703"/>
                      <a:pt x="17525" y="296"/>
                      <a:pt x="16564" y="148"/>
                    </a:cubicBezTo>
                    <a:lnTo>
                      <a:pt x="16194" y="74"/>
                    </a:lnTo>
                    <a:lnTo>
                      <a:pt x="15824" y="37"/>
                    </a:lnTo>
                    <a:lnTo>
                      <a:pt x="15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3748800" y="450825"/>
                <a:ext cx="93400" cy="93375"/>
              </a:xfrm>
              <a:custGeom>
                <a:avLst/>
                <a:gdLst/>
                <a:ahLst/>
                <a:cxnLst/>
                <a:rect l="l" t="t" r="r" b="b"/>
                <a:pathLst>
                  <a:path w="3736" h="3735" extrusionOk="0">
                    <a:moveTo>
                      <a:pt x="3735" y="0"/>
                    </a:moveTo>
                    <a:lnTo>
                      <a:pt x="740" y="740"/>
                    </a:lnTo>
                    <a:lnTo>
                      <a:pt x="1" y="3734"/>
                    </a:lnTo>
                    <a:lnTo>
                      <a:pt x="2996" y="2995"/>
                    </a:lnTo>
                    <a:lnTo>
                      <a:pt x="3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6"/>
            <p:cNvGrpSpPr/>
            <p:nvPr/>
          </p:nvGrpSpPr>
          <p:grpSpPr>
            <a:xfrm flipH="1">
              <a:off x="420507" y="349622"/>
              <a:ext cx="861450" cy="867725"/>
              <a:chOff x="3002000" y="426050"/>
              <a:chExt cx="861450" cy="867725"/>
            </a:xfrm>
          </p:grpSpPr>
          <p:sp>
            <p:nvSpPr>
              <p:cNvPr id="173" name="Google Shape;173;p6"/>
              <p:cNvSpPr/>
              <p:nvPr/>
            </p:nvSpPr>
            <p:spPr>
              <a:xfrm>
                <a:off x="3102750" y="488575"/>
                <a:ext cx="16650" cy="14775"/>
              </a:xfrm>
              <a:custGeom>
                <a:avLst/>
                <a:gdLst/>
                <a:ahLst/>
                <a:cxnLst/>
                <a:rect l="l" t="t" r="r" b="b"/>
                <a:pathLst>
                  <a:path w="666" h="591" extrusionOk="0">
                    <a:moveTo>
                      <a:pt x="331" y="1"/>
                    </a:moveTo>
                    <a:cubicBezTo>
                      <a:pt x="251" y="1"/>
                      <a:pt x="171" y="38"/>
                      <a:pt x="111" y="117"/>
                    </a:cubicBezTo>
                    <a:cubicBezTo>
                      <a:pt x="0" y="228"/>
                      <a:pt x="0" y="413"/>
                      <a:pt x="148" y="524"/>
                    </a:cubicBezTo>
                    <a:cubicBezTo>
                      <a:pt x="195" y="570"/>
                      <a:pt x="254" y="591"/>
                      <a:pt x="316" y="591"/>
                    </a:cubicBezTo>
                    <a:cubicBezTo>
                      <a:pt x="401" y="591"/>
                      <a:pt x="491" y="551"/>
                      <a:pt x="555" y="487"/>
                    </a:cubicBezTo>
                    <a:cubicBezTo>
                      <a:pt x="666" y="376"/>
                      <a:pt x="629" y="191"/>
                      <a:pt x="518" y="80"/>
                    </a:cubicBezTo>
                    <a:cubicBezTo>
                      <a:pt x="467" y="28"/>
                      <a:pt x="399"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3780225" y="1197250"/>
                <a:ext cx="16675" cy="14550"/>
              </a:xfrm>
              <a:custGeom>
                <a:avLst/>
                <a:gdLst/>
                <a:ahLst/>
                <a:cxnLst/>
                <a:rect l="l" t="t" r="r" b="b"/>
                <a:pathLst>
                  <a:path w="667" h="582" extrusionOk="0">
                    <a:moveTo>
                      <a:pt x="307" y="1"/>
                    </a:moveTo>
                    <a:cubicBezTo>
                      <a:pt x="219" y="1"/>
                      <a:pt x="136" y="28"/>
                      <a:pt x="75" y="89"/>
                    </a:cubicBezTo>
                    <a:cubicBezTo>
                      <a:pt x="1" y="237"/>
                      <a:pt x="1" y="422"/>
                      <a:pt x="149" y="533"/>
                    </a:cubicBezTo>
                    <a:cubicBezTo>
                      <a:pt x="195" y="564"/>
                      <a:pt x="253" y="582"/>
                      <a:pt x="314" y="582"/>
                    </a:cubicBezTo>
                    <a:cubicBezTo>
                      <a:pt x="400" y="582"/>
                      <a:pt x="491" y="546"/>
                      <a:pt x="556" y="459"/>
                    </a:cubicBezTo>
                    <a:cubicBezTo>
                      <a:pt x="666" y="348"/>
                      <a:pt x="629" y="163"/>
                      <a:pt x="519" y="52"/>
                    </a:cubicBezTo>
                    <a:cubicBezTo>
                      <a:pt x="452" y="19"/>
                      <a:pt x="378"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3537150" y="523825"/>
                <a:ext cx="230175" cy="229250"/>
              </a:xfrm>
              <a:custGeom>
                <a:avLst/>
                <a:gdLst/>
                <a:ahLst/>
                <a:cxnLst/>
                <a:rect l="l" t="t" r="r" b="b"/>
                <a:pathLst>
                  <a:path w="9207" h="9170" extrusionOk="0">
                    <a:moveTo>
                      <a:pt x="9169" y="1"/>
                    </a:moveTo>
                    <a:lnTo>
                      <a:pt x="9132" y="38"/>
                    </a:lnTo>
                    <a:cubicBezTo>
                      <a:pt x="8308" y="733"/>
                      <a:pt x="6120" y="2344"/>
                      <a:pt x="3530" y="2344"/>
                    </a:cubicBezTo>
                    <a:cubicBezTo>
                      <a:pt x="2403" y="2344"/>
                      <a:pt x="1200" y="2039"/>
                      <a:pt x="1" y="1221"/>
                    </a:cubicBezTo>
                    <a:lnTo>
                      <a:pt x="1" y="1221"/>
                    </a:lnTo>
                    <a:cubicBezTo>
                      <a:pt x="1" y="1221"/>
                      <a:pt x="939" y="3949"/>
                      <a:pt x="3561" y="3949"/>
                    </a:cubicBezTo>
                    <a:cubicBezTo>
                      <a:pt x="3930" y="3949"/>
                      <a:pt x="4332" y="3895"/>
                      <a:pt x="4770" y="3772"/>
                    </a:cubicBezTo>
                    <a:lnTo>
                      <a:pt x="4770" y="3772"/>
                    </a:lnTo>
                    <a:cubicBezTo>
                      <a:pt x="4768" y="3772"/>
                      <a:pt x="1073" y="4845"/>
                      <a:pt x="1036" y="8134"/>
                    </a:cubicBezTo>
                    <a:cubicBezTo>
                      <a:pt x="4362" y="8097"/>
                      <a:pt x="5398" y="4440"/>
                      <a:pt x="5398" y="4437"/>
                    </a:cubicBezTo>
                    <a:lnTo>
                      <a:pt x="5398" y="4437"/>
                    </a:lnTo>
                    <a:cubicBezTo>
                      <a:pt x="4437" y="7987"/>
                      <a:pt x="7986" y="9170"/>
                      <a:pt x="7986" y="9170"/>
                    </a:cubicBezTo>
                    <a:cubicBezTo>
                      <a:pt x="5288" y="5251"/>
                      <a:pt x="8171" y="1258"/>
                      <a:pt x="9132" y="75"/>
                    </a:cubicBezTo>
                    <a:lnTo>
                      <a:pt x="9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3718300" y="515525"/>
                <a:ext cx="145150" cy="497275"/>
              </a:xfrm>
              <a:custGeom>
                <a:avLst/>
                <a:gdLst/>
                <a:ahLst/>
                <a:cxnLst/>
                <a:rect l="l" t="t" r="r" b="b"/>
                <a:pathLst>
                  <a:path w="5806" h="19891" extrusionOk="0">
                    <a:moveTo>
                      <a:pt x="3328" y="0"/>
                    </a:moveTo>
                    <a:lnTo>
                      <a:pt x="3328" y="0"/>
                    </a:lnTo>
                    <a:cubicBezTo>
                      <a:pt x="3328" y="0"/>
                      <a:pt x="3402" y="37"/>
                      <a:pt x="3550" y="148"/>
                    </a:cubicBezTo>
                    <a:cubicBezTo>
                      <a:pt x="3698" y="222"/>
                      <a:pt x="3846" y="407"/>
                      <a:pt x="4068" y="629"/>
                    </a:cubicBezTo>
                    <a:cubicBezTo>
                      <a:pt x="4437" y="1072"/>
                      <a:pt x="4844" y="1849"/>
                      <a:pt x="4955" y="2810"/>
                    </a:cubicBezTo>
                    <a:cubicBezTo>
                      <a:pt x="4992" y="3291"/>
                      <a:pt x="4955" y="3845"/>
                      <a:pt x="4881" y="4363"/>
                    </a:cubicBezTo>
                    <a:cubicBezTo>
                      <a:pt x="4807" y="4584"/>
                      <a:pt x="4733" y="4991"/>
                      <a:pt x="4622" y="5213"/>
                    </a:cubicBezTo>
                    <a:cubicBezTo>
                      <a:pt x="4585" y="5361"/>
                      <a:pt x="4511" y="5472"/>
                      <a:pt x="4474" y="5620"/>
                    </a:cubicBezTo>
                    <a:cubicBezTo>
                      <a:pt x="4400" y="5768"/>
                      <a:pt x="4327" y="5878"/>
                      <a:pt x="4290" y="6026"/>
                    </a:cubicBezTo>
                    <a:cubicBezTo>
                      <a:pt x="3735" y="7135"/>
                      <a:pt x="2922" y="8245"/>
                      <a:pt x="2108" y="9391"/>
                    </a:cubicBezTo>
                    <a:cubicBezTo>
                      <a:pt x="1739" y="9982"/>
                      <a:pt x="1332" y="10611"/>
                      <a:pt x="999" y="11239"/>
                    </a:cubicBezTo>
                    <a:cubicBezTo>
                      <a:pt x="629" y="11868"/>
                      <a:pt x="408" y="12533"/>
                      <a:pt x="223" y="13236"/>
                    </a:cubicBezTo>
                    <a:lnTo>
                      <a:pt x="149" y="13494"/>
                    </a:lnTo>
                    <a:lnTo>
                      <a:pt x="112" y="13605"/>
                    </a:lnTo>
                    <a:lnTo>
                      <a:pt x="112" y="13679"/>
                    </a:lnTo>
                    <a:lnTo>
                      <a:pt x="112" y="13716"/>
                    </a:lnTo>
                    <a:lnTo>
                      <a:pt x="75" y="13753"/>
                    </a:lnTo>
                    <a:cubicBezTo>
                      <a:pt x="75" y="13938"/>
                      <a:pt x="38" y="14086"/>
                      <a:pt x="38" y="14234"/>
                    </a:cubicBezTo>
                    <a:cubicBezTo>
                      <a:pt x="1" y="14530"/>
                      <a:pt x="1" y="14899"/>
                      <a:pt x="38" y="15232"/>
                    </a:cubicBezTo>
                    <a:cubicBezTo>
                      <a:pt x="75" y="15898"/>
                      <a:pt x="186" y="16489"/>
                      <a:pt x="371" y="17007"/>
                    </a:cubicBezTo>
                    <a:cubicBezTo>
                      <a:pt x="592" y="17524"/>
                      <a:pt x="777" y="17968"/>
                      <a:pt x="1036" y="18338"/>
                    </a:cubicBezTo>
                    <a:cubicBezTo>
                      <a:pt x="1258" y="18707"/>
                      <a:pt x="1554" y="19003"/>
                      <a:pt x="1739" y="19225"/>
                    </a:cubicBezTo>
                    <a:cubicBezTo>
                      <a:pt x="1960" y="19447"/>
                      <a:pt x="2182" y="19595"/>
                      <a:pt x="2293" y="19706"/>
                    </a:cubicBezTo>
                    <a:cubicBezTo>
                      <a:pt x="2404" y="19816"/>
                      <a:pt x="2478" y="19890"/>
                      <a:pt x="2478" y="19890"/>
                    </a:cubicBezTo>
                    <a:cubicBezTo>
                      <a:pt x="2478" y="19890"/>
                      <a:pt x="2441" y="19816"/>
                      <a:pt x="2330" y="19669"/>
                    </a:cubicBezTo>
                    <a:cubicBezTo>
                      <a:pt x="2256" y="19521"/>
                      <a:pt x="2071" y="19336"/>
                      <a:pt x="1923" y="19077"/>
                    </a:cubicBezTo>
                    <a:cubicBezTo>
                      <a:pt x="1776" y="18818"/>
                      <a:pt x="1591" y="18522"/>
                      <a:pt x="1443" y="18116"/>
                    </a:cubicBezTo>
                    <a:cubicBezTo>
                      <a:pt x="1369" y="17931"/>
                      <a:pt x="1258" y="17746"/>
                      <a:pt x="1221" y="17524"/>
                    </a:cubicBezTo>
                    <a:cubicBezTo>
                      <a:pt x="1184" y="17265"/>
                      <a:pt x="1073" y="17081"/>
                      <a:pt x="1036" y="16822"/>
                    </a:cubicBezTo>
                    <a:cubicBezTo>
                      <a:pt x="925" y="16341"/>
                      <a:pt x="888" y="15787"/>
                      <a:pt x="888" y="15232"/>
                    </a:cubicBezTo>
                    <a:cubicBezTo>
                      <a:pt x="925" y="14973"/>
                      <a:pt x="925" y="14714"/>
                      <a:pt x="999" y="14382"/>
                    </a:cubicBezTo>
                    <a:cubicBezTo>
                      <a:pt x="1036" y="14234"/>
                      <a:pt x="1073" y="14086"/>
                      <a:pt x="1073" y="13901"/>
                    </a:cubicBezTo>
                    <a:cubicBezTo>
                      <a:pt x="1110" y="13790"/>
                      <a:pt x="1184" y="13642"/>
                      <a:pt x="1221" y="13494"/>
                    </a:cubicBezTo>
                    <a:cubicBezTo>
                      <a:pt x="1591" y="12348"/>
                      <a:pt x="2293" y="11202"/>
                      <a:pt x="3106" y="10093"/>
                    </a:cubicBezTo>
                    <a:cubicBezTo>
                      <a:pt x="3476" y="9502"/>
                      <a:pt x="3883" y="8910"/>
                      <a:pt x="4253" y="8319"/>
                    </a:cubicBezTo>
                    <a:cubicBezTo>
                      <a:pt x="4659" y="7727"/>
                      <a:pt x="4955" y="7099"/>
                      <a:pt x="5214" y="6433"/>
                    </a:cubicBezTo>
                    <a:cubicBezTo>
                      <a:pt x="5288" y="6285"/>
                      <a:pt x="5362" y="6137"/>
                      <a:pt x="5399" y="5952"/>
                    </a:cubicBezTo>
                    <a:cubicBezTo>
                      <a:pt x="5473" y="5805"/>
                      <a:pt x="5510" y="5620"/>
                      <a:pt x="5547" y="5472"/>
                    </a:cubicBezTo>
                    <a:cubicBezTo>
                      <a:pt x="5621" y="5287"/>
                      <a:pt x="5621" y="5139"/>
                      <a:pt x="5657" y="4991"/>
                    </a:cubicBezTo>
                    <a:lnTo>
                      <a:pt x="5694" y="4769"/>
                    </a:lnTo>
                    <a:lnTo>
                      <a:pt x="5731" y="4658"/>
                    </a:lnTo>
                    <a:lnTo>
                      <a:pt x="5731" y="4584"/>
                    </a:lnTo>
                    <a:cubicBezTo>
                      <a:pt x="5731" y="4511"/>
                      <a:pt x="5731" y="4548"/>
                      <a:pt x="5731" y="4511"/>
                    </a:cubicBezTo>
                    <a:cubicBezTo>
                      <a:pt x="5805" y="3845"/>
                      <a:pt x="5731" y="3217"/>
                      <a:pt x="5584" y="2699"/>
                    </a:cubicBezTo>
                    <a:cubicBezTo>
                      <a:pt x="5473" y="2144"/>
                      <a:pt x="5251" y="1664"/>
                      <a:pt x="4992" y="1294"/>
                    </a:cubicBezTo>
                    <a:cubicBezTo>
                      <a:pt x="4733" y="924"/>
                      <a:pt x="4474" y="629"/>
                      <a:pt x="4216" y="444"/>
                    </a:cubicBezTo>
                    <a:cubicBezTo>
                      <a:pt x="3957" y="259"/>
                      <a:pt x="3735" y="148"/>
                      <a:pt x="3587" y="74"/>
                    </a:cubicBezTo>
                    <a:cubicBezTo>
                      <a:pt x="3439" y="0"/>
                      <a:pt x="3328" y="0"/>
                      <a:pt x="3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3715550" y="606100"/>
                <a:ext cx="128475" cy="687675"/>
              </a:xfrm>
              <a:custGeom>
                <a:avLst/>
                <a:gdLst/>
                <a:ahLst/>
                <a:cxnLst/>
                <a:rect l="l" t="t" r="r" b="b"/>
                <a:pathLst>
                  <a:path w="5139" h="27507" extrusionOk="0">
                    <a:moveTo>
                      <a:pt x="148" y="0"/>
                    </a:moveTo>
                    <a:cubicBezTo>
                      <a:pt x="148" y="0"/>
                      <a:pt x="111" y="148"/>
                      <a:pt x="74" y="333"/>
                    </a:cubicBezTo>
                    <a:cubicBezTo>
                      <a:pt x="74" y="444"/>
                      <a:pt x="37" y="592"/>
                      <a:pt x="37" y="740"/>
                    </a:cubicBezTo>
                    <a:cubicBezTo>
                      <a:pt x="0" y="888"/>
                      <a:pt x="0" y="1072"/>
                      <a:pt x="0" y="1294"/>
                    </a:cubicBezTo>
                    <a:cubicBezTo>
                      <a:pt x="0" y="1516"/>
                      <a:pt x="37" y="1738"/>
                      <a:pt x="74" y="1997"/>
                    </a:cubicBezTo>
                    <a:cubicBezTo>
                      <a:pt x="74" y="2108"/>
                      <a:pt x="111" y="2219"/>
                      <a:pt x="111" y="2366"/>
                    </a:cubicBezTo>
                    <a:cubicBezTo>
                      <a:pt x="148" y="2514"/>
                      <a:pt x="185" y="2625"/>
                      <a:pt x="222" y="2773"/>
                    </a:cubicBezTo>
                    <a:cubicBezTo>
                      <a:pt x="333" y="3328"/>
                      <a:pt x="592" y="3956"/>
                      <a:pt x="887" y="4622"/>
                    </a:cubicBezTo>
                    <a:cubicBezTo>
                      <a:pt x="1183" y="5250"/>
                      <a:pt x="1553" y="5916"/>
                      <a:pt x="1923" y="6618"/>
                    </a:cubicBezTo>
                    <a:cubicBezTo>
                      <a:pt x="2329" y="7283"/>
                      <a:pt x="2736" y="8023"/>
                      <a:pt x="3106" y="8762"/>
                    </a:cubicBezTo>
                    <a:cubicBezTo>
                      <a:pt x="3475" y="9502"/>
                      <a:pt x="3771" y="10315"/>
                      <a:pt x="3919" y="11128"/>
                    </a:cubicBezTo>
                    <a:lnTo>
                      <a:pt x="3956" y="11424"/>
                    </a:lnTo>
                    <a:lnTo>
                      <a:pt x="3956" y="11757"/>
                    </a:lnTo>
                    <a:lnTo>
                      <a:pt x="3993" y="12090"/>
                    </a:lnTo>
                    <a:cubicBezTo>
                      <a:pt x="3993" y="12201"/>
                      <a:pt x="3993" y="12312"/>
                      <a:pt x="3993" y="12385"/>
                    </a:cubicBezTo>
                    <a:cubicBezTo>
                      <a:pt x="3956" y="12607"/>
                      <a:pt x="3956" y="12792"/>
                      <a:pt x="3919" y="13014"/>
                    </a:cubicBezTo>
                    <a:cubicBezTo>
                      <a:pt x="3882" y="13236"/>
                      <a:pt x="3882" y="13458"/>
                      <a:pt x="3808" y="13642"/>
                    </a:cubicBezTo>
                    <a:cubicBezTo>
                      <a:pt x="3623" y="14493"/>
                      <a:pt x="3364" y="15343"/>
                      <a:pt x="2995" y="16156"/>
                    </a:cubicBezTo>
                    <a:cubicBezTo>
                      <a:pt x="2662" y="17007"/>
                      <a:pt x="2292" y="17820"/>
                      <a:pt x="1959" y="18633"/>
                    </a:cubicBezTo>
                    <a:cubicBezTo>
                      <a:pt x="1627" y="19447"/>
                      <a:pt x="1368" y="20260"/>
                      <a:pt x="1146" y="21074"/>
                    </a:cubicBezTo>
                    <a:cubicBezTo>
                      <a:pt x="1072" y="21480"/>
                      <a:pt x="998" y="21850"/>
                      <a:pt x="924" y="22257"/>
                    </a:cubicBezTo>
                    <a:cubicBezTo>
                      <a:pt x="924" y="22626"/>
                      <a:pt x="887" y="22996"/>
                      <a:pt x="924" y="23366"/>
                    </a:cubicBezTo>
                    <a:cubicBezTo>
                      <a:pt x="924" y="23735"/>
                      <a:pt x="961" y="24068"/>
                      <a:pt x="1035" y="24401"/>
                    </a:cubicBezTo>
                    <a:cubicBezTo>
                      <a:pt x="1109" y="24734"/>
                      <a:pt x="1183" y="25029"/>
                      <a:pt x="1294" y="25325"/>
                    </a:cubicBezTo>
                    <a:cubicBezTo>
                      <a:pt x="1479" y="25880"/>
                      <a:pt x="1738" y="26286"/>
                      <a:pt x="1996" y="26619"/>
                    </a:cubicBezTo>
                    <a:cubicBezTo>
                      <a:pt x="2144" y="26804"/>
                      <a:pt x="2255" y="26915"/>
                      <a:pt x="2366" y="27063"/>
                    </a:cubicBezTo>
                    <a:cubicBezTo>
                      <a:pt x="2477" y="27174"/>
                      <a:pt x="2588" y="27248"/>
                      <a:pt x="2699" y="27322"/>
                    </a:cubicBezTo>
                    <a:cubicBezTo>
                      <a:pt x="2847" y="27433"/>
                      <a:pt x="2958" y="27506"/>
                      <a:pt x="2958" y="27506"/>
                    </a:cubicBezTo>
                    <a:cubicBezTo>
                      <a:pt x="2958" y="27506"/>
                      <a:pt x="2884" y="27433"/>
                      <a:pt x="2736" y="27248"/>
                    </a:cubicBezTo>
                    <a:cubicBezTo>
                      <a:pt x="2662" y="27174"/>
                      <a:pt x="2588" y="27063"/>
                      <a:pt x="2477" y="26952"/>
                    </a:cubicBezTo>
                    <a:cubicBezTo>
                      <a:pt x="2403" y="26841"/>
                      <a:pt x="2292" y="26656"/>
                      <a:pt x="2218" y="26508"/>
                    </a:cubicBezTo>
                    <a:cubicBezTo>
                      <a:pt x="1996" y="26139"/>
                      <a:pt x="1849" y="25695"/>
                      <a:pt x="1701" y="25177"/>
                    </a:cubicBezTo>
                    <a:cubicBezTo>
                      <a:pt x="1664" y="24919"/>
                      <a:pt x="1627" y="24623"/>
                      <a:pt x="1590" y="24327"/>
                    </a:cubicBezTo>
                    <a:cubicBezTo>
                      <a:pt x="1590" y="24031"/>
                      <a:pt x="1553" y="23698"/>
                      <a:pt x="1590" y="23403"/>
                    </a:cubicBezTo>
                    <a:cubicBezTo>
                      <a:pt x="1590" y="23070"/>
                      <a:pt x="1664" y="22700"/>
                      <a:pt x="1738" y="22331"/>
                    </a:cubicBezTo>
                    <a:cubicBezTo>
                      <a:pt x="1812" y="22035"/>
                      <a:pt x="1886" y="21665"/>
                      <a:pt x="1996" y="21295"/>
                    </a:cubicBezTo>
                    <a:cubicBezTo>
                      <a:pt x="2255" y="20556"/>
                      <a:pt x="2551" y="19817"/>
                      <a:pt x="2921" y="19040"/>
                    </a:cubicBezTo>
                    <a:cubicBezTo>
                      <a:pt x="3106" y="18670"/>
                      <a:pt x="3290" y="18264"/>
                      <a:pt x="3475" y="17857"/>
                    </a:cubicBezTo>
                    <a:cubicBezTo>
                      <a:pt x="3697" y="17450"/>
                      <a:pt x="3882" y="17044"/>
                      <a:pt x="4067" y="16600"/>
                    </a:cubicBezTo>
                    <a:cubicBezTo>
                      <a:pt x="4437" y="15750"/>
                      <a:pt x="4769" y="14862"/>
                      <a:pt x="4954" y="13901"/>
                    </a:cubicBezTo>
                    <a:cubicBezTo>
                      <a:pt x="5028" y="13642"/>
                      <a:pt x="5065" y="13421"/>
                      <a:pt x="5065" y="13162"/>
                    </a:cubicBezTo>
                    <a:cubicBezTo>
                      <a:pt x="5102" y="12940"/>
                      <a:pt x="5139" y="12681"/>
                      <a:pt x="5139" y="12385"/>
                    </a:cubicBezTo>
                    <a:cubicBezTo>
                      <a:pt x="5139" y="12275"/>
                      <a:pt x="5139" y="12127"/>
                      <a:pt x="5139" y="12016"/>
                    </a:cubicBezTo>
                    <a:lnTo>
                      <a:pt x="5102" y="11683"/>
                    </a:lnTo>
                    <a:lnTo>
                      <a:pt x="5102" y="11313"/>
                    </a:lnTo>
                    <a:lnTo>
                      <a:pt x="5028" y="10944"/>
                    </a:lnTo>
                    <a:cubicBezTo>
                      <a:pt x="4843" y="9945"/>
                      <a:pt x="4474" y="9095"/>
                      <a:pt x="4030" y="8282"/>
                    </a:cubicBezTo>
                    <a:cubicBezTo>
                      <a:pt x="3623" y="7505"/>
                      <a:pt x="3143" y="6803"/>
                      <a:pt x="2699" y="6137"/>
                    </a:cubicBezTo>
                    <a:cubicBezTo>
                      <a:pt x="2218" y="5472"/>
                      <a:pt x="1812" y="4880"/>
                      <a:pt x="1479" y="4289"/>
                    </a:cubicBezTo>
                    <a:cubicBezTo>
                      <a:pt x="1146" y="3697"/>
                      <a:pt x="850" y="3143"/>
                      <a:pt x="629" y="2625"/>
                    </a:cubicBezTo>
                    <a:cubicBezTo>
                      <a:pt x="592" y="2514"/>
                      <a:pt x="555" y="2403"/>
                      <a:pt x="518" y="2255"/>
                    </a:cubicBezTo>
                    <a:cubicBezTo>
                      <a:pt x="444" y="2145"/>
                      <a:pt x="444" y="2034"/>
                      <a:pt x="407" y="1923"/>
                    </a:cubicBezTo>
                    <a:cubicBezTo>
                      <a:pt x="333" y="1701"/>
                      <a:pt x="259" y="1479"/>
                      <a:pt x="259" y="1294"/>
                    </a:cubicBezTo>
                    <a:cubicBezTo>
                      <a:pt x="222" y="1072"/>
                      <a:pt x="185" y="925"/>
                      <a:pt x="148" y="740"/>
                    </a:cubicBezTo>
                    <a:cubicBezTo>
                      <a:pt x="148" y="592"/>
                      <a:pt x="148" y="444"/>
                      <a:pt x="148" y="370"/>
                    </a:cubicBezTo>
                    <a:cubicBezTo>
                      <a:pt x="148" y="148"/>
                      <a:pt x="148"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3282975" y="426050"/>
                <a:ext cx="497275" cy="144250"/>
              </a:xfrm>
              <a:custGeom>
                <a:avLst/>
                <a:gdLst/>
                <a:ahLst/>
                <a:cxnLst/>
                <a:rect l="l" t="t" r="r" b="b"/>
                <a:pathLst>
                  <a:path w="19891" h="5770" extrusionOk="0">
                    <a:moveTo>
                      <a:pt x="15900" y="1"/>
                    </a:moveTo>
                    <a:cubicBezTo>
                      <a:pt x="15732" y="1"/>
                      <a:pt x="15559" y="10"/>
                      <a:pt x="15381" y="30"/>
                    </a:cubicBezTo>
                    <a:lnTo>
                      <a:pt x="15307" y="30"/>
                    </a:lnTo>
                    <a:lnTo>
                      <a:pt x="15233" y="67"/>
                    </a:lnTo>
                    <a:lnTo>
                      <a:pt x="15122" y="67"/>
                    </a:lnTo>
                    <a:lnTo>
                      <a:pt x="14900" y="104"/>
                    </a:lnTo>
                    <a:cubicBezTo>
                      <a:pt x="14752" y="141"/>
                      <a:pt x="14604" y="178"/>
                      <a:pt x="14419" y="215"/>
                    </a:cubicBezTo>
                    <a:cubicBezTo>
                      <a:pt x="14271" y="252"/>
                      <a:pt x="14087" y="289"/>
                      <a:pt x="13902" y="363"/>
                    </a:cubicBezTo>
                    <a:cubicBezTo>
                      <a:pt x="13754" y="437"/>
                      <a:pt x="13606" y="474"/>
                      <a:pt x="13421" y="548"/>
                    </a:cubicBezTo>
                    <a:cubicBezTo>
                      <a:pt x="12793" y="806"/>
                      <a:pt x="12164" y="1139"/>
                      <a:pt x="11573" y="1509"/>
                    </a:cubicBezTo>
                    <a:cubicBezTo>
                      <a:pt x="10981" y="1878"/>
                      <a:pt x="10390" y="2285"/>
                      <a:pt x="9798" y="2692"/>
                    </a:cubicBezTo>
                    <a:cubicBezTo>
                      <a:pt x="8689" y="3468"/>
                      <a:pt x="7543" y="4208"/>
                      <a:pt x="6360" y="4577"/>
                    </a:cubicBezTo>
                    <a:cubicBezTo>
                      <a:pt x="6249" y="4614"/>
                      <a:pt x="6101" y="4651"/>
                      <a:pt x="5990" y="4688"/>
                    </a:cubicBezTo>
                    <a:cubicBezTo>
                      <a:pt x="5805" y="4725"/>
                      <a:pt x="5657" y="4725"/>
                      <a:pt x="5509" y="4762"/>
                    </a:cubicBezTo>
                    <a:cubicBezTo>
                      <a:pt x="5177" y="4836"/>
                      <a:pt x="4918" y="4836"/>
                      <a:pt x="4659" y="4873"/>
                    </a:cubicBezTo>
                    <a:cubicBezTo>
                      <a:pt x="4105" y="4873"/>
                      <a:pt x="3550" y="4836"/>
                      <a:pt x="3069" y="4725"/>
                    </a:cubicBezTo>
                    <a:cubicBezTo>
                      <a:pt x="2811" y="4725"/>
                      <a:pt x="2589" y="4614"/>
                      <a:pt x="2367" y="4540"/>
                    </a:cubicBezTo>
                    <a:cubicBezTo>
                      <a:pt x="2145" y="4503"/>
                      <a:pt x="1960" y="4392"/>
                      <a:pt x="1775" y="4319"/>
                    </a:cubicBezTo>
                    <a:cubicBezTo>
                      <a:pt x="1369" y="4171"/>
                      <a:pt x="1073" y="3986"/>
                      <a:pt x="814" y="3838"/>
                    </a:cubicBezTo>
                    <a:cubicBezTo>
                      <a:pt x="555" y="3690"/>
                      <a:pt x="370" y="3542"/>
                      <a:pt x="223" y="3431"/>
                    </a:cubicBezTo>
                    <a:cubicBezTo>
                      <a:pt x="76" y="3358"/>
                      <a:pt x="2" y="3284"/>
                      <a:pt x="1" y="3283"/>
                    </a:cubicBezTo>
                    <a:lnTo>
                      <a:pt x="1" y="3283"/>
                    </a:lnTo>
                    <a:cubicBezTo>
                      <a:pt x="2" y="3284"/>
                      <a:pt x="75" y="3358"/>
                      <a:pt x="186" y="3468"/>
                    </a:cubicBezTo>
                    <a:cubicBezTo>
                      <a:pt x="297" y="3616"/>
                      <a:pt x="444" y="3801"/>
                      <a:pt x="666" y="4023"/>
                    </a:cubicBezTo>
                    <a:cubicBezTo>
                      <a:pt x="888" y="4208"/>
                      <a:pt x="1184" y="4503"/>
                      <a:pt x="1554" y="4725"/>
                    </a:cubicBezTo>
                    <a:cubicBezTo>
                      <a:pt x="1923" y="4984"/>
                      <a:pt x="2367" y="5206"/>
                      <a:pt x="2884" y="5391"/>
                    </a:cubicBezTo>
                    <a:cubicBezTo>
                      <a:pt x="3402" y="5576"/>
                      <a:pt x="3994" y="5723"/>
                      <a:pt x="4659" y="5760"/>
                    </a:cubicBezTo>
                    <a:cubicBezTo>
                      <a:pt x="4825" y="5760"/>
                      <a:pt x="5001" y="5770"/>
                      <a:pt x="5172" y="5770"/>
                    </a:cubicBezTo>
                    <a:cubicBezTo>
                      <a:pt x="5343" y="5770"/>
                      <a:pt x="5509" y="5760"/>
                      <a:pt x="5657" y="5723"/>
                    </a:cubicBezTo>
                    <a:cubicBezTo>
                      <a:pt x="5805" y="5723"/>
                      <a:pt x="5953" y="5723"/>
                      <a:pt x="6138" y="5686"/>
                    </a:cubicBezTo>
                    <a:lnTo>
                      <a:pt x="6212" y="5686"/>
                    </a:lnTo>
                    <a:lnTo>
                      <a:pt x="6286" y="5649"/>
                    </a:lnTo>
                    <a:lnTo>
                      <a:pt x="6397" y="5613"/>
                    </a:lnTo>
                    <a:lnTo>
                      <a:pt x="6655" y="5576"/>
                    </a:lnTo>
                    <a:cubicBezTo>
                      <a:pt x="7358" y="5391"/>
                      <a:pt x="8023" y="5132"/>
                      <a:pt x="8652" y="4762"/>
                    </a:cubicBezTo>
                    <a:cubicBezTo>
                      <a:pt x="9280" y="4429"/>
                      <a:pt x="9909" y="4060"/>
                      <a:pt x="10463" y="3653"/>
                    </a:cubicBezTo>
                    <a:cubicBezTo>
                      <a:pt x="11647" y="2840"/>
                      <a:pt x="12719" y="2026"/>
                      <a:pt x="13865" y="1509"/>
                    </a:cubicBezTo>
                    <a:cubicBezTo>
                      <a:pt x="13976" y="1435"/>
                      <a:pt x="14124" y="1361"/>
                      <a:pt x="14271" y="1324"/>
                    </a:cubicBezTo>
                    <a:cubicBezTo>
                      <a:pt x="14419" y="1250"/>
                      <a:pt x="14530" y="1213"/>
                      <a:pt x="14678" y="1139"/>
                    </a:cubicBezTo>
                    <a:cubicBezTo>
                      <a:pt x="14900" y="1028"/>
                      <a:pt x="15270" y="991"/>
                      <a:pt x="15528" y="917"/>
                    </a:cubicBezTo>
                    <a:cubicBezTo>
                      <a:pt x="15863" y="846"/>
                      <a:pt x="16212" y="805"/>
                      <a:pt x="16548" y="805"/>
                    </a:cubicBezTo>
                    <a:cubicBezTo>
                      <a:pt x="16731" y="805"/>
                      <a:pt x="16911" y="817"/>
                      <a:pt x="17081" y="843"/>
                    </a:cubicBezTo>
                    <a:cubicBezTo>
                      <a:pt x="18042" y="954"/>
                      <a:pt x="18819" y="1324"/>
                      <a:pt x="19262" y="1731"/>
                    </a:cubicBezTo>
                    <a:cubicBezTo>
                      <a:pt x="19484" y="1915"/>
                      <a:pt x="19669" y="2100"/>
                      <a:pt x="19743" y="2211"/>
                    </a:cubicBezTo>
                    <a:cubicBezTo>
                      <a:pt x="19854" y="2359"/>
                      <a:pt x="19891" y="2433"/>
                      <a:pt x="19891" y="2433"/>
                    </a:cubicBezTo>
                    <a:cubicBezTo>
                      <a:pt x="19891" y="2433"/>
                      <a:pt x="19854" y="2359"/>
                      <a:pt x="19817" y="2174"/>
                    </a:cubicBezTo>
                    <a:cubicBezTo>
                      <a:pt x="19743" y="2026"/>
                      <a:pt x="19632" y="1805"/>
                      <a:pt x="19447" y="1546"/>
                    </a:cubicBezTo>
                    <a:cubicBezTo>
                      <a:pt x="19226" y="1324"/>
                      <a:pt x="18967" y="1028"/>
                      <a:pt x="18597" y="769"/>
                    </a:cubicBezTo>
                    <a:cubicBezTo>
                      <a:pt x="18227" y="548"/>
                      <a:pt x="17747" y="289"/>
                      <a:pt x="17192" y="178"/>
                    </a:cubicBezTo>
                    <a:cubicBezTo>
                      <a:pt x="16786" y="70"/>
                      <a:pt x="16360" y="1"/>
                      <a:pt x="1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3002000" y="444350"/>
                <a:ext cx="686750" cy="128500"/>
              </a:xfrm>
              <a:custGeom>
                <a:avLst/>
                <a:gdLst/>
                <a:ahLst/>
                <a:cxnLst/>
                <a:rect l="l" t="t" r="r" b="b"/>
                <a:pathLst>
                  <a:path w="27470" h="5140" extrusionOk="0">
                    <a:moveTo>
                      <a:pt x="15085" y="0"/>
                    </a:moveTo>
                    <a:cubicBezTo>
                      <a:pt x="14826" y="37"/>
                      <a:pt x="14567" y="37"/>
                      <a:pt x="14345" y="74"/>
                    </a:cubicBezTo>
                    <a:cubicBezTo>
                      <a:pt x="14086" y="111"/>
                      <a:pt x="13865" y="148"/>
                      <a:pt x="13606" y="185"/>
                    </a:cubicBezTo>
                    <a:cubicBezTo>
                      <a:pt x="12645" y="407"/>
                      <a:pt x="11757" y="740"/>
                      <a:pt x="10907" y="1073"/>
                    </a:cubicBezTo>
                    <a:cubicBezTo>
                      <a:pt x="10463" y="1257"/>
                      <a:pt x="10057" y="1479"/>
                      <a:pt x="9650" y="1664"/>
                    </a:cubicBezTo>
                    <a:cubicBezTo>
                      <a:pt x="9243" y="1849"/>
                      <a:pt x="8837" y="2034"/>
                      <a:pt x="8467" y="2219"/>
                    </a:cubicBezTo>
                    <a:cubicBezTo>
                      <a:pt x="7691" y="2588"/>
                      <a:pt x="6951" y="2921"/>
                      <a:pt x="6212" y="3143"/>
                    </a:cubicBezTo>
                    <a:cubicBezTo>
                      <a:pt x="5842" y="3254"/>
                      <a:pt x="5472" y="3365"/>
                      <a:pt x="5140" y="3439"/>
                    </a:cubicBezTo>
                    <a:cubicBezTo>
                      <a:pt x="4770" y="3476"/>
                      <a:pt x="4437" y="3550"/>
                      <a:pt x="4104" y="3550"/>
                    </a:cubicBezTo>
                    <a:cubicBezTo>
                      <a:pt x="4006" y="3562"/>
                      <a:pt x="3903" y="3566"/>
                      <a:pt x="3799" y="3566"/>
                    </a:cubicBezTo>
                    <a:cubicBezTo>
                      <a:pt x="3591" y="3566"/>
                      <a:pt x="3377" y="3550"/>
                      <a:pt x="3180" y="3550"/>
                    </a:cubicBezTo>
                    <a:cubicBezTo>
                      <a:pt x="2884" y="3513"/>
                      <a:pt x="2589" y="3476"/>
                      <a:pt x="2330" y="3439"/>
                    </a:cubicBezTo>
                    <a:cubicBezTo>
                      <a:pt x="1775" y="3291"/>
                      <a:pt x="1332" y="3143"/>
                      <a:pt x="999" y="2958"/>
                    </a:cubicBezTo>
                    <a:cubicBezTo>
                      <a:pt x="814" y="2847"/>
                      <a:pt x="666" y="2736"/>
                      <a:pt x="555" y="2662"/>
                    </a:cubicBezTo>
                    <a:cubicBezTo>
                      <a:pt x="407" y="2588"/>
                      <a:pt x="333" y="2477"/>
                      <a:pt x="259" y="2440"/>
                    </a:cubicBezTo>
                    <a:cubicBezTo>
                      <a:pt x="76" y="2293"/>
                      <a:pt x="1" y="2219"/>
                      <a:pt x="1" y="2219"/>
                    </a:cubicBezTo>
                    <a:lnTo>
                      <a:pt x="1" y="2219"/>
                    </a:lnTo>
                    <a:cubicBezTo>
                      <a:pt x="1" y="2219"/>
                      <a:pt x="75" y="2294"/>
                      <a:pt x="186" y="2477"/>
                    </a:cubicBezTo>
                    <a:cubicBezTo>
                      <a:pt x="259" y="2551"/>
                      <a:pt x="333" y="2662"/>
                      <a:pt x="444" y="2773"/>
                    </a:cubicBezTo>
                    <a:cubicBezTo>
                      <a:pt x="592" y="2884"/>
                      <a:pt x="703" y="2995"/>
                      <a:pt x="888" y="3143"/>
                    </a:cubicBezTo>
                    <a:cubicBezTo>
                      <a:pt x="1184" y="3402"/>
                      <a:pt x="1627" y="3660"/>
                      <a:pt x="2182" y="3882"/>
                    </a:cubicBezTo>
                    <a:cubicBezTo>
                      <a:pt x="2478" y="3956"/>
                      <a:pt x="2773" y="4030"/>
                      <a:pt x="3106" y="4141"/>
                    </a:cubicBezTo>
                    <a:cubicBezTo>
                      <a:pt x="3402" y="4178"/>
                      <a:pt x="3772" y="4252"/>
                      <a:pt x="4141" y="4252"/>
                    </a:cubicBezTo>
                    <a:cubicBezTo>
                      <a:pt x="4511" y="4252"/>
                      <a:pt x="4881" y="4215"/>
                      <a:pt x="5250" y="4215"/>
                    </a:cubicBezTo>
                    <a:cubicBezTo>
                      <a:pt x="5657" y="4141"/>
                      <a:pt x="6027" y="4104"/>
                      <a:pt x="6434" y="3993"/>
                    </a:cubicBezTo>
                    <a:cubicBezTo>
                      <a:pt x="7247" y="3808"/>
                      <a:pt x="8060" y="3513"/>
                      <a:pt x="8874" y="3180"/>
                    </a:cubicBezTo>
                    <a:cubicBezTo>
                      <a:pt x="9687" y="2847"/>
                      <a:pt x="10500" y="2477"/>
                      <a:pt x="11314" y="2145"/>
                    </a:cubicBezTo>
                    <a:cubicBezTo>
                      <a:pt x="12164" y="1812"/>
                      <a:pt x="12977" y="1516"/>
                      <a:pt x="13865" y="1331"/>
                    </a:cubicBezTo>
                    <a:cubicBezTo>
                      <a:pt x="14050" y="1294"/>
                      <a:pt x="14271" y="1257"/>
                      <a:pt x="14493" y="1220"/>
                    </a:cubicBezTo>
                    <a:cubicBezTo>
                      <a:pt x="14715" y="1183"/>
                      <a:pt x="14900" y="1183"/>
                      <a:pt x="15085" y="1183"/>
                    </a:cubicBezTo>
                    <a:cubicBezTo>
                      <a:pt x="15196" y="1183"/>
                      <a:pt x="15307" y="1146"/>
                      <a:pt x="15417" y="1146"/>
                    </a:cubicBezTo>
                    <a:lnTo>
                      <a:pt x="15750" y="1183"/>
                    </a:lnTo>
                    <a:lnTo>
                      <a:pt x="16046" y="1183"/>
                    </a:lnTo>
                    <a:lnTo>
                      <a:pt x="16379" y="1257"/>
                    </a:lnTo>
                    <a:cubicBezTo>
                      <a:pt x="17192" y="1405"/>
                      <a:pt x="18005" y="1664"/>
                      <a:pt x="18745" y="2034"/>
                    </a:cubicBezTo>
                    <a:cubicBezTo>
                      <a:pt x="19484" y="2403"/>
                      <a:pt x="20224" y="2810"/>
                      <a:pt x="20889" y="3217"/>
                    </a:cubicBezTo>
                    <a:cubicBezTo>
                      <a:pt x="21592" y="3624"/>
                      <a:pt x="22257" y="3993"/>
                      <a:pt x="22886" y="4289"/>
                    </a:cubicBezTo>
                    <a:cubicBezTo>
                      <a:pt x="23551" y="4585"/>
                      <a:pt x="24143" y="4807"/>
                      <a:pt x="24734" y="4917"/>
                    </a:cubicBezTo>
                    <a:cubicBezTo>
                      <a:pt x="24882" y="4954"/>
                      <a:pt x="24993" y="4991"/>
                      <a:pt x="25141" y="5028"/>
                    </a:cubicBezTo>
                    <a:cubicBezTo>
                      <a:pt x="25252" y="5065"/>
                      <a:pt x="25400" y="5065"/>
                      <a:pt x="25510" y="5102"/>
                    </a:cubicBezTo>
                    <a:cubicBezTo>
                      <a:pt x="25769" y="5102"/>
                      <a:pt x="25991" y="5139"/>
                      <a:pt x="26213" y="5139"/>
                    </a:cubicBezTo>
                    <a:lnTo>
                      <a:pt x="26767" y="5139"/>
                    </a:lnTo>
                    <a:cubicBezTo>
                      <a:pt x="26915" y="5102"/>
                      <a:pt x="27063" y="5065"/>
                      <a:pt x="27137" y="5065"/>
                    </a:cubicBezTo>
                    <a:cubicBezTo>
                      <a:pt x="27359" y="5028"/>
                      <a:pt x="27470" y="5028"/>
                      <a:pt x="27470" y="5028"/>
                    </a:cubicBezTo>
                    <a:cubicBezTo>
                      <a:pt x="27470" y="5028"/>
                      <a:pt x="27359" y="4991"/>
                      <a:pt x="27137" y="4991"/>
                    </a:cubicBezTo>
                    <a:lnTo>
                      <a:pt x="26730" y="4991"/>
                    </a:lnTo>
                    <a:cubicBezTo>
                      <a:pt x="26583" y="4954"/>
                      <a:pt x="26435" y="4917"/>
                      <a:pt x="26213" y="4917"/>
                    </a:cubicBezTo>
                    <a:cubicBezTo>
                      <a:pt x="26028" y="4881"/>
                      <a:pt x="25806" y="4807"/>
                      <a:pt x="25584" y="4770"/>
                    </a:cubicBezTo>
                    <a:cubicBezTo>
                      <a:pt x="25473" y="4733"/>
                      <a:pt x="25363" y="4696"/>
                      <a:pt x="25252" y="4659"/>
                    </a:cubicBezTo>
                    <a:cubicBezTo>
                      <a:pt x="25104" y="4622"/>
                      <a:pt x="24993" y="4548"/>
                      <a:pt x="24845" y="4511"/>
                    </a:cubicBezTo>
                    <a:cubicBezTo>
                      <a:pt x="24364" y="4326"/>
                      <a:pt x="23810" y="4030"/>
                      <a:pt x="23218" y="3697"/>
                    </a:cubicBezTo>
                    <a:cubicBezTo>
                      <a:pt x="22627" y="3328"/>
                      <a:pt x="22035" y="2921"/>
                      <a:pt x="21370" y="2477"/>
                    </a:cubicBezTo>
                    <a:cubicBezTo>
                      <a:pt x="20704" y="2034"/>
                      <a:pt x="20002" y="1553"/>
                      <a:pt x="19225" y="1110"/>
                    </a:cubicBezTo>
                    <a:cubicBezTo>
                      <a:pt x="18412" y="703"/>
                      <a:pt x="17525" y="296"/>
                      <a:pt x="16564" y="148"/>
                    </a:cubicBezTo>
                    <a:lnTo>
                      <a:pt x="16194" y="74"/>
                    </a:lnTo>
                    <a:lnTo>
                      <a:pt x="15824" y="37"/>
                    </a:lnTo>
                    <a:lnTo>
                      <a:pt x="15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3748800" y="450825"/>
                <a:ext cx="93400" cy="93375"/>
              </a:xfrm>
              <a:custGeom>
                <a:avLst/>
                <a:gdLst/>
                <a:ahLst/>
                <a:cxnLst/>
                <a:rect l="l" t="t" r="r" b="b"/>
                <a:pathLst>
                  <a:path w="3736" h="3735" extrusionOk="0">
                    <a:moveTo>
                      <a:pt x="3735" y="0"/>
                    </a:moveTo>
                    <a:lnTo>
                      <a:pt x="740" y="740"/>
                    </a:lnTo>
                    <a:lnTo>
                      <a:pt x="1" y="3734"/>
                    </a:lnTo>
                    <a:lnTo>
                      <a:pt x="2996" y="2995"/>
                    </a:lnTo>
                    <a:lnTo>
                      <a:pt x="3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6"/>
            <p:cNvGrpSpPr/>
            <p:nvPr/>
          </p:nvGrpSpPr>
          <p:grpSpPr>
            <a:xfrm rot="10800000" flipH="1">
              <a:off x="7865057" y="3933275"/>
              <a:ext cx="861450" cy="867725"/>
              <a:chOff x="3002000" y="426050"/>
              <a:chExt cx="861450" cy="867725"/>
            </a:xfrm>
          </p:grpSpPr>
          <p:sp>
            <p:nvSpPr>
              <p:cNvPr id="182" name="Google Shape;182;p6"/>
              <p:cNvSpPr/>
              <p:nvPr/>
            </p:nvSpPr>
            <p:spPr>
              <a:xfrm>
                <a:off x="3102750" y="488575"/>
                <a:ext cx="16650" cy="14775"/>
              </a:xfrm>
              <a:custGeom>
                <a:avLst/>
                <a:gdLst/>
                <a:ahLst/>
                <a:cxnLst/>
                <a:rect l="l" t="t" r="r" b="b"/>
                <a:pathLst>
                  <a:path w="666" h="591" extrusionOk="0">
                    <a:moveTo>
                      <a:pt x="331" y="1"/>
                    </a:moveTo>
                    <a:cubicBezTo>
                      <a:pt x="251" y="1"/>
                      <a:pt x="171" y="38"/>
                      <a:pt x="111" y="117"/>
                    </a:cubicBezTo>
                    <a:cubicBezTo>
                      <a:pt x="0" y="228"/>
                      <a:pt x="0" y="413"/>
                      <a:pt x="148" y="524"/>
                    </a:cubicBezTo>
                    <a:cubicBezTo>
                      <a:pt x="195" y="570"/>
                      <a:pt x="254" y="591"/>
                      <a:pt x="316" y="591"/>
                    </a:cubicBezTo>
                    <a:cubicBezTo>
                      <a:pt x="401" y="591"/>
                      <a:pt x="491" y="551"/>
                      <a:pt x="555" y="487"/>
                    </a:cubicBezTo>
                    <a:cubicBezTo>
                      <a:pt x="666" y="376"/>
                      <a:pt x="629" y="191"/>
                      <a:pt x="518" y="80"/>
                    </a:cubicBezTo>
                    <a:cubicBezTo>
                      <a:pt x="467" y="28"/>
                      <a:pt x="399"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3780225" y="1197250"/>
                <a:ext cx="16675" cy="14550"/>
              </a:xfrm>
              <a:custGeom>
                <a:avLst/>
                <a:gdLst/>
                <a:ahLst/>
                <a:cxnLst/>
                <a:rect l="l" t="t" r="r" b="b"/>
                <a:pathLst>
                  <a:path w="667" h="582" extrusionOk="0">
                    <a:moveTo>
                      <a:pt x="307" y="1"/>
                    </a:moveTo>
                    <a:cubicBezTo>
                      <a:pt x="219" y="1"/>
                      <a:pt x="136" y="28"/>
                      <a:pt x="75" y="89"/>
                    </a:cubicBezTo>
                    <a:cubicBezTo>
                      <a:pt x="1" y="237"/>
                      <a:pt x="1" y="422"/>
                      <a:pt x="149" y="533"/>
                    </a:cubicBezTo>
                    <a:cubicBezTo>
                      <a:pt x="195" y="564"/>
                      <a:pt x="253" y="582"/>
                      <a:pt x="314" y="582"/>
                    </a:cubicBezTo>
                    <a:cubicBezTo>
                      <a:pt x="400" y="582"/>
                      <a:pt x="491" y="546"/>
                      <a:pt x="556" y="459"/>
                    </a:cubicBezTo>
                    <a:cubicBezTo>
                      <a:pt x="666" y="348"/>
                      <a:pt x="629" y="163"/>
                      <a:pt x="519" y="52"/>
                    </a:cubicBezTo>
                    <a:cubicBezTo>
                      <a:pt x="452" y="19"/>
                      <a:pt x="378"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3537150" y="523825"/>
                <a:ext cx="230175" cy="229250"/>
              </a:xfrm>
              <a:custGeom>
                <a:avLst/>
                <a:gdLst/>
                <a:ahLst/>
                <a:cxnLst/>
                <a:rect l="l" t="t" r="r" b="b"/>
                <a:pathLst>
                  <a:path w="9207" h="9170" extrusionOk="0">
                    <a:moveTo>
                      <a:pt x="9169" y="1"/>
                    </a:moveTo>
                    <a:lnTo>
                      <a:pt x="9132" y="38"/>
                    </a:lnTo>
                    <a:cubicBezTo>
                      <a:pt x="8308" y="733"/>
                      <a:pt x="6120" y="2344"/>
                      <a:pt x="3530" y="2344"/>
                    </a:cubicBezTo>
                    <a:cubicBezTo>
                      <a:pt x="2403" y="2344"/>
                      <a:pt x="1200" y="2039"/>
                      <a:pt x="1" y="1221"/>
                    </a:cubicBezTo>
                    <a:lnTo>
                      <a:pt x="1" y="1221"/>
                    </a:lnTo>
                    <a:cubicBezTo>
                      <a:pt x="1" y="1221"/>
                      <a:pt x="939" y="3949"/>
                      <a:pt x="3561" y="3949"/>
                    </a:cubicBezTo>
                    <a:cubicBezTo>
                      <a:pt x="3930" y="3949"/>
                      <a:pt x="4332" y="3895"/>
                      <a:pt x="4770" y="3772"/>
                    </a:cubicBezTo>
                    <a:lnTo>
                      <a:pt x="4770" y="3772"/>
                    </a:lnTo>
                    <a:cubicBezTo>
                      <a:pt x="4768" y="3772"/>
                      <a:pt x="1073" y="4845"/>
                      <a:pt x="1036" y="8134"/>
                    </a:cubicBezTo>
                    <a:cubicBezTo>
                      <a:pt x="4362" y="8097"/>
                      <a:pt x="5398" y="4440"/>
                      <a:pt x="5398" y="4437"/>
                    </a:cubicBezTo>
                    <a:lnTo>
                      <a:pt x="5398" y="4437"/>
                    </a:lnTo>
                    <a:cubicBezTo>
                      <a:pt x="4437" y="7987"/>
                      <a:pt x="7986" y="9170"/>
                      <a:pt x="7986" y="9170"/>
                    </a:cubicBezTo>
                    <a:cubicBezTo>
                      <a:pt x="5288" y="5251"/>
                      <a:pt x="8171" y="1258"/>
                      <a:pt x="9132" y="75"/>
                    </a:cubicBezTo>
                    <a:lnTo>
                      <a:pt x="9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3718300" y="515525"/>
                <a:ext cx="145150" cy="497275"/>
              </a:xfrm>
              <a:custGeom>
                <a:avLst/>
                <a:gdLst/>
                <a:ahLst/>
                <a:cxnLst/>
                <a:rect l="l" t="t" r="r" b="b"/>
                <a:pathLst>
                  <a:path w="5806" h="19891" extrusionOk="0">
                    <a:moveTo>
                      <a:pt x="3328" y="0"/>
                    </a:moveTo>
                    <a:lnTo>
                      <a:pt x="3328" y="0"/>
                    </a:lnTo>
                    <a:cubicBezTo>
                      <a:pt x="3328" y="0"/>
                      <a:pt x="3402" y="37"/>
                      <a:pt x="3550" y="148"/>
                    </a:cubicBezTo>
                    <a:cubicBezTo>
                      <a:pt x="3698" y="222"/>
                      <a:pt x="3846" y="407"/>
                      <a:pt x="4068" y="629"/>
                    </a:cubicBezTo>
                    <a:cubicBezTo>
                      <a:pt x="4437" y="1072"/>
                      <a:pt x="4844" y="1849"/>
                      <a:pt x="4955" y="2810"/>
                    </a:cubicBezTo>
                    <a:cubicBezTo>
                      <a:pt x="4992" y="3291"/>
                      <a:pt x="4955" y="3845"/>
                      <a:pt x="4881" y="4363"/>
                    </a:cubicBezTo>
                    <a:cubicBezTo>
                      <a:pt x="4807" y="4584"/>
                      <a:pt x="4733" y="4991"/>
                      <a:pt x="4622" y="5213"/>
                    </a:cubicBezTo>
                    <a:cubicBezTo>
                      <a:pt x="4585" y="5361"/>
                      <a:pt x="4511" y="5472"/>
                      <a:pt x="4474" y="5620"/>
                    </a:cubicBezTo>
                    <a:cubicBezTo>
                      <a:pt x="4400" y="5768"/>
                      <a:pt x="4327" y="5878"/>
                      <a:pt x="4290" y="6026"/>
                    </a:cubicBezTo>
                    <a:cubicBezTo>
                      <a:pt x="3735" y="7135"/>
                      <a:pt x="2922" y="8245"/>
                      <a:pt x="2108" y="9391"/>
                    </a:cubicBezTo>
                    <a:cubicBezTo>
                      <a:pt x="1739" y="9982"/>
                      <a:pt x="1332" y="10611"/>
                      <a:pt x="999" y="11239"/>
                    </a:cubicBezTo>
                    <a:cubicBezTo>
                      <a:pt x="629" y="11868"/>
                      <a:pt x="408" y="12533"/>
                      <a:pt x="223" y="13236"/>
                    </a:cubicBezTo>
                    <a:lnTo>
                      <a:pt x="149" y="13494"/>
                    </a:lnTo>
                    <a:lnTo>
                      <a:pt x="112" y="13605"/>
                    </a:lnTo>
                    <a:lnTo>
                      <a:pt x="112" y="13679"/>
                    </a:lnTo>
                    <a:lnTo>
                      <a:pt x="112" y="13716"/>
                    </a:lnTo>
                    <a:lnTo>
                      <a:pt x="75" y="13753"/>
                    </a:lnTo>
                    <a:cubicBezTo>
                      <a:pt x="75" y="13938"/>
                      <a:pt x="38" y="14086"/>
                      <a:pt x="38" y="14234"/>
                    </a:cubicBezTo>
                    <a:cubicBezTo>
                      <a:pt x="1" y="14530"/>
                      <a:pt x="1" y="14899"/>
                      <a:pt x="38" y="15232"/>
                    </a:cubicBezTo>
                    <a:cubicBezTo>
                      <a:pt x="75" y="15898"/>
                      <a:pt x="186" y="16489"/>
                      <a:pt x="371" y="17007"/>
                    </a:cubicBezTo>
                    <a:cubicBezTo>
                      <a:pt x="592" y="17524"/>
                      <a:pt x="777" y="17968"/>
                      <a:pt x="1036" y="18338"/>
                    </a:cubicBezTo>
                    <a:cubicBezTo>
                      <a:pt x="1258" y="18707"/>
                      <a:pt x="1554" y="19003"/>
                      <a:pt x="1739" y="19225"/>
                    </a:cubicBezTo>
                    <a:cubicBezTo>
                      <a:pt x="1960" y="19447"/>
                      <a:pt x="2182" y="19595"/>
                      <a:pt x="2293" y="19706"/>
                    </a:cubicBezTo>
                    <a:cubicBezTo>
                      <a:pt x="2404" y="19816"/>
                      <a:pt x="2478" y="19890"/>
                      <a:pt x="2478" y="19890"/>
                    </a:cubicBezTo>
                    <a:cubicBezTo>
                      <a:pt x="2478" y="19890"/>
                      <a:pt x="2441" y="19816"/>
                      <a:pt x="2330" y="19669"/>
                    </a:cubicBezTo>
                    <a:cubicBezTo>
                      <a:pt x="2256" y="19521"/>
                      <a:pt x="2071" y="19336"/>
                      <a:pt x="1923" y="19077"/>
                    </a:cubicBezTo>
                    <a:cubicBezTo>
                      <a:pt x="1776" y="18818"/>
                      <a:pt x="1591" y="18522"/>
                      <a:pt x="1443" y="18116"/>
                    </a:cubicBezTo>
                    <a:cubicBezTo>
                      <a:pt x="1369" y="17931"/>
                      <a:pt x="1258" y="17746"/>
                      <a:pt x="1221" y="17524"/>
                    </a:cubicBezTo>
                    <a:cubicBezTo>
                      <a:pt x="1184" y="17265"/>
                      <a:pt x="1073" y="17081"/>
                      <a:pt x="1036" y="16822"/>
                    </a:cubicBezTo>
                    <a:cubicBezTo>
                      <a:pt x="925" y="16341"/>
                      <a:pt x="888" y="15787"/>
                      <a:pt x="888" y="15232"/>
                    </a:cubicBezTo>
                    <a:cubicBezTo>
                      <a:pt x="925" y="14973"/>
                      <a:pt x="925" y="14714"/>
                      <a:pt x="999" y="14382"/>
                    </a:cubicBezTo>
                    <a:cubicBezTo>
                      <a:pt x="1036" y="14234"/>
                      <a:pt x="1073" y="14086"/>
                      <a:pt x="1073" y="13901"/>
                    </a:cubicBezTo>
                    <a:cubicBezTo>
                      <a:pt x="1110" y="13790"/>
                      <a:pt x="1184" y="13642"/>
                      <a:pt x="1221" y="13494"/>
                    </a:cubicBezTo>
                    <a:cubicBezTo>
                      <a:pt x="1591" y="12348"/>
                      <a:pt x="2293" y="11202"/>
                      <a:pt x="3106" y="10093"/>
                    </a:cubicBezTo>
                    <a:cubicBezTo>
                      <a:pt x="3476" y="9502"/>
                      <a:pt x="3883" y="8910"/>
                      <a:pt x="4253" y="8319"/>
                    </a:cubicBezTo>
                    <a:cubicBezTo>
                      <a:pt x="4659" y="7727"/>
                      <a:pt x="4955" y="7099"/>
                      <a:pt x="5214" y="6433"/>
                    </a:cubicBezTo>
                    <a:cubicBezTo>
                      <a:pt x="5288" y="6285"/>
                      <a:pt x="5362" y="6137"/>
                      <a:pt x="5399" y="5952"/>
                    </a:cubicBezTo>
                    <a:cubicBezTo>
                      <a:pt x="5473" y="5805"/>
                      <a:pt x="5510" y="5620"/>
                      <a:pt x="5547" y="5472"/>
                    </a:cubicBezTo>
                    <a:cubicBezTo>
                      <a:pt x="5621" y="5287"/>
                      <a:pt x="5621" y="5139"/>
                      <a:pt x="5657" y="4991"/>
                    </a:cubicBezTo>
                    <a:lnTo>
                      <a:pt x="5694" y="4769"/>
                    </a:lnTo>
                    <a:lnTo>
                      <a:pt x="5731" y="4658"/>
                    </a:lnTo>
                    <a:lnTo>
                      <a:pt x="5731" y="4584"/>
                    </a:lnTo>
                    <a:cubicBezTo>
                      <a:pt x="5731" y="4511"/>
                      <a:pt x="5731" y="4548"/>
                      <a:pt x="5731" y="4511"/>
                    </a:cubicBezTo>
                    <a:cubicBezTo>
                      <a:pt x="5805" y="3845"/>
                      <a:pt x="5731" y="3217"/>
                      <a:pt x="5584" y="2699"/>
                    </a:cubicBezTo>
                    <a:cubicBezTo>
                      <a:pt x="5473" y="2144"/>
                      <a:pt x="5251" y="1664"/>
                      <a:pt x="4992" y="1294"/>
                    </a:cubicBezTo>
                    <a:cubicBezTo>
                      <a:pt x="4733" y="924"/>
                      <a:pt x="4474" y="629"/>
                      <a:pt x="4216" y="444"/>
                    </a:cubicBezTo>
                    <a:cubicBezTo>
                      <a:pt x="3957" y="259"/>
                      <a:pt x="3735" y="148"/>
                      <a:pt x="3587" y="74"/>
                    </a:cubicBezTo>
                    <a:cubicBezTo>
                      <a:pt x="3439" y="0"/>
                      <a:pt x="3328" y="0"/>
                      <a:pt x="3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3715550" y="606100"/>
                <a:ext cx="128475" cy="687675"/>
              </a:xfrm>
              <a:custGeom>
                <a:avLst/>
                <a:gdLst/>
                <a:ahLst/>
                <a:cxnLst/>
                <a:rect l="l" t="t" r="r" b="b"/>
                <a:pathLst>
                  <a:path w="5139" h="27507" extrusionOk="0">
                    <a:moveTo>
                      <a:pt x="148" y="0"/>
                    </a:moveTo>
                    <a:cubicBezTo>
                      <a:pt x="148" y="0"/>
                      <a:pt x="111" y="148"/>
                      <a:pt x="74" y="333"/>
                    </a:cubicBezTo>
                    <a:cubicBezTo>
                      <a:pt x="74" y="444"/>
                      <a:pt x="37" y="592"/>
                      <a:pt x="37" y="740"/>
                    </a:cubicBezTo>
                    <a:cubicBezTo>
                      <a:pt x="0" y="888"/>
                      <a:pt x="0" y="1072"/>
                      <a:pt x="0" y="1294"/>
                    </a:cubicBezTo>
                    <a:cubicBezTo>
                      <a:pt x="0" y="1516"/>
                      <a:pt x="37" y="1738"/>
                      <a:pt x="74" y="1997"/>
                    </a:cubicBezTo>
                    <a:cubicBezTo>
                      <a:pt x="74" y="2108"/>
                      <a:pt x="111" y="2219"/>
                      <a:pt x="111" y="2366"/>
                    </a:cubicBezTo>
                    <a:cubicBezTo>
                      <a:pt x="148" y="2514"/>
                      <a:pt x="185" y="2625"/>
                      <a:pt x="222" y="2773"/>
                    </a:cubicBezTo>
                    <a:cubicBezTo>
                      <a:pt x="333" y="3328"/>
                      <a:pt x="592" y="3956"/>
                      <a:pt x="887" y="4622"/>
                    </a:cubicBezTo>
                    <a:cubicBezTo>
                      <a:pt x="1183" y="5250"/>
                      <a:pt x="1553" y="5916"/>
                      <a:pt x="1923" y="6618"/>
                    </a:cubicBezTo>
                    <a:cubicBezTo>
                      <a:pt x="2329" y="7283"/>
                      <a:pt x="2736" y="8023"/>
                      <a:pt x="3106" y="8762"/>
                    </a:cubicBezTo>
                    <a:cubicBezTo>
                      <a:pt x="3475" y="9502"/>
                      <a:pt x="3771" y="10315"/>
                      <a:pt x="3919" y="11128"/>
                    </a:cubicBezTo>
                    <a:lnTo>
                      <a:pt x="3956" y="11424"/>
                    </a:lnTo>
                    <a:lnTo>
                      <a:pt x="3956" y="11757"/>
                    </a:lnTo>
                    <a:lnTo>
                      <a:pt x="3993" y="12090"/>
                    </a:lnTo>
                    <a:cubicBezTo>
                      <a:pt x="3993" y="12201"/>
                      <a:pt x="3993" y="12312"/>
                      <a:pt x="3993" y="12385"/>
                    </a:cubicBezTo>
                    <a:cubicBezTo>
                      <a:pt x="3956" y="12607"/>
                      <a:pt x="3956" y="12792"/>
                      <a:pt x="3919" y="13014"/>
                    </a:cubicBezTo>
                    <a:cubicBezTo>
                      <a:pt x="3882" y="13236"/>
                      <a:pt x="3882" y="13458"/>
                      <a:pt x="3808" y="13642"/>
                    </a:cubicBezTo>
                    <a:cubicBezTo>
                      <a:pt x="3623" y="14493"/>
                      <a:pt x="3364" y="15343"/>
                      <a:pt x="2995" y="16156"/>
                    </a:cubicBezTo>
                    <a:cubicBezTo>
                      <a:pt x="2662" y="17007"/>
                      <a:pt x="2292" y="17820"/>
                      <a:pt x="1959" y="18633"/>
                    </a:cubicBezTo>
                    <a:cubicBezTo>
                      <a:pt x="1627" y="19447"/>
                      <a:pt x="1368" y="20260"/>
                      <a:pt x="1146" y="21074"/>
                    </a:cubicBezTo>
                    <a:cubicBezTo>
                      <a:pt x="1072" y="21480"/>
                      <a:pt x="998" y="21850"/>
                      <a:pt x="924" y="22257"/>
                    </a:cubicBezTo>
                    <a:cubicBezTo>
                      <a:pt x="924" y="22626"/>
                      <a:pt x="887" y="22996"/>
                      <a:pt x="924" y="23366"/>
                    </a:cubicBezTo>
                    <a:cubicBezTo>
                      <a:pt x="924" y="23735"/>
                      <a:pt x="961" y="24068"/>
                      <a:pt x="1035" y="24401"/>
                    </a:cubicBezTo>
                    <a:cubicBezTo>
                      <a:pt x="1109" y="24734"/>
                      <a:pt x="1183" y="25029"/>
                      <a:pt x="1294" y="25325"/>
                    </a:cubicBezTo>
                    <a:cubicBezTo>
                      <a:pt x="1479" y="25880"/>
                      <a:pt x="1738" y="26286"/>
                      <a:pt x="1996" y="26619"/>
                    </a:cubicBezTo>
                    <a:cubicBezTo>
                      <a:pt x="2144" y="26804"/>
                      <a:pt x="2255" y="26915"/>
                      <a:pt x="2366" y="27063"/>
                    </a:cubicBezTo>
                    <a:cubicBezTo>
                      <a:pt x="2477" y="27174"/>
                      <a:pt x="2588" y="27248"/>
                      <a:pt x="2699" y="27322"/>
                    </a:cubicBezTo>
                    <a:cubicBezTo>
                      <a:pt x="2847" y="27433"/>
                      <a:pt x="2958" y="27506"/>
                      <a:pt x="2958" y="27506"/>
                    </a:cubicBezTo>
                    <a:cubicBezTo>
                      <a:pt x="2958" y="27506"/>
                      <a:pt x="2884" y="27433"/>
                      <a:pt x="2736" y="27248"/>
                    </a:cubicBezTo>
                    <a:cubicBezTo>
                      <a:pt x="2662" y="27174"/>
                      <a:pt x="2588" y="27063"/>
                      <a:pt x="2477" y="26952"/>
                    </a:cubicBezTo>
                    <a:cubicBezTo>
                      <a:pt x="2403" y="26841"/>
                      <a:pt x="2292" y="26656"/>
                      <a:pt x="2218" y="26508"/>
                    </a:cubicBezTo>
                    <a:cubicBezTo>
                      <a:pt x="1996" y="26139"/>
                      <a:pt x="1849" y="25695"/>
                      <a:pt x="1701" y="25177"/>
                    </a:cubicBezTo>
                    <a:cubicBezTo>
                      <a:pt x="1664" y="24919"/>
                      <a:pt x="1627" y="24623"/>
                      <a:pt x="1590" y="24327"/>
                    </a:cubicBezTo>
                    <a:cubicBezTo>
                      <a:pt x="1590" y="24031"/>
                      <a:pt x="1553" y="23698"/>
                      <a:pt x="1590" y="23403"/>
                    </a:cubicBezTo>
                    <a:cubicBezTo>
                      <a:pt x="1590" y="23070"/>
                      <a:pt x="1664" y="22700"/>
                      <a:pt x="1738" y="22331"/>
                    </a:cubicBezTo>
                    <a:cubicBezTo>
                      <a:pt x="1812" y="22035"/>
                      <a:pt x="1886" y="21665"/>
                      <a:pt x="1996" y="21295"/>
                    </a:cubicBezTo>
                    <a:cubicBezTo>
                      <a:pt x="2255" y="20556"/>
                      <a:pt x="2551" y="19817"/>
                      <a:pt x="2921" y="19040"/>
                    </a:cubicBezTo>
                    <a:cubicBezTo>
                      <a:pt x="3106" y="18670"/>
                      <a:pt x="3290" y="18264"/>
                      <a:pt x="3475" y="17857"/>
                    </a:cubicBezTo>
                    <a:cubicBezTo>
                      <a:pt x="3697" y="17450"/>
                      <a:pt x="3882" y="17044"/>
                      <a:pt x="4067" y="16600"/>
                    </a:cubicBezTo>
                    <a:cubicBezTo>
                      <a:pt x="4437" y="15750"/>
                      <a:pt x="4769" y="14862"/>
                      <a:pt x="4954" y="13901"/>
                    </a:cubicBezTo>
                    <a:cubicBezTo>
                      <a:pt x="5028" y="13642"/>
                      <a:pt x="5065" y="13421"/>
                      <a:pt x="5065" y="13162"/>
                    </a:cubicBezTo>
                    <a:cubicBezTo>
                      <a:pt x="5102" y="12940"/>
                      <a:pt x="5139" y="12681"/>
                      <a:pt x="5139" y="12385"/>
                    </a:cubicBezTo>
                    <a:cubicBezTo>
                      <a:pt x="5139" y="12275"/>
                      <a:pt x="5139" y="12127"/>
                      <a:pt x="5139" y="12016"/>
                    </a:cubicBezTo>
                    <a:lnTo>
                      <a:pt x="5102" y="11683"/>
                    </a:lnTo>
                    <a:lnTo>
                      <a:pt x="5102" y="11313"/>
                    </a:lnTo>
                    <a:lnTo>
                      <a:pt x="5028" y="10944"/>
                    </a:lnTo>
                    <a:cubicBezTo>
                      <a:pt x="4843" y="9945"/>
                      <a:pt x="4474" y="9095"/>
                      <a:pt x="4030" y="8282"/>
                    </a:cubicBezTo>
                    <a:cubicBezTo>
                      <a:pt x="3623" y="7505"/>
                      <a:pt x="3143" y="6803"/>
                      <a:pt x="2699" y="6137"/>
                    </a:cubicBezTo>
                    <a:cubicBezTo>
                      <a:pt x="2218" y="5472"/>
                      <a:pt x="1812" y="4880"/>
                      <a:pt x="1479" y="4289"/>
                    </a:cubicBezTo>
                    <a:cubicBezTo>
                      <a:pt x="1146" y="3697"/>
                      <a:pt x="850" y="3143"/>
                      <a:pt x="629" y="2625"/>
                    </a:cubicBezTo>
                    <a:cubicBezTo>
                      <a:pt x="592" y="2514"/>
                      <a:pt x="555" y="2403"/>
                      <a:pt x="518" y="2255"/>
                    </a:cubicBezTo>
                    <a:cubicBezTo>
                      <a:pt x="444" y="2145"/>
                      <a:pt x="444" y="2034"/>
                      <a:pt x="407" y="1923"/>
                    </a:cubicBezTo>
                    <a:cubicBezTo>
                      <a:pt x="333" y="1701"/>
                      <a:pt x="259" y="1479"/>
                      <a:pt x="259" y="1294"/>
                    </a:cubicBezTo>
                    <a:cubicBezTo>
                      <a:pt x="222" y="1072"/>
                      <a:pt x="185" y="925"/>
                      <a:pt x="148" y="740"/>
                    </a:cubicBezTo>
                    <a:cubicBezTo>
                      <a:pt x="148" y="592"/>
                      <a:pt x="148" y="444"/>
                      <a:pt x="148" y="370"/>
                    </a:cubicBezTo>
                    <a:cubicBezTo>
                      <a:pt x="148" y="148"/>
                      <a:pt x="148"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282975" y="426050"/>
                <a:ext cx="497275" cy="144250"/>
              </a:xfrm>
              <a:custGeom>
                <a:avLst/>
                <a:gdLst/>
                <a:ahLst/>
                <a:cxnLst/>
                <a:rect l="l" t="t" r="r" b="b"/>
                <a:pathLst>
                  <a:path w="19891" h="5770" extrusionOk="0">
                    <a:moveTo>
                      <a:pt x="15900" y="1"/>
                    </a:moveTo>
                    <a:cubicBezTo>
                      <a:pt x="15732" y="1"/>
                      <a:pt x="15559" y="10"/>
                      <a:pt x="15381" y="30"/>
                    </a:cubicBezTo>
                    <a:lnTo>
                      <a:pt x="15307" y="30"/>
                    </a:lnTo>
                    <a:lnTo>
                      <a:pt x="15233" y="67"/>
                    </a:lnTo>
                    <a:lnTo>
                      <a:pt x="15122" y="67"/>
                    </a:lnTo>
                    <a:lnTo>
                      <a:pt x="14900" y="104"/>
                    </a:lnTo>
                    <a:cubicBezTo>
                      <a:pt x="14752" y="141"/>
                      <a:pt x="14604" y="178"/>
                      <a:pt x="14419" y="215"/>
                    </a:cubicBezTo>
                    <a:cubicBezTo>
                      <a:pt x="14271" y="252"/>
                      <a:pt x="14087" y="289"/>
                      <a:pt x="13902" y="363"/>
                    </a:cubicBezTo>
                    <a:cubicBezTo>
                      <a:pt x="13754" y="437"/>
                      <a:pt x="13606" y="474"/>
                      <a:pt x="13421" y="548"/>
                    </a:cubicBezTo>
                    <a:cubicBezTo>
                      <a:pt x="12793" y="806"/>
                      <a:pt x="12164" y="1139"/>
                      <a:pt x="11573" y="1509"/>
                    </a:cubicBezTo>
                    <a:cubicBezTo>
                      <a:pt x="10981" y="1878"/>
                      <a:pt x="10390" y="2285"/>
                      <a:pt x="9798" y="2692"/>
                    </a:cubicBezTo>
                    <a:cubicBezTo>
                      <a:pt x="8689" y="3468"/>
                      <a:pt x="7543" y="4208"/>
                      <a:pt x="6360" y="4577"/>
                    </a:cubicBezTo>
                    <a:cubicBezTo>
                      <a:pt x="6249" y="4614"/>
                      <a:pt x="6101" y="4651"/>
                      <a:pt x="5990" y="4688"/>
                    </a:cubicBezTo>
                    <a:cubicBezTo>
                      <a:pt x="5805" y="4725"/>
                      <a:pt x="5657" y="4725"/>
                      <a:pt x="5509" y="4762"/>
                    </a:cubicBezTo>
                    <a:cubicBezTo>
                      <a:pt x="5177" y="4836"/>
                      <a:pt x="4918" y="4836"/>
                      <a:pt x="4659" y="4873"/>
                    </a:cubicBezTo>
                    <a:cubicBezTo>
                      <a:pt x="4105" y="4873"/>
                      <a:pt x="3550" y="4836"/>
                      <a:pt x="3069" y="4725"/>
                    </a:cubicBezTo>
                    <a:cubicBezTo>
                      <a:pt x="2811" y="4725"/>
                      <a:pt x="2589" y="4614"/>
                      <a:pt x="2367" y="4540"/>
                    </a:cubicBezTo>
                    <a:cubicBezTo>
                      <a:pt x="2145" y="4503"/>
                      <a:pt x="1960" y="4392"/>
                      <a:pt x="1775" y="4319"/>
                    </a:cubicBezTo>
                    <a:cubicBezTo>
                      <a:pt x="1369" y="4171"/>
                      <a:pt x="1073" y="3986"/>
                      <a:pt x="814" y="3838"/>
                    </a:cubicBezTo>
                    <a:cubicBezTo>
                      <a:pt x="555" y="3690"/>
                      <a:pt x="370" y="3542"/>
                      <a:pt x="223" y="3431"/>
                    </a:cubicBezTo>
                    <a:cubicBezTo>
                      <a:pt x="76" y="3358"/>
                      <a:pt x="2" y="3284"/>
                      <a:pt x="1" y="3283"/>
                    </a:cubicBezTo>
                    <a:lnTo>
                      <a:pt x="1" y="3283"/>
                    </a:lnTo>
                    <a:cubicBezTo>
                      <a:pt x="2" y="3284"/>
                      <a:pt x="75" y="3358"/>
                      <a:pt x="186" y="3468"/>
                    </a:cubicBezTo>
                    <a:cubicBezTo>
                      <a:pt x="297" y="3616"/>
                      <a:pt x="444" y="3801"/>
                      <a:pt x="666" y="4023"/>
                    </a:cubicBezTo>
                    <a:cubicBezTo>
                      <a:pt x="888" y="4208"/>
                      <a:pt x="1184" y="4503"/>
                      <a:pt x="1554" y="4725"/>
                    </a:cubicBezTo>
                    <a:cubicBezTo>
                      <a:pt x="1923" y="4984"/>
                      <a:pt x="2367" y="5206"/>
                      <a:pt x="2884" y="5391"/>
                    </a:cubicBezTo>
                    <a:cubicBezTo>
                      <a:pt x="3402" y="5576"/>
                      <a:pt x="3994" y="5723"/>
                      <a:pt x="4659" y="5760"/>
                    </a:cubicBezTo>
                    <a:cubicBezTo>
                      <a:pt x="4825" y="5760"/>
                      <a:pt x="5001" y="5770"/>
                      <a:pt x="5172" y="5770"/>
                    </a:cubicBezTo>
                    <a:cubicBezTo>
                      <a:pt x="5343" y="5770"/>
                      <a:pt x="5509" y="5760"/>
                      <a:pt x="5657" y="5723"/>
                    </a:cubicBezTo>
                    <a:cubicBezTo>
                      <a:pt x="5805" y="5723"/>
                      <a:pt x="5953" y="5723"/>
                      <a:pt x="6138" y="5686"/>
                    </a:cubicBezTo>
                    <a:lnTo>
                      <a:pt x="6212" y="5686"/>
                    </a:lnTo>
                    <a:lnTo>
                      <a:pt x="6286" y="5649"/>
                    </a:lnTo>
                    <a:lnTo>
                      <a:pt x="6397" y="5613"/>
                    </a:lnTo>
                    <a:lnTo>
                      <a:pt x="6655" y="5576"/>
                    </a:lnTo>
                    <a:cubicBezTo>
                      <a:pt x="7358" y="5391"/>
                      <a:pt x="8023" y="5132"/>
                      <a:pt x="8652" y="4762"/>
                    </a:cubicBezTo>
                    <a:cubicBezTo>
                      <a:pt x="9280" y="4429"/>
                      <a:pt x="9909" y="4060"/>
                      <a:pt x="10463" y="3653"/>
                    </a:cubicBezTo>
                    <a:cubicBezTo>
                      <a:pt x="11647" y="2840"/>
                      <a:pt x="12719" y="2026"/>
                      <a:pt x="13865" y="1509"/>
                    </a:cubicBezTo>
                    <a:cubicBezTo>
                      <a:pt x="13976" y="1435"/>
                      <a:pt x="14124" y="1361"/>
                      <a:pt x="14271" y="1324"/>
                    </a:cubicBezTo>
                    <a:cubicBezTo>
                      <a:pt x="14419" y="1250"/>
                      <a:pt x="14530" y="1213"/>
                      <a:pt x="14678" y="1139"/>
                    </a:cubicBezTo>
                    <a:cubicBezTo>
                      <a:pt x="14900" y="1028"/>
                      <a:pt x="15270" y="991"/>
                      <a:pt x="15528" y="917"/>
                    </a:cubicBezTo>
                    <a:cubicBezTo>
                      <a:pt x="15863" y="846"/>
                      <a:pt x="16212" y="805"/>
                      <a:pt x="16548" y="805"/>
                    </a:cubicBezTo>
                    <a:cubicBezTo>
                      <a:pt x="16731" y="805"/>
                      <a:pt x="16911" y="817"/>
                      <a:pt x="17081" y="843"/>
                    </a:cubicBezTo>
                    <a:cubicBezTo>
                      <a:pt x="18042" y="954"/>
                      <a:pt x="18819" y="1324"/>
                      <a:pt x="19262" y="1731"/>
                    </a:cubicBezTo>
                    <a:cubicBezTo>
                      <a:pt x="19484" y="1915"/>
                      <a:pt x="19669" y="2100"/>
                      <a:pt x="19743" y="2211"/>
                    </a:cubicBezTo>
                    <a:cubicBezTo>
                      <a:pt x="19854" y="2359"/>
                      <a:pt x="19891" y="2433"/>
                      <a:pt x="19891" y="2433"/>
                    </a:cubicBezTo>
                    <a:cubicBezTo>
                      <a:pt x="19891" y="2433"/>
                      <a:pt x="19854" y="2359"/>
                      <a:pt x="19817" y="2174"/>
                    </a:cubicBezTo>
                    <a:cubicBezTo>
                      <a:pt x="19743" y="2026"/>
                      <a:pt x="19632" y="1805"/>
                      <a:pt x="19447" y="1546"/>
                    </a:cubicBezTo>
                    <a:cubicBezTo>
                      <a:pt x="19226" y="1324"/>
                      <a:pt x="18967" y="1028"/>
                      <a:pt x="18597" y="769"/>
                    </a:cubicBezTo>
                    <a:cubicBezTo>
                      <a:pt x="18227" y="548"/>
                      <a:pt x="17747" y="289"/>
                      <a:pt x="17192" y="178"/>
                    </a:cubicBezTo>
                    <a:cubicBezTo>
                      <a:pt x="16786" y="70"/>
                      <a:pt x="16360" y="1"/>
                      <a:pt x="1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3002000" y="444350"/>
                <a:ext cx="686750" cy="128500"/>
              </a:xfrm>
              <a:custGeom>
                <a:avLst/>
                <a:gdLst/>
                <a:ahLst/>
                <a:cxnLst/>
                <a:rect l="l" t="t" r="r" b="b"/>
                <a:pathLst>
                  <a:path w="27470" h="5140" extrusionOk="0">
                    <a:moveTo>
                      <a:pt x="15085" y="0"/>
                    </a:moveTo>
                    <a:cubicBezTo>
                      <a:pt x="14826" y="37"/>
                      <a:pt x="14567" y="37"/>
                      <a:pt x="14345" y="74"/>
                    </a:cubicBezTo>
                    <a:cubicBezTo>
                      <a:pt x="14086" y="111"/>
                      <a:pt x="13865" y="148"/>
                      <a:pt x="13606" y="185"/>
                    </a:cubicBezTo>
                    <a:cubicBezTo>
                      <a:pt x="12645" y="407"/>
                      <a:pt x="11757" y="740"/>
                      <a:pt x="10907" y="1073"/>
                    </a:cubicBezTo>
                    <a:cubicBezTo>
                      <a:pt x="10463" y="1257"/>
                      <a:pt x="10057" y="1479"/>
                      <a:pt x="9650" y="1664"/>
                    </a:cubicBezTo>
                    <a:cubicBezTo>
                      <a:pt x="9243" y="1849"/>
                      <a:pt x="8837" y="2034"/>
                      <a:pt x="8467" y="2219"/>
                    </a:cubicBezTo>
                    <a:cubicBezTo>
                      <a:pt x="7691" y="2588"/>
                      <a:pt x="6951" y="2921"/>
                      <a:pt x="6212" y="3143"/>
                    </a:cubicBezTo>
                    <a:cubicBezTo>
                      <a:pt x="5842" y="3254"/>
                      <a:pt x="5472" y="3365"/>
                      <a:pt x="5140" y="3439"/>
                    </a:cubicBezTo>
                    <a:cubicBezTo>
                      <a:pt x="4770" y="3476"/>
                      <a:pt x="4437" y="3550"/>
                      <a:pt x="4104" y="3550"/>
                    </a:cubicBezTo>
                    <a:cubicBezTo>
                      <a:pt x="4006" y="3562"/>
                      <a:pt x="3903" y="3566"/>
                      <a:pt x="3799" y="3566"/>
                    </a:cubicBezTo>
                    <a:cubicBezTo>
                      <a:pt x="3591" y="3566"/>
                      <a:pt x="3377" y="3550"/>
                      <a:pt x="3180" y="3550"/>
                    </a:cubicBezTo>
                    <a:cubicBezTo>
                      <a:pt x="2884" y="3513"/>
                      <a:pt x="2589" y="3476"/>
                      <a:pt x="2330" y="3439"/>
                    </a:cubicBezTo>
                    <a:cubicBezTo>
                      <a:pt x="1775" y="3291"/>
                      <a:pt x="1332" y="3143"/>
                      <a:pt x="999" y="2958"/>
                    </a:cubicBezTo>
                    <a:cubicBezTo>
                      <a:pt x="814" y="2847"/>
                      <a:pt x="666" y="2736"/>
                      <a:pt x="555" y="2662"/>
                    </a:cubicBezTo>
                    <a:cubicBezTo>
                      <a:pt x="407" y="2588"/>
                      <a:pt x="333" y="2477"/>
                      <a:pt x="259" y="2440"/>
                    </a:cubicBezTo>
                    <a:cubicBezTo>
                      <a:pt x="76" y="2293"/>
                      <a:pt x="1" y="2219"/>
                      <a:pt x="1" y="2219"/>
                    </a:cubicBezTo>
                    <a:lnTo>
                      <a:pt x="1" y="2219"/>
                    </a:lnTo>
                    <a:cubicBezTo>
                      <a:pt x="1" y="2219"/>
                      <a:pt x="75" y="2294"/>
                      <a:pt x="186" y="2477"/>
                    </a:cubicBezTo>
                    <a:cubicBezTo>
                      <a:pt x="259" y="2551"/>
                      <a:pt x="333" y="2662"/>
                      <a:pt x="444" y="2773"/>
                    </a:cubicBezTo>
                    <a:cubicBezTo>
                      <a:pt x="592" y="2884"/>
                      <a:pt x="703" y="2995"/>
                      <a:pt x="888" y="3143"/>
                    </a:cubicBezTo>
                    <a:cubicBezTo>
                      <a:pt x="1184" y="3402"/>
                      <a:pt x="1627" y="3660"/>
                      <a:pt x="2182" y="3882"/>
                    </a:cubicBezTo>
                    <a:cubicBezTo>
                      <a:pt x="2478" y="3956"/>
                      <a:pt x="2773" y="4030"/>
                      <a:pt x="3106" y="4141"/>
                    </a:cubicBezTo>
                    <a:cubicBezTo>
                      <a:pt x="3402" y="4178"/>
                      <a:pt x="3772" y="4252"/>
                      <a:pt x="4141" y="4252"/>
                    </a:cubicBezTo>
                    <a:cubicBezTo>
                      <a:pt x="4511" y="4252"/>
                      <a:pt x="4881" y="4215"/>
                      <a:pt x="5250" y="4215"/>
                    </a:cubicBezTo>
                    <a:cubicBezTo>
                      <a:pt x="5657" y="4141"/>
                      <a:pt x="6027" y="4104"/>
                      <a:pt x="6434" y="3993"/>
                    </a:cubicBezTo>
                    <a:cubicBezTo>
                      <a:pt x="7247" y="3808"/>
                      <a:pt x="8060" y="3513"/>
                      <a:pt x="8874" y="3180"/>
                    </a:cubicBezTo>
                    <a:cubicBezTo>
                      <a:pt x="9687" y="2847"/>
                      <a:pt x="10500" y="2477"/>
                      <a:pt x="11314" y="2145"/>
                    </a:cubicBezTo>
                    <a:cubicBezTo>
                      <a:pt x="12164" y="1812"/>
                      <a:pt x="12977" y="1516"/>
                      <a:pt x="13865" y="1331"/>
                    </a:cubicBezTo>
                    <a:cubicBezTo>
                      <a:pt x="14050" y="1294"/>
                      <a:pt x="14271" y="1257"/>
                      <a:pt x="14493" y="1220"/>
                    </a:cubicBezTo>
                    <a:cubicBezTo>
                      <a:pt x="14715" y="1183"/>
                      <a:pt x="14900" y="1183"/>
                      <a:pt x="15085" y="1183"/>
                    </a:cubicBezTo>
                    <a:cubicBezTo>
                      <a:pt x="15196" y="1183"/>
                      <a:pt x="15307" y="1146"/>
                      <a:pt x="15417" y="1146"/>
                    </a:cubicBezTo>
                    <a:lnTo>
                      <a:pt x="15750" y="1183"/>
                    </a:lnTo>
                    <a:lnTo>
                      <a:pt x="16046" y="1183"/>
                    </a:lnTo>
                    <a:lnTo>
                      <a:pt x="16379" y="1257"/>
                    </a:lnTo>
                    <a:cubicBezTo>
                      <a:pt x="17192" y="1405"/>
                      <a:pt x="18005" y="1664"/>
                      <a:pt x="18745" y="2034"/>
                    </a:cubicBezTo>
                    <a:cubicBezTo>
                      <a:pt x="19484" y="2403"/>
                      <a:pt x="20224" y="2810"/>
                      <a:pt x="20889" y="3217"/>
                    </a:cubicBezTo>
                    <a:cubicBezTo>
                      <a:pt x="21592" y="3624"/>
                      <a:pt x="22257" y="3993"/>
                      <a:pt x="22886" y="4289"/>
                    </a:cubicBezTo>
                    <a:cubicBezTo>
                      <a:pt x="23551" y="4585"/>
                      <a:pt x="24143" y="4807"/>
                      <a:pt x="24734" y="4917"/>
                    </a:cubicBezTo>
                    <a:cubicBezTo>
                      <a:pt x="24882" y="4954"/>
                      <a:pt x="24993" y="4991"/>
                      <a:pt x="25141" y="5028"/>
                    </a:cubicBezTo>
                    <a:cubicBezTo>
                      <a:pt x="25252" y="5065"/>
                      <a:pt x="25400" y="5065"/>
                      <a:pt x="25510" y="5102"/>
                    </a:cubicBezTo>
                    <a:cubicBezTo>
                      <a:pt x="25769" y="5102"/>
                      <a:pt x="25991" y="5139"/>
                      <a:pt x="26213" y="5139"/>
                    </a:cubicBezTo>
                    <a:lnTo>
                      <a:pt x="26767" y="5139"/>
                    </a:lnTo>
                    <a:cubicBezTo>
                      <a:pt x="26915" y="5102"/>
                      <a:pt x="27063" y="5065"/>
                      <a:pt x="27137" y="5065"/>
                    </a:cubicBezTo>
                    <a:cubicBezTo>
                      <a:pt x="27359" y="5028"/>
                      <a:pt x="27470" y="5028"/>
                      <a:pt x="27470" y="5028"/>
                    </a:cubicBezTo>
                    <a:cubicBezTo>
                      <a:pt x="27470" y="5028"/>
                      <a:pt x="27359" y="4991"/>
                      <a:pt x="27137" y="4991"/>
                    </a:cubicBezTo>
                    <a:lnTo>
                      <a:pt x="26730" y="4991"/>
                    </a:lnTo>
                    <a:cubicBezTo>
                      <a:pt x="26583" y="4954"/>
                      <a:pt x="26435" y="4917"/>
                      <a:pt x="26213" y="4917"/>
                    </a:cubicBezTo>
                    <a:cubicBezTo>
                      <a:pt x="26028" y="4881"/>
                      <a:pt x="25806" y="4807"/>
                      <a:pt x="25584" y="4770"/>
                    </a:cubicBezTo>
                    <a:cubicBezTo>
                      <a:pt x="25473" y="4733"/>
                      <a:pt x="25363" y="4696"/>
                      <a:pt x="25252" y="4659"/>
                    </a:cubicBezTo>
                    <a:cubicBezTo>
                      <a:pt x="25104" y="4622"/>
                      <a:pt x="24993" y="4548"/>
                      <a:pt x="24845" y="4511"/>
                    </a:cubicBezTo>
                    <a:cubicBezTo>
                      <a:pt x="24364" y="4326"/>
                      <a:pt x="23810" y="4030"/>
                      <a:pt x="23218" y="3697"/>
                    </a:cubicBezTo>
                    <a:cubicBezTo>
                      <a:pt x="22627" y="3328"/>
                      <a:pt x="22035" y="2921"/>
                      <a:pt x="21370" y="2477"/>
                    </a:cubicBezTo>
                    <a:cubicBezTo>
                      <a:pt x="20704" y="2034"/>
                      <a:pt x="20002" y="1553"/>
                      <a:pt x="19225" y="1110"/>
                    </a:cubicBezTo>
                    <a:cubicBezTo>
                      <a:pt x="18412" y="703"/>
                      <a:pt x="17525" y="296"/>
                      <a:pt x="16564" y="148"/>
                    </a:cubicBezTo>
                    <a:lnTo>
                      <a:pt x="16194" y="74"/>
                    </a:lnTo>
                    <a:lnTo>
                      <a:pt x="15824" y="37"/>
                    </a:lnTo>
                    <a:lnTo>
                      <a:pt x="15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3748800" y="450825"/>
                <a:ext cx="93400" cy="93375"/>
              </a:xfrm>
              <a:custGeom>
                <a:avLst/>
                <a:gdLst/>
                <a:ahLst/>
                <a:cxnLst/>
                <a:rect l="l" t="t" r="r" b="b"/>
                <a:pathLst>
                  <a:path w="3736" h="3735" extrusionOk="0">
                    <a:moveTo>
                      <a:pt x="3735" y="0"/>
                    </a:moveTo>
                    <a:lnTo>
                      <a:pt x="740" y="740"/>
                    </a:lnTo>
                    <a:lnTo>
                      <a:pt x="1" y="3734"/>
                    </a:lnTo>
                    <a:lnTo>
                      <a:pt x="2996" y="2995"/>
                    </a:lnTo>
                    <a:lnTo>
                      <a:pt x="3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6"/>
            <p:cNvGrpSpPr/>
            <p:nvPr/>
          </p:nvGrpSpPr>
          <p:grpSpPr>
            <a:xfrm rot="10800000">
              <a:off x="422965" y="3933275"/>
              <a:ext cx="861450" cy="867725"/>
              <a:chOff x="3002000" y="426050"/>
              <a:chExt cx="861450" cy="867725"/>
            </a:xfrm>
          </p:grpSpPr>
          <p:sp>
            <p:nvSpPr>
              <p:cNvPr id="191" name="Google Shape;191;p6"/>
              <p:cNvSpPr/>
              <p:nvPr/>
            </p:nvSpPr>
            <p:spPr>
              <a:xfrm>
                <a:off x="3102750" y="488575"/>
                <a:ext cx="16650" cy="14775"/>
              </a:xfrm>
              <a:custGeom>
                <a:avLst/>
                <a:gdLst/>
                <a:ahLst/>
                <a:cxnLst/>
                <a:rect l="l" t="t" r="r" b="b"/>
                <a:pathLst>
                  <a:path w="666" h="591" extrusionOk="0">
                    <a:moveTo>
                      <a:pt x="331" y="1"/>
                    </a:moveTo>
                    <a:cubicBezTo>
                      <a:pt x="251" y="1"/>
                      <a:pt x="171" y="38"/>
                      <a:pt x="111" y="117"/>
                    </a:cubicBezTo>
                    <a:cubicBezTo>
                      <a:pt x="0" y="228"/>
                      <a:pt x="0" y="413"/>
                      <a:pt x="148" y="524"/>
                    </a:cubicBezTo>
                    <a:cubicBezTo>
                      <a:pt x="195" y="570"/>
                      <a:pt x="254" y="591"/>
                      <a:pt x="316" y="591"/>
                    </a:cubicBezTo>
                    <a:cubicBezTo>
                      <a:pt x="401" y="591"/>
                      <a:pt x="491" y="551"/>
                      <a:pt x="555" y="487"/>
                    </a:cubicBezTo>
                    <a:cubicBezTo>
                      <a:pt x="666" y="376"/>
                      <a:pt x="629" y="191"/>
                      <a:pt x="518" y="80"/>
                    </a:cubicBezTo>
                    <a:cubicBezTo>
                      <a:pt x="467" y="28"/>
                      <a:pt x="399"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3780225" y="1197250"/>
                <a:ext cx="16675" cy="14550"/>
              </a:xfrm>
              <a:custGeom>
                <a:avLst/>
                <a:gdLst/>
                <a:ahLst/>
                <a:cxnLst/>
                <a:rect l="l" t="t" r="r" b="b"/>
                <a:pathLst>
                  <a:path w="667" h="582" extrusionOk="0">
                    <a:moveTo>
                      <a:pt x="307" y="1"/>
                    </a:moveTo>
                    <a:cubicBezTo>
                      <a:pt x="219" y="1"/>
                      <a:pt x="136" y="28"/>
                      <a:pt x="75" y="89"/>
                    </a:cubicBezTo>
                    <a:cubicBezTo>
                      <a:pt x="1" y="237"/>
                      <a:pt x="1" y="422"/>
                      <a:pt x="149" y="533"/>
                    </a:cubicBezTo>
                    <a:cubicBezTo>
                      <a:pt x="195" y="564"/>
                      <a:pt x="253" y="582"/>
                      <a:pt x="314" y="582"/>
                    </a:cubicBezTo>
                    <a:cubicBezTo>
                      <a:pt x="400" y="582"/>
                      <a:pt x="491" y="546"/>
                      <a:pt x="556" y="459"/>
                    </a:cubicBezTo>
                    <a:cubicBezTo>
                      <a:pt x="666" y="348"/>
                      <a:pt x="629" y="163"/>
                      <a:pt x="519" y="52"/>
                    </a:cubicBezTo>
                    <a:cubicBezTo>
                      <a:pt x="452" y="19"/>
                      <a:pt x="378"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3537150" y="523825"/>
                <a:ext cx="230175" cy="229250"/>
              </a:xfrm>
              <a:custGeom>
                <a:avLst/>
                <a:gdLst/>
                <a:ahLst/>
                <a:cxnLst/>
                <a:rect l="l" t="t" r="r" b="b"/>
                <a:pathLst>
                  <a:path w="9207" h="9170" extrusionOk="0">
                    <a:moveTo>
                      <a:pt x="9169" y="1"/>
                    </a:moveTo>
                    <a:lnTo>
                      <a:pt x="9132" y="38"/>
                    </a:lnTo>
                    <a:cubicBezTo>
                      <a:pt x="8308" y="733"/>
                      <a:pt x="6120" y="2344"/>
                      <a:pt x="3530" y="2344"/>
                    </a:cubicBezTo>
                    <a:cubicBezTo>
                      <a:pt x="2403" y="2344"/>
                      <a:pt x="1200" y="2039"/>
                      <a:pt x="1" y="1221"/>
                    </a:cubicBezTo>
                    <a:lnTo>
                      <a:pt x="1" y="1221"/>
                    </a:lnTo>
                    <a:cubicBezTo>
                      <a:pt x="1" y="1221"/>
                      <a:pt x="939" y="3949"/>
                      <a:pt x="3561" y="3949"/>
                    </a:cubicBezTo>
                    <a:cubicBezTo>
                      <a:pt x="3930" y="3949"/>
                      <a:pt x="4332" y="3895"/>
                      <a:pt x="4770" y="3772"/>
                    </a:cubicBezTo>
                    <a:lnTo>
                      <a:pt x="4770" y="3772"/>
                    </a:lnTo>
                    <a:cubicBezTo>
                      <a:pt x="4768" y="3772"/>
                      <a:pt x="1073" y="4845"/>
                      <a:pt x="1036" y="8134"/>
                    </a:cubicBezTo>
                    <a:cubicBezTo>
                      <a:pt x="4362" y="8097"/>
                      <a:pt x="5398" y="4440"/>
                      <a:pt x="5398" y="4437"/>
                    </a:cubicBezTo>
                    <a:lnTo>
                      <a:pt x="5398" y="4437"/>
                    </a:lnTo>
                    <a:cubicBezTo>
                      <a:pt x="4437" y="7987"/>
                      <a:pt x="7986" y="9170"/>
                      <a:pt x="7986" y="9170"/>
                    </a:cubicBezTo>
                    <a:cubicBezTo>
                      <a:pt x="5288" y="5251"/>
                      <a:pt x="8171" y="1258"/>
                      <a:pt x="9132" y="75"/>
                    </a:cubicBezTo>
                    <a:lnTo>
                      <a:pt x="9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3718300" y="515525"/>
                <a:ext cx="145150" cy="497275"/>
              </a:xfrm>
              <a:custGeom>
                <a:avLst/>
                <a:gdLst/>
                <a:ahLst/>
                <a:cxnLst/>
                <a:rect l="l" t="t" r="r" b="b"/>
                <a:pathLst>
                  <a:path w="5806" h="19891" extrusionOk="0">
                    <a:moveTo>
                      <a:pt x="3328" y="0"/>
                    </a:moveTo>
                    <a:lnTo>
                      <a:pt x="3328" y="0"/>
                    </a:lnTo>
                    <a:cubicBezTo>
                      <a:pt x="3328" y="0"/>
                      <a:pt x="3402" y="37"/>
                      <a:pt x="3550" y="148"/>
                    </a:cubicBezTo>
                    <a:cubicBezTo>
                      <a:pt x="3698" y="222"/>
                      <a:pt x="3846" y="407"/>
                      <a:pt x="4068" y="629"/>
                    </a:cubicBezTo>
                    <a:cubicBezTo>
                      <a:pt x="4437" y="1072"/>
                      <a:pt x="4844" y="1849"/>
                      <a:pt x="4955" y="2810"/>
                    </a:cubicBezTo>
                    <a:cubicBezTo>
                      <a:pt x="4992" y="3291"/>
                      <a:pt x="4955" y="3845"/>
                      <a:pt x="4881" y="4363"/>
                    </a:cubicBezTo>
                    <a:cubicBezTo>
                      <a:pt x="4807" y="4584"/>
                      <a:pt x="4733" y="4991"/>
                      <a:pt x="4622" y="5213"/>
                    </a:cubicBezTo>
                    <a:cubicBezTo>
                      <a:pt x="4585" y="5361"/>
                      <a:pt x="4511" y="5472"/>
                      <a:pt x="4474" y="5620"/>
                    </a:cubicBezTo>
                    <a:cubicBezTo>
                      <a:pt x="4400" y="5768"/>
                      <a:pt x="4327" y="5878"/>
                      <a:pt x="4290" y="6026"/>
                    </a:cubicBezTo>
                    <a:cubicBezTo>
                      <a:pt x="3735" y="7135"/>
                      <a:pt x="2922" y="8245"/>
                      <a:pt x="2108" y="9391"/>
                    </a:cubicBezTo>
                    <a:cubicBezTo>
                      <a:pt x="1739" y="9982"/>
                      <a:pt x="1332" y="10611"/>
                      <a:pt x="999" y="11239"/>
                    </a:cubicBezTo>
                    <a:cubicBezTo>
                      <a:pt x="629" y="11868"/>
                      <a:pt x="408" y="12533"/>
                      <a:pt x="223" y="13236"/>
                    </a:cubicBezTo>
                    <a:lnTo>
                      <a:pt x="149" y="13494"/>
                    </a:lnTo>
                    <a:lnTo>
                      <a:pt x="112" y="13605"/>
                    </a:lnTo>
                    <a:lnTo>
                      <a:pt x="112" y="13679"/>
                    </a:lnTo>
                    <a:lnTo>
                      <a:pt x="112" y="13716"/>
                    </a:lnTo>
                    <a:lnTo>
                      <a:pt x="75" y="13753"/>
                    </a:lnTo>
                    <a:cubicBezTo>
                      <a:pt x="75" y="13938"/>
                      <a:pt x="38" y="14086"/>
                      <a:pt x="38" y="14234"/>
                    </a:cubicBezTo>
                    <a:cubicBezTo>
                      <a:pt x="1" y="14530"/>
                      <a:pt x="1" y="14899"/>
                      <a:pt x="38" y="15232"/>
                    </a:cubicBezTo>
                    <a:cubicBezTo>
                      <a:pt x="75" y="15898"/>
                      <a:pt x="186" y="16489"/>
                      <a:pt x="371" y="17007"/>
                    </a:cubicBezTo>
                    <a:cubicBezTo>
                      <a:pt x="592" y="17524"/>
                      <a:pt x="777" y="17968"/>
                      <a:pt x="1036" y="18338"/>
                    </a:cubicBezTo>
                    <a:cubicBezTo>
                      <a:pt x="1258" y="18707"/>
                      <a:pt x="1554" y="19003"/>
                      <a:pt x="1739" y="19225"/>
                    </a:cubicBezTo>
                    <a:cubicBezTo>
                      <a:pt x="1960" y="19447"/>
                      <a:pt x="2182" y="19595"/>
                      <a:pt x="2293" y="19706"/>
                    </a:cubicBezTo>
                    <a:cubicBezTo>
                      <a:pt x="2404" y="19816"/>
                      <a:pt x="2478" y="19890"/>
                      <a:pt x="2478" y="19890"/>
                    </a:cubicBezTo>
                    <a:cubicBezTo>
                      <a:pt x="2478" y="19890"/>
                      <a:pt x="2441" y="19816"/>
                      <a:pt x="2330" y="19669"/>
                    </a:cubicBezTo>
                    <a:cubicBezTo>
                      <a:pt x="2256" y="19521"/>
                      <a:pt x="2071" y="19336"/>
                      <a:pt x="1923" y="19077"/>
                    </a:cubicBezTo>
                    <a:cubicBezTo>
                      <a:pt x="1776" y="18818"/>
                      <a:pt x="1591" y="18522"/>
                      <a:pt x="1443" y="18116"/>
                    </a:cubicBezTo>
                    <a:cubicBezTo>
                      <a:pt x="1369" y="17931"/>
                      <a:pt x="1258" y="17746"/>
                      <a:pt x="1221" y="17524"/>
                    </a:cubicBezTo>
                    <a:cubicBezTo>
                      <a:pt x="1184" y="17265"/>
                      <a:pt x="1073" y="17081"/>
                      <a:pt x="1036" y="16822"/>
                    </a:cubicBezTo>
                    <a:cubicBezTo>
                      <a:pt x="925" y="16341"/>
                      <a:pt x="888" y="15787"/>
                      <a:pt x="888" y="15232"/>
                    </a:cubicBezTo>
                    <a:cubicBezTo>
                      <a:pt x="925" y="14973"/>
                      <a:pt x="925" y="14714"/>
                      <a:pt x="999" y="14382"/>
                    </a:cubicBezTo>
                    <a:cubicBezTo>
                      <a:pt x="1036" y="14234"/>
                      <a:pt x="1073" y="14086"/>
                      <a:pt x="1073" y="13901"/>
                    </a:cubicBezTo>
                    <a:cubicBezTo>
                      <a:pt x="1110" y="13790"/>
                      <a:pt x="1184" y="13642"/>
                      <a:pt x="1221" y="13494"/>
                    </a:cubicBezTo>
                    <a:cubicBezTo>
                      <a:pt x="1591" y="12348"/>
                      <a:pt x="2293" y="11202"/>
                      <a:pt x="3106" y="10093"/>
                    </a:cubicBezTo>
                    <a:cubicBezTo>
                      <a:pt x="3476" y="9502"/>
                      <a:pt x="3883" y="8910"/>
                      <a:pt x="4253" y="8319"/>
                    </a:cubicBezTo>
                    <a:cubicBezTo>
                      <a:pt x="4659" y="7727"/>
                      <a:pt x="4955" y="7099"/>
                      <a:pt x="5214" y="6433"/>
                    </a:cubicBezTo>
                    <a:cubicBezTo>
                      <a:pt x="5288" y="6285"/>
                      <a:pt x="5362" y="6137"/>
                      <a:pt x="5399" y="5952"/>
                    </a:cubicBezTo>
                    <a:cubicBezTo>
                      <a:pt x="5473" y="5805"/>
                      <a:pt x="5510" y="5620"/>
                      <a:pt x="5547" y="5472"/>
                    </a:cubicBezTo>
                    <a:cubicBezTo>
                      <a:pt x="5621" y="5287"/>
                      <a:pt x="5621" y="5139"/>
                      <a:pt x="5657" y="4991"/>
                    </a:cubicBezTo>
                    <a:lnTo>
                      <a:pt x="5694" y="4769"/>
                    </a:lnTo>
                    <a:lnTo>
                      <a:pt x="5731" y="4658"/>
                    </a:lnTo>
                    <a:lnTo>
                      <a:pt x="5731" y="4584"/>
                    </a:lnTo>
                    <a:cubicBezTo>
                      <a:pt x="5731" y="4511"/>
                      <a:pt x="5731" y="4548"/>
                      <a:pt x="5731" y="4511"/>
                    </a:cubicBezTo>
                    <a:cubicBezTo>
                      <a:pt x="5805" y="3845"/>
                      <a:pt x="5731" y="3217"/>
                      <a:pt x="5584" y="2699"/>
                    </a:cubicBezTo>
                    <a:cubicBezTo>
                      <a:pt x="5473" y="2144"/>
                      <a:pt x="5251" y="1664"/>
                      <a:pt x="4992" y="1294"/>
                    </a:cubicBezTo>
                    <a:cubicBezTo>
                      <a:pt x="4733" y="924"/>
                      <a:pt x="4474" y="629"/>
                      <a:pt x="4216" y="444"/>
                    </a:cubicBezTo>
                    <a:cubicBezTo>
                      <a:pt x="3957" y="259"/>
                      <a:pt x="3735" y="148"/>
                      <a:pt x="3587" y="74"/>
                    </a:cubicBezTo>
                    <a:cubicBezTo>
                      <a:pt x="3439" y="0"/>
                      <a:pt x="3328" y="0"/>
                      <a:pt x="3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3715550" y="606100"/>
                <a:ext cx="128475" cy="687675"/>
              </a:xfrm>
              <a:custGeom>
                <a:avLst/>
                <a:gdLst/>
                <a:ahLst/>
                <a:cxnLst/>
                <a:rect l="l" t="t" r="r" b="b"/>
                <a:pathLst>
                  <a:path w="5139" h="27507" extrusionOk="0">
                    <a:moveTo>
                      <a:pt x="148" y="0"/>
                    </a:moveTo>
                    <a:cubicBezTo>
                      <a:pt x="148" y="0"/>
                      <a:pt x="111" y="148"/>
                      <a:pt x="74" y="333"/>
                    </a:cubicBezTo>
                    <a:cubicBezTo>
                      <a:pt x="74" y="444"/>
                      <a:pt x="37" y="592"/>
                      <a:pt x="37" y="740"/>
                    </a:cubicBezTo>
                    <a:cubicBezTo>
                      <a:pt x="0" y="888"/>
                      <a:pt x="0" y="1072"/>
                      <a:pt x="0" y="1294"/>
                    </a:cubicBezTo>
                    <a:cubicBezTo>
                      <a:pt x="0" y="1516"/>
                      <a:pt x="37" y="1738"/>
                      <a:pt x="74" y="1997"/>
                    </a:cubicBezTo>
                    <a:cubicBezTo>
                      <a:pt x="74" y="2108"/>
                      <a:pt x="111" y="2219"/>
                      <a:pt x="111" y="2366"/>
                    </a:cubicBezTo>
                    <a:cubicBezTo>
                      <a:pt x="148" y="2514"/>
                      <a:pt x="185" y="2625"/>
                      <a:pt x="222" y="2773"/>
                    </a:cubicBezTo>
                    <a:cubicBezTo>
                      <a:pt x="333" y="3328"/>
                      <a:pt x="592" y="3956"/>
                      <a:pt x="887" y="4622"/>
                    </a:cubicBezTo>
                    <a:cubicBezTo>
                      <a:pt x="1183" y="5250"/>
                      <a:pt x="1553" y="5916"/>
                      <a:pt x="1923" y="6618"/>
                    </a:cubicBezTo>
                    <a:cubicBezTo>
                      <a:pt x="2329" y="7283"/>
                      <a:pt x="2736" y="8023"/>
                      <a:pt x="3106" y="8762"/>
                    </a:cubicBezTo>
                    <a:cubicBezTo>
                      <a:pt x="3475" y="9502"/>
                      <a:pt x="3771" y="10315"/>
                      <a:pt x="3919" y="11128"/>
                    </a:cubicBezTo>
                    <a:lnTo>
                      <a:pt x="3956" y="11424"/>
                    </a:lnTo>
                    <a:lnTo>
                      <a:pt x="3956" y="11757"/>
                    </a:lnTo>
                    <a:lnTo>
                      <a:pt x="3993" y="12090"/>
                    </a:lnTo>
                    <a:cubicBezTo>
                      <a:pt x="3993" y="12201"/>
                      <a:pt x="3993" y="12312"/>
                      <a:pt x="3993" y="12385"/>
                    </a:cubicBezTo>
                    <a:cubicBezTo>
                      <a:pt x="3956" y="12607"/>
                      <a:pt x="3956" y="12792"/>
                      <a:pt x="3919" y="13014"/>
                    </a:cubicBezTo>
                    <a:cubicBezTo>
                      <a:pt x="3882" y="13236"/>
                      <a:pt x="3882" y="13458"/>
                      <a:pt x="3808" y="13642"/>
                    </a:cubicBezTo>
                    <a:cubicBezTo>
                      <a:pt x="3623" y="14493"/>
                      <a:pt x="3364" y="15343"/>
                      <a:pt x="2995" y="16156"/>
                    </a:cubicBezTo>
                    <a:cubicBezTo>
                      <a:pt x="2662" y="17007"/>
                      <a:pt x="2292" y="17820"/>
                      <a:pt x="1959" y="18633"/>
                    </a:cubicBezTo>
                    <a:cubicBezTo>
                      <a:pt x="1627" y="19447"/>
                      <a:pt x="1368" y="20260"/>
                      <a:pt x="1146" y="21074"/>
                    </a:cubicBezTo>
                    <a:cubicBezTo>
                      <a:pt x="1072" y="21480"/>
                      <a:pt x="998" y="21850"/>
                      <a:pt x="924" y="22257"/>
                    </a:cubicBezTo>
                    <a:cubicBezTo>
                      <a:pt x="924" y="22626"/>
                      <a:pt x="887" y="22996"/>
                      <a:pt x="924" y="23366"/>
                    </a:cubicBezTo>
                    <a:cubicBezTo>
                      <a:pt x="924" y="23735"/>
                      <a:pt x="961" y="24068"/>
                      <a:pt x="1035" y="24401"/>
                    </a:cubicBezTo>
                    <a:cubicBezTo>
                      <a:pt x="1109" y="24734"/>
                      <a:pt x="1183" y="25029"/>
                      <a:pt x="1294" y="25325"/>
                    </a:cubicBezTo>
                    <a:cubicBezTo>
                      <a:pt x="1479" y="25880"/>
                      <a:pt x="1738" y="26286"/>
                      <a:pt x="1996" y="26619"/>
                    </a:cubicBezTo>
                    <a:cubicBezTo>
                      <a:pt x="2144" y="26804"/>
                      <a:pt x="2255" y="26915"/>
                      <a:pt x="2366" y="27063"/>
                    </a:cubicBezTo>
                    <a:cubicBezTo>
                      <a:pt x="2477" y="27174"/>
                      <a:pt x="2588" y="27248"/>
                      <a:pt x="2699" y="27322"/>
                    </a:cubicBezTo>
                    <a:cubicBezTo>
                      <a:pt x="2847" y="27433"/>
                      <a:pt x="2958" y="27506"/>
                      <a:pt x="2958" y="27506"/>
                    </a:cubicBezTo>
                    <a:cubicBezTo>
                      <a:pt x="2958" y="27506"/>
                      <a:pt x="2884" y="27433"/>
                      <a:pt x="2736" y="27248"/>
                    </a:cubicBezTo>
                    <a:cubicBezTo>
                      <a:pt x="2662" y="27174"/>
                      <a:pt x="2588" y="27063"/>
                      <a:pt x="2477" y="26952"/>
                    </a:cubicBezTo>
                    <a:cubicBezTo>
                      <a:pt x="2403" y="26841"/>
                      <a:pt x="2292" y="26656"/>
                      <a:pt x="2218" y="26508"/>
                    </a:cubicBezTo>
                    <a:cubicBezTo>
                      <a:pt x="1996" y="26139"/>
                      <a:pt x="1849" y="25695"/>
                      <a:pt x="1701" y="25177"/>
                    </a:cubicBezTo>
                    <a:cubicBezTo>
                      <a:pt x="1664" y="24919"/>
                      <a:pt x="1627" y="24623"/>
                      <a:pt x="1590" y="24327"/>
                    </a:cubicBezTo>
                    <a:cubicBezTo>
                      <a:pt x="1590" y="24031"/>
                      <a:pt x="1553" y="23698"/>
                      <a:pt x="1590" y="23403"/>
                    </a:cubicBezTo>
                    <a:cubicBezTo>
                      <a:pt x="1590" y="23070"/>
                      <a:pt x="1664" y="22700"/>
                      <a:pt x="1738" y="22331"/>
                    </a:cubicBezTo>
                    <a:cubicBezTo>
                      <a:pt x="1812" y="22035"/>
                      <a:pt x="1886" y="21665"/>
                      <a:pt x="1996" y="21295"/>
                    </a:cubicBezTo>
                    <a:cubicBezTo>
                      <a:pt x="2255" y="20556"/>
                      <a:pt x="2551" y="19817"/>
                      <a:pt x="2921" y="19040"/>
                    </a:cubicBezTo>
                    <a:cubicBezTo>
                      <a:pt x="3106" y="18670"/>
                      <a:pt x="3290" y="18264"/>
                      <a:pt x="3475" y="17857"/>
                    </a:cubicBezTo>
                    <a:cubicBezTo>
                      <a:pt x="3697" y="17450"/>
                      <a:pt x="3882" y="17044"/>
                      <a:pt x="4067" y="16600"/>
                    </a:cubicBezTo>
                    <a:cubicBezTo>
                      <a:pt x="4437" y="15750"/>
                      <a:pt x="4769" y="14862"/>
                      <a:pt x="4954" y="13901"/>
                    </a:cubicBezTo>
                    <a:cubicBezTo>
                      <a:pt x="5028" y="13642"/>
                      <a:pt x="5065" y="13421"/>
                      <a:pt x="5065" y="13162"/>
                    </a:cubicBezTo>
                    <a:cubicBezTo>
                      <a:pt x="5102" y="12940"/>
                      <a:pt x="5139" y="12681"/>
                      <a:pt x="5139" y="12385"/>
                    </a:cubicBezTo>
                    <a:cubicBezTo>
                      <a:pt x="5139" y="12275"/>
                      <a:pt x="5139" y="12127"/>
                      <a:pt x="5139" y="12016"/>
                    </a:cubicBezTo>
                    <a:lnTo>
                      <a:pt x="5102" y="11683"/>
                    </a:lnTo>
                    <a:lnTo>
                      <a:pt x="5102" y="11313"/>
                    </a:lnTo>
                    <a:lnTo>
                      <a:pt x="5028" y="10944"/>
                    </a:lnTo>
                    <a:cubicBezTo>
                      <a:pt x="4843" y="9945"/>
                      <a:pt x="4474" y="9095"/>
                      <a:pt x="4030" y="8282"/>
                    </a:cubicBezTo>
                    <a:cubicBezTo>
                      <a:pt x="3623" y="7505"/>
                      <a:pt x="3143" y="6803"/>
                      <a:pt x="2699" y="6137"/>
                    </a:cubicBezTo>
                    <a:cubicBezTo>
                      <a:pt x="2218" y="5472"/>
                      <a:pt x="1812" y="4880"/>
                      <a:pt x="1479" y="4289"/>
                    </a:cubicBezTo>
                    <a:cubicBezTo>
                      <a:pt x="1146" y="3697"/>
                      <a:pt x="850" y="3143"/>
                      <a:pt x="629" y="2625"/>
                    </a:cubicBezTo>
                    <a:cubicBezTo>
                      <a:pt x="592" y="2514"/>
                      <a:pt x="555" y="2403"/>
                      <a:pt x="518" y="2255"/>
                    </a:cubicBezTo>
                    <a:cubicBezTo>
                      <a:pt x="444" y="2145"/>
                      <a:pt x="444" y="2034"/>
                      <a:pt x="407" y="1923"/>
                    </a:cubicBezTo>
                    <a:cubicBezTo>
                      <a:pt x="333" y="1701"/>
                      <a:pt x="259" y="1479"/>
                      <a:pt x="259" y="1294"/>
                    </a:cubicBezTo>
                    <a:cubicBezTo>
                      <a:pt x="222" y="1072"/>
                      <a:pt x="185" y="925"/>
                      <a:pt x="148" y="740"/>
                    </a:cubicBezTo>
                    <a:cubicBezTo>
                      <a:pt x="148" y="592"/>
                      <a:pt x="148" y="444"/>
                      <a:pt x="148" y="370"/>
                    </a:cubicBezTo>
                    <a:cubicBezTo>
                      <a:pt x="148" y="148"/>
                      <a:pt x="148"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3282975" y="426050"/>
                <a:ext cx="497275" cy="144250"/>
              </a:xfrm>
              <a:custGeom>
                <a:avLst/>
                <a:gdLst/>
                <a:ahLst/>
                <a:cxnLst/>
                <a:rect l="l" t="t" r="r" b="b"/>
                <a:pathLst>
                  <a:path w="19891" h="5770" extrusionOk="0">
                    <a:moveTo>
                      <a:pt x="15900" y="1"/>
                    </a:moveTo>
                    <a:cubicBezTo>
                      <a:pt x="15732" y="1"/>
                      <a:pt x="15559" y="10"/>
                      <a:pt x="15381" y="30"/>
                    </a:cubicBezTo>
                    <a:lnTo>
                      <a:pt x="15307" y="30"/>
                    </a:lnTo>
                    <a:lnTo>
                      <a:pt x="15233" y="67"/>
                    </a:lnTo>
                    <a:lnTo>
                      <a:pt x="15122" y="67"/>
                    </a:lnTo>
                    <a:lnTo>
                      <a:pt x="14900" y="104"/>
                    </a:lnTo>
                    <a:cubicBezTo>
                      <a:pt x="14752" y="141"/>
                      <a:pt x="14604" y="178"/>
                      <a:pt x="14419" y="215"/>
                    </a:cubicBezTo>
                    <a:cubicBezTo>
                      <a:pt x="14271" y="252"/>
                      <a:pt x="14087" y="289"/>
                      <a:pt x="13902" y="363"/>
                    </a:cubicBezTo>
                    <a:cubicBezTo>
                      <a:pt x="13754" y="437"/>
                      <a:pt x="13606" y="474"/>
                      <a:pt x="13421" y="548"/>
                    </a:cubicBezTo>
                    <a:cubicBezTo>
                      <a:pt x="12793" y="806"/>
                      <a:pt x="12164" y="1139"/>
                      <a:pt x="11573" y="1509"/>
                    </a:cubicBezTo>
                    <a:cubicBezTo>
                      <a:pt x="10981" y="1878"/>
                      <a:pt x="10390" y="2285"/>
                      <a:pt x="9798" y="2692"/>
                    </a:cubicBezTo>
                    <a:cubicBezTo>
                      <a:pt x="8689" y="3468"/>
                      <a:pt x="7543" y="4208"/>
                      <a:pt x="6360" y="4577"/>
                    </a:cubicBezTo>
                    <a:cubicBezTo>
                      <a:pt x="6249" y="4614"/>
                      <a:pt x="6101" y="4651"/>
                      <a:pt x="5990" y="4688"/>
                    </a:cubicBezTo>
                    <a:cubicBezTo>
                      <a:pt x="5805" y="4725"/>
                      <a:pt x="5657" y="4725"/>
                      <a:pt x="5509" y="4762"/>
                    </a:cubicBezTo>
                    <a:cubicBezTo>
                      <a:pt x="5177" y="4836"/>
                      <a:pt x="4918" y="4836"/>
                      <a:pt x="4659" y="4873"/>
                    </a:cubicBezTo>
                    <a:cubicBezTo>
                      <a:pt x="4105" y="4873"/>
                      <a:pt x="3550" y="4836"/>
                      <a:pt x="3069" y="4725"/>
                    </a:cubicBezTo>
                    <a:cubicBezTo>
                      <a:pt x="2811" y="4725"/>
                      <a:pt x="2589" y="4614"/>
                      <a:pt x="2367" y="4540"/>
                    </a:cubicBezTo>
                    <a:cubicBezTo>
                      <a:pt x="2145" y="4503"/>
                      <a:pt x="1960" y="4392"/>
                      <a:pt x="1775" y="4319"/>
                    </a:cubicBezTo>
                    <a:cubicBezTo>
                      <a:pt x="1369" y="4171"/>
                      <a:pt x="1073" y="3986"/>
                      <a:pt x="814" y="3838"/>
                    </a:cubicBezTo>
                    <a:cubicBezTo>
                      <a:pt x="555" y="3690"/>
                      <a:pt x="370" y="3542"/>
                      <a:pt x="223" y="3431"/>
                    </a:cubicBezTo>
                    <a:cubicBezTo>
                      <a:pt x="76" y="3358"/>
                      <a:pt x="2" y="3284"/>
                      <a:pt x="1" y="3283"/>
                    </a:cubicBezTo>
                    <a:lnTo>
                      <a:pt x="1" y="3283"/>
                    </a:lnTo>
                    <a:cubicBezTo>
                      <a:pt x="2" y="3284"/>
                      <a:pt x="75" y="3358"/>
                      <a:pt x="186" y="3468"/>
                    </a:cubicBezTo>
                    <a:cubicBezTo>
                      <a:pt x="297" y="3616"/>
                      <a:pt x="444" y="3801"/>
                      <a:pt x="666" y="4023"/>
                    </a:cubicBezTo>
                    <a:cubicBezTo>
                      <a:pt x="888" y="4208"/>
                      <a:pt x="1184" y="4503"/>
                      <a:pt x="1554" y="4725"/>
                    </a:cubicBezTo>
                    <a:cubicBezTo>
                      <a:pt x="1923" y="4984"/>
                      <a:pt x="2367" y="5206"/>
                      <a:pt x="2884" y="5391"/>
                    </a:cubicBezTo>
                    <a:cubicBezTo>
                      <a:pt x="3402" y="5576"/>
                      <a:pt x="3994" y="5723"/>
                      <a:pt x="4659" y="5760"/>
                    </a:cubicBezTo>
                    <a:cubicBezTo>
                      <a:pt x="4825" y="5760"/>
                      <a:pt x="5001" y="5770"/>
                      <a:pt x="5172" y="5770"/>
                    </a:cubicBezTo>
                    <a:cubicBezTo>
                      <a:pt x="5343" y="5770"/>
                      <a:pt x="5509" y="5760"/>
                      <a:pt x="5657" y="5723"/>
                    </a:cubicBezTo>
                    <a:cubicBezTo>
                      <a:pt x="5805" y="5723"/>
                      <a:pt x="5953" y="5723"/>
                      <a:pt x="6138" y="5686"/>
                    </a:cubicBezTo>
                    <a:lnTo>
                      <a:pt x="6212" y="5686"/>
                    </a:lnTo>
                    <a:lnTo>
                      <a:pt x="6286" y="5649"/>
                    </a:lnTo>
                    <a:lnTo>
                      <a:pt x="6397" y="5613"/>
                    </a:lnTo>
                    <a:lnTo>
                      <a:pt x="6655" y="5576"/>
                    </a:lnTo>
                    <a:cubicBezTo>
                      <a:pt x="7358" y="5391"/>
                      <a:pt x="8023" y="5132"/>
                      <a:pt x="8652" y="4762"/>
                    </a:cubicBezTo>
                    <a:cubicBezTo>
                      <a:pt x="9280" y="4429"/>
                      <a:pt x="9909" y="4060"/>
                      <a:pt x="10463" y="3653"/>
                    </a:cubicBezTo>
                    <a:cubicBezTo>
                      <a:pt x="11647" y="2840"/>
                      <a:pt x="12719" y="2026"/>
                      <a:pt x="13865" y="1509"/>
                    </a:cubicBezTo>
                    <a:cubicBezTo>
                      <a:pt x="13976" y="1435"/>
                      <a:pt x="14124" y="1361"/>
                      <a:pt x="14271" y="1324"/>
                    </a:cubicBezTo>
                    <a:cubicBezTo>
                      <a:pt x="14419" y="1250"/>
                      <a:pt x="14530" y="1213"/>
                      <a:pt x="14678" y="1139"/>
                    </a:cubicBezTo>
                    <a:cubicBezTo>
                      <a:pt x="14900" y="1028"/>
                      <a:pt x="15270" y="991"/>
                      <a:pt x="15528" y="917"/>
                    </a:cubicBezTo>
                    <a:cubicBezTo>
                      <a:pt x="15863" y="846"/>
                      <a:pt x="16212" y="805"/>
                      <a:pt x="16548" y="805"/>
                    </a:cubicBezTo>
                    <a:cubicBezTo>
                      <a:pt x="16731" y="805"/>
                      <a:pt x="16911" y="817"/>
                      <a:pt x="17081" y="843"/>
                    </a:cubicBezTo>
                    <a:cubicBezTo>
                      <a:pt x="18042" y="954"/>
                      <a:pt x="18819" y="1324"/>
                      <a:pt x="19262" y="1731"/>
                    </a:cubicBezTo>
                    <a:cubicBezTo>
                      <a:pt x="19484" y="1915"/>
                      <a:pt x="19669" y="2100"/>
                      <a:pt x="19743" y="2211"/>
                    </a:cubicBezTo>
                    <a:cubicBezTo>
                      <a:pt x="19854" y="2359"/>
                      <a:pt x="19891" y="2433"/>
                      <a:pt x="19891" y="2433"/>
                    </a:cubicBezTo>
                    <a:cubicBezTo>
                      <a:pt x="19891" y="2433"/>
                      <a:pt x="19854" y="2359"/>
                      <a:pt x="19817" y="2174"/>
                    </a:cubicBezTo>
                    <a:cubicBezTo>
                      <a:pt x="19743" y="2026"/>
                      <a:pt x="19632" y="1805"/>
                      <a:pt x="19447" y="1546"/>
                    </a:cubicBezTo>
                    <a:cubicBezTo>
                      <a:pt x="19226" y="1324"/>
                      <a:pt x="18967" y="1028"/>
                      <a:pt x="18597" y="769"/>
                    </a:cubicBezTo>
                    <a:cubicBezTo>
                      <a:pt x="18227" y="548"/>
                      <a:pt x="17747" y="289"/>
                      <a:pt x="17192" y="178"/>
                    </a:cubicBezTo>
                    <a:cubicBezTo>
                      <a:pt x="16786" y="70"/>
                      <a:pt x="16360" y="1"/>
                      <a:pt x="15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3002000" y="444350"/>
                <a:ext cx="686750" cy="128500"/>
              </a:xfrm>
              <a:custGeom>
                <a:avLst/>
                <a:gdLst/>
                <a:ahLst/>
                <a:cxnLst/>
                <a:rect l="l" t="t" r="r" b="b"/>
                <a:pathLst>
                  <a:path w="27470" h="5140" extrusionOk="0">
                    <a:moveTo>
                      <a:pt x="15085" y="0"/>
                    </a:moveTo>
                    <a:cubicBezTo>
                      <a:pt x="14826" y="37"/>
                      <a:pt x="14567" y="37"/>
                      <a:pt x="14345" y="74"/>
                    </a:cubicBezTo>
                    <a:cubicBezTo>
                      <a:pt x="14086" y="111"/>
                      <a:pt x="13865" y="148"/>
                      <a:pt x="13606" y="185"/>
                    </a:cubicBezTo>
                    <a:cubicBezTo>
                      <a:pt x="12645" y="407"/>
                      <a:pt x="11757" y="740"/>
                      <a:pt x="10907" y="1073"/>
                    </a:cubicBezTo>
                    <a:cubicBezTo>
                      <a:pt x="10463" y="1257"/>
                      <a:pt x="10057" y="1479"/>
                      <a:pt x="9650" y="1664"/>
                    </a:cubicBezTo>
                    <a:cubicBezTo>
                      <a:pt x="9243" y="1849"/>
                      <a:pt x="8837" y="2034"/>
                      <a:pt x="8467" y="2219"/>
                    </a:cubicBezTo>
                    <a:cubicBezTo>
                      <a:pt x="7691" y="2588"/>
                      <a:pt x="6951" y="2921"/>
                      <a:pt x="6212" y="3143"/>
                    </a:cubicBezTo>
                    <a:cubicBezTo>
                      <a:pt x="5842" y="3254"/>
                      <a:pt x="5472" y="3365"/>
                      <a:pt x="5140" y="3439"/>
                    </a:cubicBezTo>
                    <a:cubicBezTo>
                      <a:pt x="4770" y="3476"/>
                      <a:pt x="4437" y="3550"/>
                      <a:pt x="4104" y="3550"/>
                    </a:cubicBezTo>
                    <a:cubicBezTo>
                      <a:pt x="4006" y="3562"/>
                      <a:pt x="3903" y="3566"/>
                      <a:pt x="3799" y="3566"/>
                    </a:cubicBezTo>
                    <a:cubicBezTo>
                      <a:pt x="3591" y="3566"/>
                      <a:pt x="3377" y="3550"/>
                      <a:pt x="3180" y="3550"/>
                    </a:cubicBezTo>
                    <a:cubicBezTo>
                      <a:pt x="2884" y="3513"/>
                      <a:pt x="2589" y="3476"/>
                      <a:pt x="2330" y="3439"/>
                    </a:cubicBezTo>
                    <a:cubicBezTo>
                      <a:pt x="1775" y="3291"/>
                      <a:pt x="1332" y="3143"/>
                      <a:pt x="999" y="2958"/>
                    </a:cubicBezTo>
                    <a:cubicBezTo>
                      <a:pt x="814" y="2847"/>
                      <a:pt x="666" y="2736"/>
                      <a:pt x="555" y="2662"/>
                    </a:cubicBezTo>
                    <a:cubicBezTo>
                      <a:pt x="407" y="2588"/>
                      <a:pt x="333" y="2477"/>
                      <a:pt x="259" y="2440"/>
                    </a:cubicBezTo>
                    <a:cubicBezTo>
                      <a:pt x="76" y="2293"/>
                      <a:pt x="1" y="2219"/>
                      <a:pt x="1" y="2219"/>
                    </a:cubicBezTo>
                    <a:lnTo>
                      <a:pt x="1" y="2219"/>
                    </a:lnTo>
                    <a:cubicBezTo>
                      <a:pt x="1" y="2219"/>
                      <a:pt x="75" y="2294"/>
                      <a:pt x="186" y="2477"/>
                    </a:cubicBezTo>
                    <a:cubicBezTo>
                      <a:pt x="259" y="2551"/>
                      <a:pt x="333" y="2662"/>
                      <a:pt x="444" y="2773"/>
                    </a:cubicBezTo>
                    <a:cubicBezTo>
                      <a:pt x="592" y="2884"/>
                      <a:pt x="703" y="2995"/>
                      <a:pt x="888" y="3143"/>
                    </a:cubicBezTo>
                    <a:cubicBezTo>
                      <a:pt x="1184" y="3402"/>
                      <a:pt x="1627" y="3660"/>
                      <a:pt x="2182" y="3882"/>
                    </a:cubicBezTo>
                    <a:cubicBezTo>
                      <a:pt x="2478" y="3956"/>
                      <a:pt x="2773" y="4030"/>
                      <a:pt x="3106" y="4141"/>
                    </a:cubicBezTo>
                    <a:cubicBezTo>
                      <a:pt x="3402" y="4178"/>
                      <a:pt x="3772" y="4252"/>
                      <a:pt x="4141" y="4252"/>
                    </a:cubicBezTo>
                    <a:cubicBezTo>
                      <a:pt x="4511" y="4252"/>
                      <a:pt x="4881" y="4215"/>
                      <a:pt x="5250" y="4215"/>
                    </a:cubicBezTo>
                    <a:cubicBezTo>
                      <a:pt x="5657" y="4141"/>
                      <a:pt x="6027" y="4104"/>
                      <a:pt x="6434" y="3993"/>
                    </a:cubicBezTo>
                    <a:cubicBezTo>
                      <a:pt x="7247" y="3808"/>
                      <a:pt x="8060" y="3513"/>
                      <a:pt x="8874" y="3180"/>
                    </a:cubicBezTo>
                    <a:cubicBezTo>
                      <a:pt x="9687" y="2847"/>
                      <a:pt x="10500" y="2477"/>
                      <a:pt x="11314" y="2145"/>
                    </a:cubicBezTo>
                    <a:cubicBezTo>
                      <a:pt x="12164" y="1812"/>
                      <a:pt x="12977" y="1516"/>
                      <a:pt x="13865" y="1331"/>
                    </a:cubicBezTo>
                    <a:cubicBezTo>
                      <a:pt x="14050" y="1294"/>
                      <a:pt x="14271" y="1257"/>
                      <a:pt x="14493" y="1220"/>
                    </a:cubicBezTo>
                    <a:cubicBezTo>
                      <a:pt x="14715" y="1183"/>
                      <a:pt x="14900" y="1183"/>
                      <a:pt x="15085" y="1183"/>
                    </a:cubicBezTo>
                    <a:cubicBezTo>
                      <a:pt x="15196" y="1183"/>
                      <a:pt x="15307" y="1146"/>
                      <a:pt x="15417" y="1146"/>
                    </a:cubicBezTo>
                    <a:lnTo>
                      <a:pt x="15750" y="1183"/>
                    </a:lnTo>
                    <a:lnTo>
                      <a:pt x="16046" y="1183"/>
                    </a:lnTo>
                    <a:lnTo>
                      <a:pt x="16379" y="1257"/>
                    </a:lnTo>
                    <a:cubicBezTo>
                      <a:pt x="17192" y="1405"/>
                      <a:pt x="18005" y="1664"/>
                      <a:pt x="18745" y="2034"/>
                    </a:cubicBezTo>
                    <a:cubicBezTo>
                      <a:pt x="19484" y="2403"/>
                      <a:pt x="20224" y="2810"/>
                      <a:pt x="20889" y="3217"/>
                    </a:cubicBezTo>
                    <a:cubicBezTo>
                      <a:pt x="21592" y="3624"/>
                      <a:pt x="22257" y="3993"/>
                      <a:pt x="22886" y="4289"/>
                    </a:cubicBezTo>
                    <a:cubicBezTo>
                      <a:pt x="23551" y="4585"/>
                      <a:pt x="24143" y="4807"/>
                      <a:pt x="24734" y="4917"/>
                    </a:cubicBezTo>
                    <a:cubicBezTo>
                      <a:pt x="24882" y="4954"/>
                      <a:pt x="24993" y="4991"/>
                      <a:pt x="25141" y="5028"/>
                    </a:cubicBezTo>
                    <a:cubicBezTo>
                      <a:pt x="25252" y="5065"/>
                      <a:pt x="25400" y="5065"/>
                      <a:pt x="25510" y="5102"/>
                    </a:cubicBezTo>
                    <a:cubicBezTo>
                      <a:pt x="25769" y="5102"/>
                      <a:pt x="25991" y="5139"/>
                      <a:pt x="26213" y="5139"/>
                    </a:cubicBezTo>
                    <a:lnTo>
                      <a:pt x="26767" y="5139"/>
                    </a:lnTo>
                    <a:cubicBezTo>
                      <a:pt x="26915" y="5102"/>
                      <a:pt x="27063" y="5065"/>
                      <a:pt x="27137" y="5065"/>
                    </a:cubicBezTo>
                    <a:cubicBezTo>
                      <a:pt x="27359" y="5028"/>
                      <a:pt x="27470" y="5028"/>
                      <a:pt x="27470" y="5028"/>
                    </a:cubicBezTo>
                    <a:cubicBezTo>
                      <a:pt x="27470" y="5028"/>
                      <a:pt x="27359" y="4991"/>
                      <a:pt x="27137" y="4991"/>
                    </a:cubicBezTo>
                    <a:lnTo>
                      <a:pt x="26730" y="4991"/>
                    </a:lnTo>
                    <a:cubicBezTo>
                      <a:pt x="26583" y="4954"/>
                      <a:pt x="26435" y="4917"/>
                      <a:pt x="26213" y="4917"/>
                    </a:cubicBezTo>
                    <a:cubicBezTo>
                      <a:pt x="26028" y="4881"/>
                      <a:pt x="25806" y="4807"/>
                      <a:pt x="25584" y="4770"/>
                    </a:cubicBezTo>
                    <a:cubicBezTo>
                      <a:pt x="25473" y="4733"/>
                      <a:pt x="25363" y="4696"/>
                      <a:pt x="25252" y="4659"/>
                    </a:cubicBezTo>
                    <a:cubicBezTo>
                      <a:pt x="25104" y="4622"/>
                      <a:pt x="24993" y="4548"/>
                      <a:pt x="24845" y="4511"/>
                    </a:cubicBezTo>
                    <a:cubicBezTo>
                      <a:pt x="24364" y="4326"/>
                      <a:pt x="23810" y="4030"/>
                      <a:pt x="23218" y="3697"/>
                    </a:cubicBezTo>
                    <a:cubicBezTo>
                      <a:pt x="22627" y="3328"/>
                      <a:pt x="22035" y="2921"/>
                      <a:pt x="21370" y="2477"/>
                    </a:cubicBezTo>
                    <a:cubicBezTo>
                      <a:pt x="20704" y="2034"/>
                      <a:pt x="20002" y="1553"/>
                      <a:pt x="19225" y="1110"/>
                    </a:cubicBezTo>
                    <a:cubicBezTo>
                      <a:pt x="18412" y="703"/>
                      <a:pt x="17525" y="296"/>
                      <a:pt x="16564" y="148"/>
                    </a:cubicBezTo>
                    <a:lnTo>
                      <a:pt x="16194" y="74"/>
                    </a:lnTo>
                    <a:lnTo>
                      <a:pt x="15824" y="37"/>
                    </a:lnTo>
                    <a:lnTo>
                      <a:pt x="15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3748800" y="450825"/>
                <a:ext cx="93400" cy="93375"/>
              </a:xfrm>
              <a:custGeom>
                <a:avLst/>
                <a:gdLst/>
                <a:ahLst/>
                <a:cxnLst/>
                <a:rect l="l" t="t" r="r" b="b"/>
                <a:pathLst>
                  <a:path w="3736" h="3735" extrusionOk="0">
                    <a:moveTo>
                      <a:pt x="3735" y="0"/>
                    </a:moveTo>
                    <a:lnTo>
                      <a:pt x="740" y="740"/>
                    </a:lnTo>
                    <a:lnTo>
                      <a:pt x="1" y="3734"/>
                    </a:lnTo>
                    <a:lnTo>
                      <a:pt x="2996" y="2995"/>
                    </a:lnTo>
                    <a:lnTo>
                      <a:pt x="3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9"/>
        <p:cNvGrpSpPr/>
        <p:nvPr/>
      </p:nvGrpSpPr>
      <p:grpSpPr>
        <a:xfrm>
          <a:off x="0" y="0"/>
          <a:ext cx="0" cy="0"/>
          <a:chOff x="0" y="0"/>
          <a:chExt cx="0" cy="0"/>
        </a:xfrm>
      </p:grpSpPr>
      <p:grpSp>
        <p:nvGrpSpPr>
          <p:cNvPr id="200" name="Google Shape;200;p7"/>
          <p:cNvGrpSpPr/>
          <p:nvPr/>
        </p:nvGrpSpPr>
        <p:grpSpPr>
          <a:xfrm>
            <a:off x="-30750" y="-19650"/>
            <a:ext cx="9205500" cy="5182800"/>
            <a:chOff x="-30750" y="-19650"/>
            <a:chExt cx="9205500" cy="5182800"/>
          </a:xfrm>
        </p:grpSpPr>
        <p:sp>
          <p:nvSpPr>
            <p:cNvPr id="201" name="Google Shape;201;p7"/>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7"/>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203" name="Google Shape;203;p7"/>
          <p:cNvSpPr txBox="1">
            <a:spLocks noGrp="1"/>
          </p:cNvSpPr>
          <p:nvPr>
            <p:ph type="title"/>
          </p:nvPr>
        </p:nvSpPr>
        <p:spPr>
          <a:xfrm>
            <a:off x="878900" y="1223700"/>
            <a:ext cx="3892500" cy="148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sz="3000"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04" name="Google Shape;204;p7"/>
          <p:cNvSpPr txBox="1">
            <a:spLocks noGrp="1"/>
          </p:cNvSpPr>
          <p:nvPr>
            <p:ph type="subTitle" idx="1"/>
          </p:nvPr>
        </p:nvSpPr>
        <p:spPr>
          <a:xfrm>
            <a:off x="878900" y="2589000"/>
            <a:ext cx="3892500" cy="1482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600">
                <a:solidFill>
                  <a:schemeClr val="dk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205" name="Google Shape;205;p7"/>
          <p:cNvGrpSpPr/>
          <p:nvPr/>
        </p:nvGrpSpPr>
        <p:grpSpPr>
          <a:xfrm>
            <a:off x="492725" y="418813"/>
            <a:ext cx="8158550" cy="4305875"/>
            <a:chOff x="492725" y="417300"/>
            <a:chExt cx="8158550" cy="4305875"/>
          </a:xfrm>
        </p:grpSpPr>
        <p:cxnSp>
          <p:nvCxnSpPr>
            <p:cNvPr id="206" name="Google Shape;206;p7"/>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07" name="Google Shape;207;p7"/>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208" name="Google Shape;208;p7"/>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09" name="Google Shape;209;p7"/>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210" name="Google Shape;210;p7"/>
          <p:cNvGrpSpPr/>
          <p:nvPr/>
        </p:nvGrpSpPr>
        <p:grpSpPr>
          <a:xfrm>
            <a:off x="457200" y="377800"/>
            <a:ext cx="8229600" cy="4387900"/>
            <a:chOff x="457200" y="377800"/>
            <a:chExt cx="8229600" cy="4387900"/>
          </a:xfrm>
        </p:grpSpPr>
        <p:grpSp>
          <p:nvGrpSpPr>
            <p:cNvPr id="211" name="Google Shape;211;p7"/>
            <p:cNvGrpSpPr/>
            <p:nvPr/>
          </p:nvGrpSpPr>
          <p:grpSpPr>
            <a:xfrm>
              <a:off x="7831825" y="377800"/>
              <a:ext cx="854975" cy="844975"/>
              <a:chOff x="469500" y="425700"/>
              <a:chExt cx="854975" cy="844975"/>
            </a:xfrm>
          </p:grpSpPr>
          <p:sp>
            <p:nvSpPr>
              <p:cNvPr id="212" name="Google Shape;212;p7"/>
              <p:cNvSpPr/>
              <p:nvPr/>
            </p:nvSpPr>
            <p:spPr>
              <a:xfrm>
                <a:off x="799475" y="429225"/>
                <a:ext cx="525000" cy="540125"/>
              </a:xfrm>
              <a:custGeom>
                <a:avLst/>
                <a:gdLst/>
                <a:ahLst/>
                <a:cxnLst/>
                <a:rect l="l" t="t" r="r" b="b"/>
                <a:pathLst>
                  <a:path w="21000" h="21605" extrusionOk="0">
                    <a:moveTo>
                      <a:pt x="19265" y="1598"/>
                    </a:moveTo>
                    <a:cubicBezTo>
                      <a:pt x="19332" y="1598"/>
                      <a:pt x="19373" y="1604"/>
                      <a:pt x="19373" y="1604"/>
                    </a:cubicBezTo>
                    <a:lnTo>
                      <a:pt x="19410" y="1678"/>
                    </a:lnTo>
                    <a:cubicBezTo>
                      <a:pt x="19384" y="1651"/>
                      <a:pt x="19376" y="1625"/>
                      <a:pt x="19374" y="1625"/>
                    </a:cubicBezTo>
                    <a:cubicBezTo>
                      <a:pt x="19373" y="1625"/>
                      <a:pt x="19373" y="1630"/>
                      <a:pt x="19373" y="1641"/>
                    </a:cubicBezTo>
                    <a:cubicBezTo>
                      <a:pt x="19373" y="1641"/>
                      <a:pt x="19373" y="1678"/>
                      <a:pt x="19373" y="1751"/>
                    </a:cubicBezTo>
                    <a:cubicBezTo>
                      <a:pt x="19373" y="1788"/>
                      <a:pt x="19373" y="1825"/>
                      <a:pt x="19336" y="1899"/>
                    </a:cubicBezTo>
                    <a:lnTo>
                      <a:pt x="19299" y="2010"/>
                    </a:lnTo>
                    <a:lnTo>
                      <a:pt x="19299" y="2047"/>
                    </a:lnTo>
                    <a:lnTo>
                      <a:pt x="19299" y="2084"/>
                    </a:lnTo>
                    <a:lnTo>
                      <a:pt x="19040" y="2602"/>
                    </a:lnTo>
                    <a:cubicBezTo>
                      <a:pt x="18966" y="2787"/>
                      <a:pt x="18892" y="2861"/>
                      <a:pt x="18819" y="3008"/>
                    </a:cubicBezTo>
                    <a:cubicBezTo>
                      <a:pt x="18745" y="3156"/>
                      <a:pt x="18671" y="3304"/>
                      <a:pt x="18560" y="3452"/>
                    </a:cubicBezTo>
                    <a:cubicBezTo>
                      <a:pt x="18375" y="3711"/>
                      <a:pt x="18153" y="3970"/>
                      <a:pt x="17931" y="4229"/>
                    </a:cubicBezTo>
                    <a:cubicBezTo>
                      <a:pt x="16970" y="5227"/>
                      <a:pt x="15824" y="6003"/>
                      <a:pt x="14567" y="6484"/>
                    </a:cubicBezTo>
                    <a:cubicBezTo>
                      <a:pt x="14418" y="6543"/>
                      <a:pt x="14267" y="6598"/>
                      <a:pt x="14115" y="6650"/>
                    </a:cubicBezTo>
                    <a:lnTo>
                      <a:pt x="14115" y="6650"/>
                    </a:lnTo>
                    <a:cubicBezTo>
                      <a:pt x="14394" y="6102"/>
                      <a:pt x="14707" y="5553"/>
                      <a:pt x="15084" y="5005"/>
                    </a:cubicBezTo>
                    <a:cubicBezTo>
                      <a:pt x="15491" y="4450"/>
                      <a:pt x="15935" y="3933"/>
                      <a:pt x="16415" y="3415"/>
                    </a:cubicBezTo>
                    <a:cubicBezTo>
                      <a:pt x="16933" y="2935"/>
                      <a:pt x="17451" y="2491"/>
                      <a:pt x="18042" y="2084"/>
                    </a:cubicBezTo>
                    <a:cubicBezTo>
                      <a:pt x="18190" y="2010"/>
                      <a:pt x="18338" y="1899"/>
                      <a:pt x="18486" y="1825"/>
                    </a:cubicBezTo>
                    <a:cubicBezTo>
                      <a:pt x="18597" y="1788"/>
                      <a:pt x="18597" y="1788"/>
                      <a:pt x="18671" y="1751"/>
                    </a:cubicBezTo>
                    <a:cubicBezTo>
                      <a:pt x="18745" y="1715"/>
                      <a:pt x="18782" y="1678"/>
                      <a:pt x="18856" y="1678"/>
                    </a:cubicBezTo>
                    <a:cubicBezTo>
                      <a:pt x="19011" y="1611"/>
                      <a:pt x="19166" y="1598"/>
                      <a:pt x="19265" y="1598"/>
                    </a:cubicBezTo>
                    <a:close/>
                    <a:moveTo>
                      <a:pt x="19346" y="1"/>
                    </a:moveTo>
                    <a:cubicBezTo>
                      <a:pt x="19278" y="1"/>
                      <a:pt x="19212" y="5"/>
                      <a:pt x="19151" y="14"/>
                    </a:cubicBezTo>
                    <a:cubicBezTo>
                      <a:pt x="18856" y="14"/>
                      <a:pt x="18597" y="88"/>
                      <a:pt x="18375" y="162"/>
                    </a:cubicBezTo>
                    <a:cubicBezTo>
                      <a:pt x="18264" y="199"/>
                      <a:pt x="18153" y="236"/>
                      <a:pt x="18042" y="273"/>
                    </a:cubicBezTo>
                    <a:cubicBezTo>
                      <a:pt x="17931" y="310"/>
                      <a:pt x="17783" y="384"/>
                      <a:pt x="17709" y="421"/>
                    </a:cubicBezTo>
                    <a:cubicBezTo>
                      <a:pt x="17488" y="568"/>
                      <a:pt x="17340" y="679"/>
                      <a:pt x="17192" y="790"/>
                    </a:cubicBezTo>
                    <a:cubicBezTo>
                      <a:pt x="16489" y="1234"/>
                      <a:pt x="15861" y="1751"/>
                      <a:pt x="15306" y="2343"/>
                    </a:cubicBezTo>
                    <a:cubicBezTo>
                      <a:pt x="14197" y="3489"/>
                      <a:pt x="13384" y="4820"/>
                      <a:pt x="12755" y="6188"/>
                    </a:cubicBezTo>
                    <a:cubicBezTo>
                      <a:pt x="12627" y="6492"/>
                      <a:pt x="12513" y="6797"/>
                      <a:pt x="12409" y="7098"/>
                    </a:cubicBezTo>
                    <a:lnTo>
                      <a:pt x="12409" y="7098"/>
                    </a:lnTo>
                    <a:cubicBezTo>
                      <a:pt x="11870" y="7200"/>
                      <a:pt x="11338" y="7266"/>
                      <a:pt x="10833" y="7297"/>
                    </a:cubicBezTo>
                    <a:cubicBezTo>
                      <a:pt x="10666" y="7288"/>
                      <a:pt x="10500" y="7286"/>
                      <a:pt x="10335" y="7286"/>
                    </a:cubicBezTo>
                    <a:cubicBezTo>
                      <a:pt x="10171" y="7286"/>
                      <a:pt x="10008" y="7288"/>
                      <a:pt x="9849" y="7288"/>
                    </a:cubicBezTo>
                    <a:cubicBezTo>
                      <a:pt x="9530" y="7288"/>
                      <a:pt x="9225" y="7279"/>
                      <a:pt x="8947" y="7223"/>
                    </a:cubicBezTo>
                    <a:cubicBezTo>
                      <a:pt x="8652" y="7223"/>
                      <a:pt x="8356" y="7186"/>
                      <a:pt x="8097" y="7186"/>
                    </a:cubicBezTo>
                    <a:cubicBezTo>
                      <a:pt x="7801" y="7112"/>
                      <a:pt x="7505" y="7075"/>
                      <a:pt x="7247" y="7038"/>
                    </a:cubicBezTo>
                    <a:cubicBezTo>
                      <a:pt x="6138" y="6853"/>
                      <a:pt x="5139" y="6595"/>
                      <a:pt x="4252" y="6336"/>
                    </a:cubicBezTo>
                    <a:cubicBezTo>
                      <a:pt x="3365" y="6077"/>
                      <a:pt x="2625" y="5855"/>
                      <a:pt x="1997" y="5633"/>
                    </a:cubicBezTo>
                    <a:cubicBezTo>
                      <a:pt x="703" y="5190"/>
                      <a:pt x="1" y="4931"/>
                      <a:pt x="0" y="4931"/>
                    </a:cubicBezTo>
                    <a:lnTo>
                      <a:pt x="0" y="4931"/>
                    </a:lnTo>
                    <a:cubicBezTo>
                      <a:pt x="0" y="4931"/>
                      <a:pt x="185" y="5042"/>
                      <a:pt x="481" y="5190"/>
                    </a:cubicBezTo>
                    <a:cubicBezTo>
                      <a:pt x="814" y="5375"/>
                      <a:pt x="1257" y="5633"/>
                      <a:pt x="1849" y="5929"/>
                    </a:cubicBezTo>
                    <a:cubicBezTo>
                      <a:pt x="2441" y="6225"/>
                      <a:pt x="3180" y="6558"/>
                      <a:pt x="4067" y="6927"/>
                    </a:cubicBezTo>
                    <a:cubicBezTo>
                      <a:pt x="4918" y="7260"/>
                      <a:pt x="5916" y="7667"/>
                      <a:pt x="7062" y="7926"/>
                    </a:cubicBezTo>
                    <a:cubicBezTo>
                      <a:pt x="7358" y="8000"/>
                      <a:pt x="7616" y="8073"/>
                      <a:pt x="7912" y="8147"/>
                    </a:cubicBezTo>
                    <a:cubicBezTo>
                      <a:pt x="8245" y="8221"/>
                      <a:pt x="8541" y="8258"/>
                      <a:pt x="8873" y="8332"/>
                    </a:cubicBezTo>
                    <a:cubicBezTo>
                      <a:pt x="9169" y="8369"/>
                      <a:pt x="9502" y="8406"/>
                      <a:pt x="9835" y="8443"/>
                    </a:cubicBezTo>
                    <a:cubicBezTo>
                      <a:pt x="10130" y="8443"/>
                      <a:pt x="10463" y="8480"/>
                      <a:pt x="10796" y="8480"/>
                    </a:cubicBezTo>
                    <a:lnTo>
                      <a:pt x="11868" y="8480"/>
                    </a:lnTo>
                    <a:cubicBezTo>
                      <a:pt x="11911" y="8475"/>
                      <a:pt x="11955" y="8471"/>
                      <a:pt x="11999" y="8466"/>
                    </a:cubicBezTo>
                    <a:lnTo>
                      <a:pt x="11999" y="8466"/>
                    </a:lnTo>
                    <a:cubicBezTo>
                      <a:pt x="11840" y="9098"/>
                      <a:pt x="11713" y="9725"/>
                      <a:pt x="11646" y="10292"/>
                    </a:cubicBezTo>
                    <a:cubicBezTo>
                      <a:pt x="11609" y="10661"/>
                      <a:pt x="11572" y="10994"/>
                      <a:pt x="11535" y="11327"/>
                    </a:cubicBezTo>
                    <a:cubicBezTo>
                      <a:pt x="11535" y="11475"/>
                      <a:pt x="11498" y="11623"/>
                      <a:pt x="11498" y="11808"/>
                    </a:cubicBezTo>
                    <a:cubicBezTo>
                      <a:pt x="11498" y="11955"/>
                      <a:pt x="11498" y="12103"/>
                      <a:pt x="11498" y="12288"/>
                    </a:cubicBezTo>
                    <a:cubicBezTo>
                      <a:pt x="11498" y="12584"/>
                      <a:pt x="11498" y="12917"/>
                      <a:pt x="11498" y="13212"/>
                    </a:cubicBezTo>
                    <a:cubicBezTo>
                      <a:pt x="11498" y="13508"/>
                      <a:pt x="11535" y="13804"/>
                      <a:pt x="11535" y="14100"/>
                    </a:cubicBezTo>
                    <a:cubicBezTo>
                      <a:pt x="11609" y="15283"/>
                      <a:pt x="11794" y="16318"/>
                      <a:pt x="11942" y="17242"/>
                    </a:cubicBezTo>
                    <a:cubicBezTo>
                      <a:pt x="12164" y="18166"/>
                      <a:pt x="12349" y="18943"/>
                      <a:pt x="12534" y="19571"/>
                    </a:cubicBezTo>
                    <a:cubicBezTo>
                      <a:pt x="12718" y="20237"/>
                      <a:pt x="12903" y="20717"/>
                      <a:pt x="13014" y="21087"/>
                    </a:cubicBezTo>
                    <a:cubicBezTo>
                      <a:pt x="13125" y="21420"/>
                      <a:pt x="13162" y="21605"/>
                      <a:pt x="13162" y="21605"/>
                    </a:cubicBezTo>
                    <a:cubicBezTo>
                      <a:pt x="13162" y="21605"/>
                      <a:pt x="13125" y="21420"/>
                      <a:pt x="13088" y="21050"/>
                    </a:cubicBezTo>
                    <a:cubicBezTo>
                      <a:pt x="13014" y="20680"/>
                      <a:pt x="12940" y="20163"/>
                      <a:pt x="12829" y="19534"/>
                    </a:cubicBezTo>
                    <a:cubicBezTo>
                      <a:pt x="12755" y="18869"/>
                      <a:pt x="12644" y="18056"/>
                      <a:pt x="12570" y="17131"/>
                    </a:cubicBezTo>
                    <a:cubicBezTo>
                      <a:pt x="12497" y="16244"/>
                      <a:pt x="12423" y="15209"/>
                      <a:pt x="12460" y="14063"/>
                    </a:cubicBezTo>
                    <a:cubicBezTo>
                      <a:pt x="12460" y="13804"/>
                      <a:pt x="12460" y="13508"/>
                      <a:pt x="12460" y="13212"/>
                    </a:cubicBezTo>
                    <a:cubicBezTo>
                      <a:pt x="12497" y="12917"/>
                      <a:pt x="12534" y="12658"/>
                      <a:pt x="12570" y="12325"/>
                    </a:cubicBezTo>
                    <a:cubicBezTo>
                      <a:pt x="12570" y="12177"/>
                      <a:pt x="12570" y="12029"/>
                      <a:pt x="12607" y="11881"/>
                    </a:cubicBezTo>
                    <a:cubicBezTo>
                      <a:pt x="12607" y="11734"/>
                      <a:pt x="12644" y="11586"/>
                      <a:pt x="12681" y="11438"/>
                    </a:cubicBezTo>
                    <a:cubicBezTo>
                      <a:pt x="12718" y="11142"/>
                      <a:pt x="12755" y="10846"/>
                      <a:pt x="12792" y="10514"/>
                    </a:cubicBezTo>
                    <a:cubicBezTo>
                      <a:pt x="12940" y="9848"/>
                      <a:pt x="13088" y="9294"/>
                      <a:pt x="13310" y="8665"/>
                    </a:cubicBezTo>
                    <a:cubicBezTo>
                      <a:pt x="13359" y="8524"/>
                      <a:pt x="13409" y="8384"/>
                      <a:pt x="13460" y="8243"/>
                    </a:cubicBezTo>
                    <a:lnTo>
                      <a:pt x="13460" y="8243"/>
                    </a:lnTo>
                    <a:cubicBezTo>
                      <a:pt x="14001" y="8143"/>
                      <a:pt x="14553" y="8010"/>
                      <a:pt x="15084" y="7815"/>
                    </a:cubicBezTo>
                    <a:cubicBezTo>
                      <a:pt x="16489" y="7297"/>
                      <a:pt x="17931" y="6484"/>
                      <a:pt x="19040" y="5301"/>
                    </a:cubicBezTo>
                    <a:cubicBezTo>
                      <a:pt x="19336" y="5005"/>
                      <a:pt x="19595" y="4672"/>
                      <a:pt x="19854" y="4339"/>
                    </a:cubicBezTo>
                    <a:cubicBezTo>
                      <a:pt x="19965" y="4192"/>
                      <a:pt x="20076" y="4007"/>
                      <a:pt x="20186" y="3822"/>
                    </a:cubicBezTo>
                    <a:cubicBezTo>
                      <a:pt x="20297" y="3637"/>
                      <a:pt x="20445" y="3415"/>
                      <a:pt x="20519" y="3230"/>
                    </a:cubicBezTo>
                    <a:lnTo>
                      <a:pt x="20741" y="2713"/>
                    </a:lnTo>
                    <a:lnTo>
                      <a:pt x="20815" y="2528"/>
                    </a:lnTo>
                    <a:lnTo>
                      <a:pt x="20889" y="2343"/>
                    </a:lnTo>
                    <a:cubicBezTo>
                      <a:pt x="20926" y="2232"/>
                      <a:pt x="20926" y="2121"/>
                      <a:pt x="20963" y="1973"/>
                    </a:cubicBezTo>
                    <a:cubicBezTo>
                      <a:pt x="21000" y="1825"/>
                      <a:pt x="21000" y="1678"/>
                      <a:pt x="21000" y="1493"/>
                    </a:cubicBezTo>
                    <a:cubicBezTo>
                      <a:pt x="21000" y="1382"/>
                      <a:pt x="20889" y="1012"/>
                      <a:pt x="20852" y="975"/>
                    </a:cubicBezTo>
                    <a:cubicBezTo>
                      <a:pt x="20704" y="642"/>
                      <a:pt x="20408" y="310"/>
                      <a:pt x="20076" y="162"/>
                    </a:cubicBezTo>
                    <a:cubicBezTo>
                      <a:pt x="19821" y="49"/>
                      <a:pt x="19567" y="1"/>
                      <a:pt x="19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946425" y="654150"/>
                <a:ext cx="358650" cy="616525"/>
              </a:xfrm>
              <a:custGeom>
                <a:avLst/>
                <a:gdLst/>
                <a:ahLst/>
                <a:cxnLst/>
                <a:rect l="l" t="t" r="r" b="b"/>
                <a:pathLst>
                  <a:path w="14346" h="24661" extrusionOk="0">
                    <a:moveTo>
                      <a:pt x="11018" y="1"/>
                    </a:moveTo>
                    <a:cubicBezTo>
                      <a:pt x="10870" y="1"/>
                      <a:pt x="10685" y="1"/>
                      <a:pt x="10537" y="38"/>
                    </a:cubicBezTo>
                    <a:cubicBezTo>
                      <a:pt x="10353" y="38"/>
                      <a:pt x="10205" y="38"/>
                      <a:pt x="10020" y="75"/>
                    </a:cubicBezTo>
                    <a:cubicBezTo>
                      <a:pt x="9872" y="112"/>
                      <a:pt x="9687" y="149"/>
                      <a:pt x="9539" y="186"/>
                    </a:cubicBezTo>
                    <a:lnTo>
                      <a:pt x="9133" y="297"/>
                    </a:lnTo>
                    <a:cubicBezTo>
                      <a:pt x="8763" y="370"/>
                      <a:pt x="8504" y="481"/>
                      <a:pt x="8208" y="592"/>
                    </a:cubicBezTo>
                    <a:cubicBezTo>
                      <a:pt x="7913" y="703"/>
                      <a:pt x="7654" y="814"/>
                      <a:pt x="7395" y="925"/>
                    </a:cubicBezTo>
                    <a:lnTo>
                      <a:pt x="6582" y="1258"/>
                    </a:lnTo>
                    <a:lnTo>
                      <a:pt x="5805" y="1590"/>
                    </a:lnTo>
                    <a:lnTo>
                      <a:pt x="4955" y="1849"/>
                    </a:lnTo>
                    <a:lnTo>
                      <a:pt x="4844" y="1849"/>
                    </a:lnTo>
                    <a:lnTo>
                      <a:pt x="4770" y="1886"/>
                    </a:lnTo>
                    <a:lnTo>
                      <a:pt x="4548" y="1923"/>
                    </a:lnTo>
                    <a:cubicBezTo>
                      <a:pt x="4400" y="1960"/>
                      <a:pt x="4289" y="1960"/>
                      <a:pt x="4142" y="1997"/>
                    </a:cubicBezTo>
                    <a:cubicBezTo>
                      <a:pt x="3883" y="1997"/>
                      <a:pt x="3587" y="2034"/>
                      <a:pt x="3291" y="2034"/>
                    </a:cubicBezTo>
                    <a:cubicBezTo>
                      <a:pt x="3032" y="2034"/>
                      <a:pt x="2737" y="1997"/>
                      <a:pt x="2441" y="1960"/>
                    </a:cubicBezTo>
                    <a:cubicBezTo>
                      <a:pt x="2182" y="1886"/>
                      <a:pt x="1886" y="1849"/>
                      <a:pt x="1627" y="1775"/>
                    </a:cubicBezTo>
                    <a:cubicBezTo>
                      <a:pt x="1332" y="1664"/>
                      <a:pt x="1073" y="1590"/>
                      <a:pt x="814" y="1480"/>
                    </a:cubicBezTo>
                    <a:cubicBezTo>
                      <a:pt x="518" y="1369"/>
                      <a:pt x="260" y="1221"/>
                      <a:pt x="1" y="1073"/>
                    </a:cubicBezTo>
                    <a:lnTo>
                      <a:pt x="1" y="1073"/>
                    </a:lnTo>
                    <a:cubicBezTo>
                      <a:pt x="223" y="1258"/>
                      <a:pt x="444" y="1480"/>
                      <a:pt x="703" y="1627"/>
                    </a:cubicBezTo>
                    <a:cubicBezTo>
                      <a:pt x="851" y="1701"/>
                      <a:pt x="962" y="1812"/>
                      <a:pt x="1073" y="1886"/>
                    </a:cubicBezTo>
                    <a:lnTo>
                      <a:pt x="1480" y="2071"/>
                    </a:lnTo>
                    <a:cubicBezTo>
                      <a:pt x="1775" y="2219"/>
                      <a:pt x="2071" y="2330"/>
                      <a:pt x="2330" y="2441"/>
                    </a:cubicBezTo>
                    <a:cubicBezTo>
                      <a:pt x="2626" y="2515"/>
                      <a:pt x="2921" y="2589"/>
                      <a:pt x="3254" y="2626"/>
                    </a:cubicBezTo>
                    <a:cubicBezTo>
                      <a:pt x="3550" y="2700"/>
                      <a:pt x="3846" y="2700"/>
                      <a:pt x="4178" y="2737"/>
                    </a:cubicBezTo>
                    <a:cubicBezTo>
                      <a:pt x="4326" y="2737"/>
                      <a:pt x="4474" y="2737"/>
                      <a:pt x="4659" y="2700"/>
                    </a:cubicBezTo>
                    <a:lnTo>
                      <a:pt x="4881" y="2700"/>
                    </a:lnTo>
                    <a:lnTo>
                      <a:pt x="5140" y="2663"/>
                    </a:lnTo>
                    <a:lnTo>
                      <a:pt x="5990" y="2515"/>
                    </a:lnTo>
                    <a:cubicBezTo>
                      <a:pt x="6286" y="2441"/>
                      <a:pt x="6619" y="2367"/>
                      <a:pt x="6914" y="2256"/>
                    </a:cubicBezTo>
                    <a:cubicBezTo>
                      <a:pt x="7210" y="2182"/>
                      <a:pt x="7506" y="2108"/>
                      <a:pt x="7765" y="1997"/>
                    </a:cubicBezTo>
                    <a:cubicBezTo>
                      <a:pt x="8060" y="1923"/>
                      <a:pt x="8319" y="1812"/>
                      <a:pt x="8615" y="1738"/>
                    </a:cubicBezTo>
                    <a:cubicBezTo>
                      <a:pt x="8874" y="1664"/>
                      <a:pt x="9170" y="1590"/>
                      <a:pt x="9391" y="1517"/>
                    </a:cubicBezTo>
                    <a:lnTo>
                      <a:pt x="9835" y="1443"/>
                    </a:lnTo>
                    <a:lnTo>
                      <a:pt x="10205" y="1406"/>
                    </a:lnTo>
                    <a:cubicBezTo>
                      <a:pt x="10279" y="1387"/>
                      <a:pt x="10343" y="1387"/>
                      <a:pt x="10408" y="1387"/>
                    </a:cubicBezTo>
                    <a:cubicBezTo>
                      <a:pt x="10473" y="1387"/>
                      <a:pt x="10537" y="1387"/>
                      <a:pt x="10611" y="1369"/>
                    </a:cubicBezTo>
                    <a:cubicBezTo>
                      <a:pt x="10722" y="1369"/>
                      <a:pt x="10870" y="1369"/>
                      <a:pt x="10981" y="1406"/>
                    </a:cubicBezTo>
                    <a:lnTo>
                      <a:pt x="11388" y="1406"/>
                    </a:lnTo>
                    <a:lnTo>
                      <a:pt x="11721" y="1517"/>
                    </a:lnTo>
                    <a:cubicBezTo>
                      <a:pt x="11868" y="1517"/>
                      <a:pt x="11942" y="1590"/>
                      <a:pt x="12053" y="1627"/>
                    </a:cubicBezTo>
                    <a:lnTo>
                      <a:pt x="12238" y="1664"/>
                    </a:lnTo>
                    <a:lnTo>
                      <a:pt x="12335" y="1737"/>
                    </a:lnTo>
                    <a:lnTo>
                      <a:pt x="12335" y="1737"/>
                    </a:lnTo>
                    <a:cubicBezTo>
                      <a:pt x="12177" y="1994"/>
                      <a:pt x="12030" y="2261"/>
                      <a:pt x="11905" y="2552"/>
                    </a:cubicBezTo>
                    <a:cubicBezTo>
                      <a:pt x="11647" y="3032"/>
                      <a:pt x="11536" y="3550"/>
                      <a:pt x="11351" y="4068"/>
                    </a:cubicBezTo>
                    <a:cubicBezTo>
                      <a:pt x="11240" y="4585"/>
                      <a:pt x="11129" y="5140"/>
                      <a:pt x="11055" y="5657"/>
                    </a:cubicBezTo>
                    <a:cubicBezTo>
                      <a:pt x="10981" y="6175"/>
                      <a:pt x="11018" y="6692"/>
                      <a:pt x="10981" y="7247"/>
                    </a:cubicBezTo>
                    <a:cubicBezTo>
                      <a:pt x="11018" y="7765"/>
                      <a:pt x="11018" y="8282"/>
                      <a:pt x="11092" y="8800"/>
                    </a:cubicBezTo>
                    <a:lnTo>
                      <a:pt x="11129" y="9169"/>
                    </a:lnTo>
                    <a:lnTo>
                      <a:pt x="11129" y="9280"/>
                    </a:lnTo>
                    <a:lnTo>
                      <a:pt x="11129" y="9354"/>
                    </a:lnTo>
                    <a:lnTo>
                      <a:pt x="11166" y="9391"/>
                    </a:lnTo>
                    <a:lnTo>
                      <a:pt x="11203" y="9576"/>
                    </a:lnTo>
                    <a:lnTo>
                      <a:pt x="11314" y="10316"/>
                    </a:lnTo>
                    <a:cubicBezTo>
                      <a:pt x="11388" y="10796"/>
                      <a:pt x="11499" y="11277"/>
                      <a:pt x="11610" y="11794"/>
                    </a:cubicBezTo>
                    <a:lnTo>
                      <a:pt x="11979" y="13273"/>
                    </a:lnTo>
                    <a:cubicBezTo>
                      <a:pt x="12090" y="13754"/>
                      <a:pt x="12201" y="14234"/>
                      <a:pt x="12312" y="14715"/>
                    </a:cubicBezTo>
                    <a:cubicBezTo>
                      <a:pt x="12460" y="15196"/>
                      <a:pt x="12571" y="15639"/>
                      <a:pt x="12645" y="16120"/>
                    </a:cubicBezTo>
                    <a:lnTo>
                      <a:pt x="12830" y="16859"/>
                    </a:lnTo>
                    <a:lnTo>
                      <a:pt x="12867" y="17007"/>
                    </a:lnTo>
                    <a:lnTo>
                      <a:pt x="12867" y="17081"/>
                    </a:lnTo>
                    <a:lnTo>
                      <a:pt x="12867" y="17118"/>
                    </a:lnTo>
                    <a:lnTo>
                      <a:pt x="12867" y="17192"/>
                    </a:lnTo>
                    <a:lnTo>
                      <a:pt x="12941" y="17562"/>
                    </a:lnTo>
                    <a:cubicBezTo>
                      <a:pt x="13014" y="18079"/>
                      <a:pt x="13051" y="18523"/>
                      <a:pt x="13125" y="19004"/>
                    </a:cubicBezTo>
                    <a:cubicBezTo>
                      <a:pt x="13125" y="19484"/>
                      <a:pt x="13162" y="19965"/>
                      <a:pt x="13125" y="20446"/>
                    </a:cubicBezTo>
                    <a:cubicBezTo>
                      <a:pt x="13162" y="20926"/>
                      <a:pt x="13088" y="21407"/>
                      <a:pt x="13014" y="21887"/>
                    </a:cubicBezTo>
                    <a:cubicBezTo>
                      <a:pt x="12941" y="22368"/>
                      <a:pt x="12867" y="22849"/>
                      <a:pt x="12682" y="23292"/>
                    </a:cubicBezTo>
                    <a:cubicBezTo>
                      <a:pt x="12571" y="23773"/>
                      <a:pt x="12349" y="24217"/>
                      <a:pt x="12127" y="24660"/>
                    </a:cubicBezTo>
                    <a:cubicBezTo>
                      <a:pt x="12423" y="24290"/>
                      <a:pt x="12756" y="23884"/>
                      <a:pt x="12941" y="23403"/>
                    </a:cubicBezTo>
                    <a:cubicBezTo>
                      <a:pt x="13199" y="22960"/>
                      <a:pt x="13384" y="22479"/>
                      <a:pt x="13569" y="21998"/>
                    </a:cubicBezTo>
                    <a:cubicBezTo>
                      <a:pt x="13680" y="21518"/>
                      <a:pt x="13828" y="21037"/>
                      <a:pt x="13902" y="20519"/>
                    </a:cubicBezTo>
                    <a:cubicBezTo>
                      <a:pt x="13976" y="20002"/>
                      <a:pt x="14013" y="19484"/>
                      <a:pt x="14050" y="18967"/>
                    </a:cubicBezTo>
                    <a:cubicBezTo>
                      <a:pt x="14050" y="18449"/>
                      <a:pt x="14050" y="17932"/>
                      <a:pt x="14013" y="17451"/>
                    </a:cubicBezTo>
                    <a:lnTo>
                      <a:pt x="14013" y="17081"/>
                    </a:lnTo>
                    <a:lnTo>
                      <a:pt x="13976" y="16970"/>
                    </a:lnTo>
                    <a:lnTo>
                      <a:pt x="13976" y="16933"/>
                    </a:lnTo>
                    <a:lnTo>
                      <a:pt x="13976" y="16859"/>
                    </a:lnTo>
                    <a:lnTo>
                      <a:pt x="13939" y="16675"/>
                    </a:lnTo>
                    <a:lnTo>
                      <a:pt x="13865" y="15935"/>
                    </a:lnTo>
                    <a:cubicBezTo>
                      <a:pt x="13791" y="15418"/>
                      <a:pt x="13717" y="14937"/>
                      <a:pt x="13643" y="14419"/>
                    </a:cubicBezTo>
                    <a:cubicBezTo>
                      <a:pt x="13532" y="13939"/>
                      <a:pt x="13458" y="13458"/>
                      <a:pt x="13347" y="12940"/>
                    </a:cubicBezTo>
                    <a:lnTo>
                      <a:pt x="13088" y="11536"/>
                    </a:lnTo>
                    <a:cubicBezTo>
                      <a:pt x="12978" y="11055"/>
                      <a:pt x="12904" y="10574"/>
                      <a:pt x="12830" y="10057"/>
                    </a:cubicBezTo>
                    <a:lnTo>
                      <a:pt x="12719" y="9317"/>
                    </a:lnTo>
                    <a:lnTo>
                      <a:pt x="12682" y="9133"/>
                    </a:lnTo>
                    <a:lnTo>
                      <a:pt x="12682" y="9096"/>
                    </a:lnTo>
                    <a:lnTo>
                      <a:pt x="12682" y="8985"/>
                    </a:lnTo>
                    <a:lnTo>
                      <a:pt x="12645" y="8652"/>
                    </a:lnTo>
                    <a:cubicBezTo>
                      <a:pt x="12608" y="8171"/>
                      <a:pt x="12608" y="7691"/>
                      <a:pt x="12571" y="7210"/>
                    </a:cubicBezTo>
                    <a:cubicBezTo>
                      <a:pt x="12608" y="6766"/>
                      <a:pt x="12608" y="6286"/>
                      <a:pt x="12682" y="5842"/>
                    </a:cubicBezTo>
                    <a:cubicBezTo>
                      <a:pt x="12682" y="5361"/>
                      <a:pt x="12793" y="4918"/>
                      <a:pt x="12904" y="4474"/>
                    </a:cubicBezTo>
                    <a:cubicBezTo>
                      <a:pt x="13014" y="4031"/>
                      <a:pt x="13125" y="3587"/>
                      <a:pt x="13347" y="3180"/>
                    </a:cubicBezTo>
                    <a:cubicBezTo>
                      <a:pt x="13456" y="2882"/>
                      <a:pt x="13624" y="2604"/>
                      <a:pt x="13793" y="2331"/>
                    </a:cubicBezTo>
                    <a:lnTo>
                      <a:pt x="13793" y="2331"/>
                    </a:lnTo>
                    <a:cubicBezTo>
                      <a:pt x="13899" y="2284"/>
                      <a:pt x="13999" y="2211"/>
                      <a:pt x="14087" y="2108"/>
                    </a:cubicBezTo>
                    <a:cubicBezTo>
                      <a:pt x="14345" y="1812"/>
                      <a:pt x="14308" y="1332"/>
                      <a:pt x="13976" y="1073"/>
                    </a:cubicBezTo>
                    <a:cubicBezTo>
                      <a:pt x="13680" y="851"/>
                      <a:pt x="13384" y="592"/>
                      <a:pt x="13051" y="444"/>
                    </a:cubicBezTo>
                    <a:lnTo>
                      <a:pt x="12830" y="333"/>
                    </a:lnTo>
                    <a:lnTo>
                      <a:pt x="12571" y="260"/>
                    </a:lnTo>
                    <a:cubicBezTo>
                      <a:pt x="12386" y="186"/>
                      <a:pt x="12238" y="112"/>
                      <a:pt x="12053" y="112"/>
                    </a:cubicBezTo>
                    <a:lnTo>
                      <a:pt x="11536" y="38"/>
                    </a:lnTo>
                    <a:lnTo>
                      <a:pt x="11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469500" y="425700"/>
                <a:ext cx="617450" cy="356025"/>
              </a:xfrm>
              <a:custGeom>
                <a:avLst/>
                <a:gdLst/>
                <a:ahLst/>
                <a:cxnLst/>
                <a:rect l="l" t="t" r="r" b="b"/>
                <a:pathLst>
                  <a:path w="24698" h="14241" extrusionOk="0">
                    <a:moveTo>
                      <a:pt x="22790" y="9508"/>
                    </a:moveTo>
                    <a:cubicBezTo>
                      <a:pt x="22786" y="9514"/>
                      <a:pt x="22782" y="9519"/>
                      <a:pt x="22779" y="9519"/>
                    </a:cubicBezTo>
                    <a:cubicBezTo>
                      <a:pt x="22776" y="9519"/>
                      <a:pt x="22775" y="9516"/>
                      <a:pt x="22775" y="9508"/>
                    </a:cubicBezTo>
                    <a:close/>
                    <a:moveTo>
                      <a:pt x="23048" y="0"/>
                    </a:moveTo>
                    <a:cubicBezTo>
                      <a:pt x="22970" y="0"/>
                      <a:pt x="22891" y="14"/>
                      <a:pt x="22812" y="44"/>
                    </a:cubicBezTo>
                    <a:cubicBezTo>
                      <a:pt x="22591" y="104"/>
                      <a:pt x="22424" y="263"/>
                      <a:pt x="22342" y="454"/>
                    </a:cubicBezTo>
                    <a:lnTo>
                      <a:pt x="22342" y="454"/>
                    </a:lnTo>
                    <a:cubicBezTo>
                      <a:pt x="22066" y="624"/>
                      <a:pt x="21803" y="797"/>
                      <a:pt x="21481" y="931"/>
                    </a:cubicBezTo>
                    <a:cubicBezTo>
                      <a:pt x="21074" y="1116"/>
                      <a:pt x="20631" y="1227"/>
                      <a:pt x="20224" y="1375"/>
                    </a:cubicBezTo>
                    <a:cubicBezTo>
                      <a:pt x="19743" y="1449"/>
                      <a:pt x="19300" y="1560"/>
                      <a:pt x="18856" y="1597"/>
                    </a:cubicBezTo>
                    <a:cubicBezTo>
                      <a:pt x="18375" y="1634"/>
                      <a:pt x="17932" y="1634"/>
                      <a:pt x="17451" y="1671"/>
                    </a:cubicBezTo>
                    <a:cubicBezTo>
                      <a:pt x="16970" y="1671"/>
                      <a:pt x="16527" y="1671"/>
                      <a:pt x="16046" y="1597"/>
                    </a:cubicBezTo>
                    <a:lnTo>
                      <a:pt x="15676" y="1560"/>
                    </a:lnTo>
                    <a:lnTo>
                      <a:pt x="15529" y="1560"/>
                    </a:lnTo>
                    <a:lnTo>
                      <a:pt x="15344" y="1523"/>
                    </a:lnTo>
                    <a:lnTo>
                      <a:pt x="14604" y="1412"/>
                    </a:lnTo>
                    <a:cubicBezTo>
                      <a:pt x="14124" y="1338"/>
                      <a:pt x="13643" y="1264"/>
                      <a:pt x="13162" y="1190"/>
                    </a:cubicBezTo>
                    <a:lnTo>
                      <a:pt x="11721" y="894"/>
                    </a:lnTo>
                    <a:cubicBezTo>
                      <a:pt x="11240" y="820"/>
                      <a:pt x="10759" y="709"/>
                      <a:pt x="10242" y="635"/>
                    </a:cubicBezTo>
                    <a:cubicBezTo>
                      <a:pt x="9761" y="525"/>
                      <a:pt x="9244" y="488"/>
                      <a:pt x="8763" y="414"/>
                    </a:cubicBezTo>
                    <a:lnTo>
                      <a:pt x="7987" y="303"/>
                    </a:lnTo>
                    <a:lnTo>
                      <a:pt x="7802" y="266"/>
                    </a:lnTo>
                    <a:lnTo>
                      <a:pt x="7617" y="266"/>
                    </a:lnTo>
                    <a:lnTo>
                      <a:pt x="7247" y="229"/>
                    </a:lnTo>
                    <a:cubicBezTo>
                      <a:pt x="6767" y="192"/>
                      <a:pt x="6212" y="192"/>
                      <a:pt x="5694" y="192"/>
                    </a:cubicBezTo>
                    <a:cubicBezTo>
                      <a:pt x="5177" y="266"/>
                      <a:pt x="4659" y="266"/>
                      <a:pt x="4179" y="377"/>
                    </a:cubicBezTo>
                    <a:cubicBezTo>
                      <a:pt x="3661" y="414"/>
                      <a:pt x="3180" y="562"/>
                      <a:pt x="2663" y="709"/>
                    </a:cubicBezTo>
                    <a:cubicBezTo>
                      <a:pt x="2182" y="894"/>
                      <a:pt x="1702" y="1042"/>
                      <a:pt x="1258" y="1301"/>
                    </a:cubicBezTo>
                    <a:cubicBezTo>
                      <a:pt x="814" y="1486"/>
                      <a:pt x="408" y="1819"/>
                      <a:pt x="1" y="2114"/>
                    </a:cubicBezTo>
                    <a:cubicBezTo>
                      <a:pt x="482" y="1929"/>
                      <a:pt x="888" y="1708"/>
                      <a:pt x="1369" y="1560"/>
                    </a:cubicBezTo>
                    <a:cubicBezTo>
                      <a:pt x="1849" y="1375"/>
                      <a:pt x="2330" y="1338"/>
                      <a:pt x="2811" y="1227"/>
                    </a:cubicBezTo>
                    <a:cubicBezTo>
                      <a:pt x="3291" y="1190"/>
                      <a:pt x="3772" y="1116"/>
                      <a:pt x="4253" y="1116"/>
                    </a:cubicBezTo>
                    <a:cubicBezTo>
                      <a:pt x="4413" y="1104"/>
                      <a:pt x="4573" y="1100"/>
                      <a:pt x="4733" y="1100"/>
                    </a:cubicBezTo>
                    <a:cubicBezTo>
                      <a:pt x="5054" y="1100"/>
                      <a:pt x="5374" y="1116"/>
                      <a:pt x="5694" y="1116"/>
                    </a:cubicBezTo>
                    <a:cubicBezTo>
                      <a:pt x="6175" y="1190"/>
                      <a:pt x="6619" y="1227"/>
                      <a:pt x="7136" y="1301"/>
                    </a:cubicBezTo>
                    <a:lnTo>
                      <a:pt x="7506" y="1375"/>
                    </a:lnTo>
                    <a:lnTo>
                      <a:pt x="7617" y="1375"/>
                    </a:lnTo>
                    <a:lnTo>
                      <a:pt x="7654" y="1412"/>
                    </a:lnTo>
                    <a:lnTo>
                      <a:pt x="7839" y="1449"/>
                    </a:lnTo>
                    <a:lnTo>
                      <a:pt x="8541" y="1597"/>
                    </a:lnTo>
                    <a:cubicBezTo>
                      <a:pt x="9022" y="1708"/>
                      <a:pt x="9502" y="1782"/>
                      <a:pt x="9983" y="1929"/>
                    </a:cubicBezTo>
                    <a:cubicBezTo>
                      <a:pt x="10464" y="2040"/>
                      <a:pt x="10944" y="2151"/>
                      <a:pt x="11425" y="2262"/>
                    </a:cubicBezTo>
                    <a:lnTo>
                      <a:pt x="12904" y="2632"/>
                    </a:lnTo>
                    <a:cubicBezTo>
                      <a:pt x="13384" y="2780"/>
                      <a:pt x="13865" y="2854"/>
                      <a:pt x="14383" y="2928"/>
                    </a:cubicBezTo>
                    <a:lnTo>
                      <a:pt x="15085" y="3076"/>
                    </a:lnTo>
                    <a:lnTo>
                      <a:pt x="15270" y="3113"/>
                    </a:lnTo>
                    <a:lnTo>
                      <a:pt x="15492" y="3113"/>
                    </a:lnTo>
                    <a:lnTo>
                      <a:pt x="15898" y="3149"/>
                    </a:lnTo>
                    <a:cubicBezTo>
                      <a:pt x="16416" y="3223"/>
                      <a:pt x="16933" y="3223"/>
                      <a:pt x="17451" y="3260"/>
                    </a:cubicBezTo>
                    <a:cubicBezTo>
                      <a:pt x="17969" y="3260"/>
                      <a:pt x="18486" y="3260"/>
                      <a:pt x="19041" y="3186"/>
                    </a:cubicBezTo>
                    <a:cubicBezTo>
                      <a:pt x="19558" y="3149"/>
                      <a:pt x="20076" y="3002"/>
                      <a:pt x="20594" y="2891"/>
                    </a:cubicBezTo>
                    <a:cubicBezTo>
                      <a:pt x="21111" y="2743"/>
                      <a:pt x="21629" y="2595"/>
                      <a:pt x="22109" y="2336"/>
                    </a:cubicBezTo>
                    <a:cubicBezTo>
                      <a:pt x="22406" y="2230"/>
                      <a:pt x="22679" y="2075"/>
                      <a:pt x="22948" y="1907"/>
                    </a:cubicBezTo>
                    <a:lnTo>
                      <a:pt x="22948" y="1907"/>
                    </a:lnTo>
                    <a:lnTo>
                      <a:pt x="22997" y="2003"/>
                    </a:lnTo>
                    <a:lnTo>
                      <a:pt x="23071" y="2188"/>
                    </a:lnTo>
                    <a:cubicBezTo>
                      <a:pt x="23108" y="2299"/>
                      <a:pt x="23182" y="2410"/>
                      <a:pt x="23182" y="2521"/>
                    </a:cubicBezTo>
                    <a:lnTo>
                      <a:pt x="23255" y="2891"/>
                    </a:lnTo>
                    <a:lnTo>
                      <a:pt x="23292" y="3260"/>
                    </a:lnTo>
                    <a:cubicBezTo>
                      <a:pt x="23292" y="3371"/>
                      <a:pt x="23292" y="3519"/>
                      <a:pt x="23292" y="3630"/>
                    </a:cubicBezTo>
                    <a:cubicBezTo>
                      <a:pt x="23292" y="3778"/>
                      <a:pt x="23292" y="3926"/>
                      <a:pt x="23292" y="4037"/>
                    </a:cubicBezTo>
                    <a:lnTo>
                      <a:pt x="23255" y="4406"/>
                    </a:lnTo>
                    <a:lnTo>
                      <a:pt x="23145" y="4850"/>
                    </a:lnTo>
                    <a:cubicBezTo>
                      <a:pt x="23108" y="5072"/>
                      <a:pt x="22997" y="5368"/>
                      <a:pt x="22923" y="5663"/>
                    </a:cubicBezTo>
                    <a:cubicBezTo>
                      <a:pt x="22886" y="5922"/>
                      <a:pt x="22775" y="6218"/>
                      <a:pt x="22701" y="6477"/>
                    </a:cubicBezTo>
                    <a:cubicBezTo>
                      <a:pt x="22590" y="6773"/>
                      <a:pt x="22516" y="7031"/>
                      <a:pt x="22405" y="7327"/>
                    </a:cubicBezTo>
                    <a:cubicBezTo>
                      <a:pt x="22331" y="7660"/>
                      <a:pt x="22257" y="7956"/>
                      <a:pt x="22183" y="8251"/>
                    </a:cubicBezTo>
                    <a:lnTo>
                      <a:pt x="22035" y="9139"/>
                    </a:lnTo>
                    <a:lnTo>
                      <a:pt x="21962" y="9361"/>
                    </a:lnTo>
                    <a:lnTo>
                      <a:pt x="21962" y="9619"/>
                    </a:lnTo>
                    <a:cubicBezTo>
                      <a:pt x="21962" y="9767"/>
                      <a:pt x="21962" y="9915"/>
                      <a:pt x="21962" y="10063"/>
                    </a:cubicBezTo>
                    <a:cubicBezTo>
                      <a:pt x="21962" y="10396"/>
                      <a:pt x="21998" y="10692"/>
                      <a:pt x="22035" y="10987"/>
                    </a:cubicBezTo>
                    <a:cubicBezTo>
                      <a:pt x="22072" y="11320"/>
                      <a:pt x="22183" y="11616"/>
                      <a:pt x="22257" y="11912"/>
                    </a:cubicBezTo>
                    <a:cubicBezTo>
                      <a:pt x="22368" y="12207"/>
                      <a:pt x="22479" y="12466"/>
                      <a:pt x="22590" y="12762"/>
                    </a:cubicBezTo>
                    <a:lnTo>
                      <a:pt x="22812" y="13169"/>
                    </a:lnTo>
                    <a:cubicBezTo>
                      <a:pt x="22886" y="13279"/>
                      <a:pt x="22960" y="13427"/>
                      <a:pt x="23071" y="13538"/>
                    </a:cubicBezTo>
                    <a:cubicBezTo>
                      <a:pt x="23219" y="13797"/>
                      <a:pt x="23403" y="14019"/>
                      <a:pt x="23588" y="14241"/>
                    </a:cubicBezTo>
                    <a:cubicBezTo>
                      <a:pt x="23477" y="13982"/>
                      <a:pt x="23292" y="13723"/>
                      <a:pt x="23219" y="13464"/>
                    </a:cubicBezTo>
                    <a:cubicBezTo>
                      <a:pt x="23108" y="13206"/>
                      <a:pt x="22997" y="12910"/>
                      <a:pt x="22923" y="12651"/>
                    </a:cubicBezTo>
                    <a:cubicBezTo>
                      <a:pt x="22849" y="12355"/>
                      <a:pt x="22775" y="12059"/>
                      <a:pt x="22738" y="11801"/>
                    </a:cubicBezTo>
                    <a:cubicBezTo>
                      <a:pt x="22701" y="11505"/>
                      <a:pt x="22664" y="11246"/>
                      <a:pt x="22664" y="10950"/>
                    </a:cubicBezTo>
                    <a:cubicBezTo>
                      <a:pt x="22627" y="10655"/>
                      <a:pt x="22664" y="10396"/>
                      <a:pt x="22701" y="10100"/>
                    </a:cubicBezTo>
                    <a:cubicBezTo>
                      <a:pt x="22701" y="9952"/>
                      <a:pt x="22738" y="9841"/>
                      <a:pt x="22775" y="9693"/>
                    </a:cubicBezTo>
                    <a:lnTo>
                      <a:pt x="22812" y="9508"/>
                    </a:lnTo>
                    <a:lnTo>
                      <a:pt x="22812" y="9471"/>
                    </a:lnTo>
                    <a:lnTo>
                      <a:pt x="22812" y="9398"/>
                    </a:lnTo>
                    <a:lnTo>
                      <a:pt x="22849" y="9324"/>
                    </a:lnTo>
                    <a:lnTo>
                      <a:pt x="23108" y="8436"/>
                    </a:lnTo>
                    <a:lnTo>
                      <a:pt x="23403" y="7660"/>
                    </a:lnTo>
                    <a:lnTo>
                      <a:pt x="23736" y="6884"/>
                    </a:lnTo>
                    <a:cubicBezTo>
                      <a:pt x="23847" y="6588"/>
                      <a:pt x="23958" y="6329"/>
                      <a:pt x="24069" y="6033"/>
                    </a:cubicBezTo>
                    <a:cubicBezTo>
                      <a:pt x="24180" y="5737"/>
                      <a:pt x="24291" y="5479"/>
                      <a:pt x="24402" y="5146"/>
                    </a:cubicBezTo>
                    <a:lnTo>
                      <a:pt x="24512" y="4702"/>
                    </a:lnTo>
                    <a:cubicBezTo>
                      <a:pt x="24549" y="4554"/>
                      <a:pt x="24586" y="4370"/>
                      <a:pt x="24586" y="4222"/>
                    </a:cubicBezTo>
                    <a:cubicBezTo>
                      <a:pt x="24623" y="4037"/>
                      <a:pt x="24660" y="3889"/>
                      <a:pt x="24660" y="3704"/>
                    </a:cubicBezTo>
                    <a:cubicBezTo>
                      <a:pt x="24660" y="3556"/>
                      <a:pt x="24697" y="3371"/>
                      <a:pt x="24697" y="3223"/>
                    </a:cubicBezTo>
                    <a:lnTo>
                      <a:pt x="24660" y="2706"/>
                    </a:lnTo>
                    <a:lnTo>
                      <a:pt x="24586" y="2188"/>
                    </a:lnTo>
                    <a:cubicBezTo>
                      <a:pt x="24549" y="2040"/>
                      <a:pt x="24476" y="1856"/>
                      <a:pt x="24439" y="1708"/>
                    </a:cubicBezTo>
                    <a:lnTo>
                      <a:pt x="24365" y="1449"/>
                    </a:lnTo>
                    <a:lnTo>
                      <a:pt x="24217" y="1190"/>
                    </a:lnTo>
                    <a:cubicBezTo>
                      <a:pt x="24106" y="857"/>
                      <a:pt x="23847" y="562"/>
                      <a:pt x="23625" y="266"/>
                    </a:cubicBezTo>
                    <a:cubicBezTo>
                      <a:pt x="23463" y="103"/>
                      <a:pt x="23261" y="0"/>
                      <a:pt x="2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7"/>
            <p:cNvGrpSpPr/>
            <p:nvPr/>
          </p:nvGrpSpPr>
          <p:grpSpPr>
            <a:xfrm flipH="1">
              <a:off x="457200" y="377800"/>
              <a:ext cx="854975" cy="844975"/>
              <a:chOff x="469500" y="425700"/>
              <a:chExt cx="854975" cy="844975"/>
            </a:xfrm>
          </p:grpSpPr>
          <p:sp>
            <p:nvSpPr>
              <p:cNvPr id="216" name="Google Shape;216;p7"/>
              <p:cNvSpPr/>
              <p:nvPr/>
            </p:nvSpPr>
            <p:spPr>
              <a:xfrm>
                <a:off x="799475" y="429225"/>
                <a:ext cx="525000" cy="540125"/>
              </a:xfrm>
              <a:custGeom>
                <a:avLst/>
                <a:gdLst/>
                <a:ahLst/>
                <a:cxnLst/>
                <a:rect l="l" t="t" r="r" b="b"/>
                <a:pathLst>
                  <a:path w="21000" h="21605" extrusionOk="0">
                    <a:moveTo>
                      <a:pt x="19265" y="1598"/>
                    </a:moveTo>
                    <a:cubicBezTo>
                      <a:pt x="19332" y="1598"/>
                      <a:pt x="19373" y="1604"/>
                      <a:pt x="19373" y="1604"/>
                    </a:cubicBezTo>
                    <a:lnTo>
                      <a:pt x="19410" y="1678"/>
                    </a:lnTo>
                    <a:cubicBezTo>
                      <a:pt x="19384" y="1651"/>
                      <a:pt x="19376" y="1625"/>
                      <a:pt x="19374" y="1625"/>
                    </a:cubicBezTo>
                    <a:cubicBezTo>
                      <a:pt x="19373" y="1625"/>
                      <a:pt x="19373" y="1630"/>
                      <a:pt x="19373" y="1641"/>
                    </a:cubicBezTo>
                    <a:cubicBezTo>
                      <a:pt x="19373" y="1641"/>
                      <a:pt x="19373" y="1678"/>
                      <a:pt x="19373" y="1751"/>
                    </a:cubicBezTo>
                    <a:cubicBezTo>
                      <a:pt x="19373" y="1788"/>
                      <a:pt x="19373" y="1825"/>
                      <a:pt x="19336" y="1899"/>
                    </a:cubicBezTo>
                    <a:lnTo>
                      <a:pt x="19299" y="2010"/>
                    </a:lnTo>
                    <a:lnTo>
                      <a:pt x="19299" y="2047"/>
                    </a:lnTo>
                    <a:lnTo>
                      <a:pt x="19299" y="2084"/>
                    </a:lnTo>
                    <a:lnTo>
                      <a:pt x="19040" y="2602"/>
                    </a:lnTo>
                    <a:cubicBezTo>
                      <a:pt x="18966" y="2787"/>
                      <a:pt x="18892" y="2861"/>
                      <a:pt x="18819" y="3008"/>
                    </a:cubicBezTo>
                    <a:cubicBezTo>
                      <a:pt x="18745" y="3156"/>
                      <a:pt x="18671" y="3304"/>
                      <a:pt x="18560" y="3452"/>
                    </a:cubicBezTo>
                    <a:cubicBezTo>
                      <a:pt x="18375" y="3711"/>
                      <a:pt x="18153" y="3970"/>
                      <a:pt x="17931" y="4229"/>
                    </a:cubicBezTo>
                    <a:cubicBezTo>
                      <a:pt x="16970" y="5227"/>
                      <a:pt x="15824" y="6003"/>
                      <a:pt x="14567" y="6484"/>
                    </a:cubicBezTo>
                    <a:cubicBezTo>
                      <a:pt x="14418" y="6543"/>
                      <a:pt x="14267" y="6598"/>
                      <a:pt x="14115" y="6650"/>
                    </a:cubicBezTo>
                    <a:lnTo>
                      <a:pt x="14115" y="6650"/>
                    </a:lnTo>
                    <a:cubicBezTo>
                      <a:pt x="14394" y="6102"/>
                      <a:pt x="14707" y="5553"/>
                      <a:pt x="15084" y="5005"/>
                    </a:cubicBezTo>
                    <a:cubicBezTo>
                      <a:pt x="15491" y="4450"/>
                      <a:pt x="15935" y="3933"/>
                      <a:pt x="16415" y="3415"/>
                    </a:cubicBezTo>
                    <a:cubicBezTo>
                      <a:pt x="16933" y="2935"/>
                      <a:pt x="17451" y="2491"/>
                      <a:pt x="18042" y="2084"/>
                    </a:cubicBezTo>
                    <a:cubicBezTo>
                      <a:pt x="18190" y="2010"/>
                      <a:pt x="18338" y="1899"/>
                      <a:pt x="18486" y="1825"/>
                    </a:cubicBezTo>
                    <a:cubicBezTo>
                      <a:pt x="18597" y="1788"/>
                      <a:pt x="18597" y="1788"/>
                      <a:pt x="18671" y="1751"/>
                    </a:cubicBezTo>
                    <a:cubicBezTo>
                      <a:pt x="18745" y="1715"/>
                      <a:pt x="18782" y="1678"/>
                      <a:pt x="18856" y="1678"/>
                    </a:cubicBezTo>
                    <a:cubicBezTo>
                      <a:pt x="19011" y="1611"/>
                      <a:pt x="19166" y="1598"/>
                      <a:pt x="19265" y="1598"/>
                    </a:cubicBezTo>
                    <a:close/>
                    <a:moveTo>
                      <a:pt x="19346" y="1"/>
                    </a:moveTo>
                    <a:cubicBezTo>
                      <a:pt x="19278" y="1"/>
                      <a:pt x="19212" y="5"/>
                      <a:pt x="19151" y="14"/>
                    </a:cubicBezTo>
                    <a:cubicBezTo>
                      <a:pt x="18856" y="14"/>
                      <a:pt x="18597" y="88"/>
                      <a:pt x="18375" y="162"/>
                    </a:cubicBezTo>
                    <a:cubicBezTo>
                      <a:pt x="18264" y="199"/>
                      <a:pt x="18153" y="236"/>
                      <a:pt x="18042" y="273"/>
                    </a:cubicBezTo>
                    <a:cubicBezTo>
                      <a:pt x="17931" y="310"/>
                      <a:pt x="17783" y="384"/>
                      <a:pt x="17709" y="421"/>
                    </a:cubicBezTo>
                    <a:cubicBezTo>
                      <a:pt x="17488" y="568"/>
                      <a:pt x="17340" y="679"/>
                      <a:pt x="17192" y="790"/>
                    </a:cubicBezTo>
                    <a:cubicBezTo>
                      <a:pt x="16489" y="1234"/>
                      <a:pt x="15861" y="1751"/>
                      <a:pt x="15306" y="2343"/>
                    </a:cubicBezTo>
                    <a:cubicBezTo>
                      <a:pt x="14197" y="3489"/>
                      <a:pt x="13384" y="4820"/>
                      <a:pt x="12755" y="6188"/>
                    </a:cubicBezTo>
                    <a:cubicBezTo>
                      <a:pt x="12627" y="6492"/>
                      <a:pt x="12513" y="6797"/>
                      <a:pt x="12409" y="7098"/>
                    </a:cubicBezTo>
                    <a:lnTo>
                      <a:pt x="12409" y="7098"/>
                    </a:lnTo>
                    <a:cubicBezTo>
                      <a:pt x="11870" y="7200"/>
                      <a:pt x="11338" y="7266"/>
                      <a:pt x="10833" y="7297"/>
                    </a:cubicBezTo>
                    <a:cubicBezTo>
                      <a:pt x="10666" y="7288"/>
                      <a:pt x="10500" y="7286"/>
                      <a:pt x="10335" y="7286"/>
                    </a:cubicBezTo>
                    <a:cubicBezTo>
                      <a:pt x="10171" y="7286"/>
                      <a:pt x="10008" y="7288"/>
                      <a:pt x="9849" y="7288"/>
                    </a:cubicBezTo>
                    <a:cubicBezTo>
                      <a:pt x="9530" y="7288"/>
                      <a:pt x="9225" y="7279"/>
                      <a:pt x="8947" y="7223"/>
                    </a:cubicBezTo>
                    <a:cubicBezTo>
                      <a:pt x="8652" y="7223"/>
                      <a:pt x="8356" y="7186"/>
                      <a:pt x="8097" y="7186"/>
                    </a:cubicBezTo>
                    <a:cubicBezTo>
                      <a:pt x="7801" y="7112"/>
                      <a:pt x="7505" y="7075"/>
                      <a:pt x="7247" y="7038"/>
                    </a:cubicBezTo>
                    <a:cubicBezTo>
                      <a:pt x="6138" y="6853"/>
                      <a:pt x="5139" y="6595"/>
                      <a:pt x="4252" y="6336"/>
                    </a:cubicBezTo>
                    <a:cubicBezTo>
                      <a:pt x="3365" y="6077"/>
                      <a:pt x="2625" y="5855"/>
                      <a:pt x="1997" y="5633"/>
                    </a:cubicBezTo>
                    <a:cubicBezTo>
                      <a:pt x="703" y="5190"/>
                      <a:pt x="1" y="4931"/>
                      <a:pt x="0" y="4931"/>
                    </a:cubicBezTo>
                    <a:lnTo>
                      <a:pt x="0" y="4931"/>
                    </a:lnTo>
                    <a:cubicBezTo>
                      <a:pt x="0" y="4931"/>
                      <a:pt x="185" y="5042"/>
                      <a:pt x="481" y="5190"/>
                    </a:cubicBezTo>
                    <a:cubicBezTo>
                      <a:pt x="814" y="5375"/>
                      <a:pt x="1257" y="5633"/>
                      <a:pt x="1849" y="5929"/>
                    </a:cubicBezTo>
                    <a:cubicBezTo>
                      <a:pt x="2441" y="6225"/>
                      <a:pt x="3180" y="6558"/>
                      <a:pt x="4067" y="6927"/>
                    </a:cubicBezTo>
                    <a:cubicBezTo>
                      <a:pt x="4918" y="7260"/>
                      <a:pt x="5916" y="7667"/>
                      <a:pt x="7062" y="7926"/>
                    </a:cubicBezTo>
                    <a:cubicBezTo>
                      <a:pt x="7358" y="8000"/>
                      <a:pt x="7616" y="8073"/>
                      <a:pt x="7912" y="8147"/>
                    </a:cubicBezTo>
                    <a:cubicBezTo>
                      <a:pt x="8245" y="8221"/>
                      <a:pt x="8541" y="8258"/>
                      <a:pt x="8873" y="8332"/>
                    </a:cubicBezTo>
                    <a:cubicBezTo>
                      <a:pt x="9169" y="8369"/>
                      <a:pt x="9502" y="8406"/>
                      <a:pt x="9835" y="8443"/>
                    </a:cubicBezTo>
                    <a:cubicBezTo>
                      <a:pt x="10130" y="8443"/>
                      <a:pt x="10463" y="8480"/>
                      <a:pt x="10796" y="8480"/>
                    </a:cubicBezTo>
                    <a:lnTo>
                      <a:pt x="11868" y="8480"/>
                    </a:lnTo>
                    <a:cubicBezTo>
                      <a:pt x="11911" y="8475"/>
                      <a:pt x="11955" y="8471"/>
                      <a:pt x="11999" y="8466"/>
                    </a:cubicBezTo>
                    <a:lnTo>
                      <a:pt x="11999" y="8466"/>
                    </a:lnTo>
                    <a:cubicBezTo>
                      <a:pt x="11840" y="9098"/>
                      <a:pt x="11713" y="9725"/>
                      <a:pt x="11646" y="10292"/>
                    </a:cubicBezTo>
                    <a:cubicBezTo>
                      <a:pt x="11609" y="10661"/>
                      <a:pt x="11572" y="10994"/>
                      <a:pt x="11535" y="11327"/>
                    </a:cubicBezTo>
                    <a:cubicBezTo>
                      <a:pt x="11535" y="11475"/>
                      <a:pt x="11498" y="11623"/>
                      <a:pt x="11498" y="11808"/>
                    </a:cubicBezTo>
                    <a:cubicBezTo>
                      <a:pt x="11498" y="11955"/>
                      <a:pt x="11498" y="12103"/>
                      <a:pt x="11498" y="12288"/>
                    </a:cubicBezTo>
                    <a:cubicBezTo>
                      <a:pt x="11498" y="12584"/>
                      <a:pt x="11498" y="12917"/>
                      <a:pt x="11498" y="13212"/>
                    </a:cubicBezTo>
                    <a:cubicBezTo>
                      <a:pt x="11498" y="13508"/>
                      <a:pt x="11535" y="13804"/>
                      <a:pt x="11535" y="14100"/>
                    </a:cubicBezTo>
                    <a:cubicBezTo>
                      <a:pt x="11609" y="15283"/>
                      <a:pt x="11794" y="16318"/>
                      <a:pt x="11942" y="17242"/>
                    </a:cubicBezTo>
                    <a:cubicBezTo>
                      <a:pt x="12164" y="18166"/>
                      <a:pt x="12349" y="18943"/>
                      <a:pt x="12534" y="19571"/>
                    </a:cubicBezTo>
                    <a:cubicBezTo>
                      <a:pt x="12718" y="20237"/>
                      <a:pt x="12903" y="20717"/>
                      <a:pt x="13014" y="21087"/>
                    </a:cubicBezTo>
                    <a:cubicBezTo>
                      <a:pt x="13125" y="21420"/>
                      <a:pt x="13162" y="21605"/>
                      <a:pt x="13162" y="21605"/>
                    </a:cubicBezTo>
                    <a:cubicBezTo>
                      <a:pt x="13162" y="21605"/>
                      <a:pt x="13125" y="21420"/>
                      <a:pt x="13088" y="21050"/>
                    </a:cubicBezTo>
                    <a:cubicBezTo>
                      <a:pt x="13014" y="20680"/>
                      <a:pt x="12940" y="20163"/>
                      <a:pt x="12829" y="19534"/>
                    </a:cubicBezTo>
                    <a:cubicBezTo>
                      <a:pt x="12755" y="18869"/>
                      <a:pt x="12644" y="18056"/>
                      <a:pt x="12570" y="17131"/>
                    </a:cubicBezTo>
                    <a:cubicBezTo>
                      <a:pt x="12497" y="16244"/>
                      <a:pt x="12423" y="15209"/>
                      <a:pt x="12460" y="14063"/>
                    </a:cubicBezTo>
                    <a:cubicBezTo>
                      <a:pt x="12460" y="13804"/>
                      <a:pt x="12460" y="13508"/>
                      <a:pt x="12460" y="13212"/>
                    </a:cubicBezTo>
                    <a:cubicBezTo>
                      <a:pt x="12497" y="12917"/>
                      <a:pt x="12534" y="12658"/>
                      <a:pt x="12570" y="12325"/>
                    </a:cubicBezTo>
                    <a:cubicBezTo>
                      <a:pt x="12570" y="12177"/>
                      <a:pt x="12570" y="12029"/>
                      <a:pt x="12607" y="11881"/>
                    </a:cubicBezTo>
                    <a:cubicBezTo>
                      <a:pt x="12607" y="11734"/>
                      <a:pt x="12644" y="11586"/>
                      <a:pt x="12681" y="11438"/>
                    </a:cubicBezTo>
                    <a:cubicBezTo>
                      <a:pt x="12718" y="11142"/>
                      <a:pt x="12755" y="10846"/>
                      <a:pt x="12792" y="10514"/>
                    </a:cubicBezTo>
                    <a:cubicBezTo>
                      <a:pt x="12940" y="9848"/>
                      <a:pt x="13088" y="9294"/>
                      <a:pt x="13310" y="8665"/>
                    </a:cubicBezTo>
                    <a:cubicBezTo>
                      <a:pt x="13359" y="8524"/>
                      <a:pt x="13409" y="8384"/>
                      <a:pt x="13460" y="8243"/>
                    </a:cubicBezTo>
                    <a:lnTo>
                      <a:pt x="13460" y="8243"/>
                    </a:lnTo>
                    <a:cubicBezTo>
                      <a:pt x="14001" y="8143"/>
                      <a:pt x="14553" y="8010"/>
                      <a:pt x="15084" y="7815"/>
                    </a:cubicBezTo>
                    <a:cubicBezTo>
                      <a:pt x="16489" y="7297"/>
                      <a:pt x="17931" y="6484"/>
                      <a:pt x="19040" y="5301"/>
                    </a:cubicBezTo>
                    <a:cubicBezTo>
                      <a:pt x="19336" y="5005"/>
                      <a:pt x="19595" y="4672"/>
                      <a:pt x="19854" y="4339"/>
                    </a:cubicBezTo>
                    <a:cubicBezTo>
                      <a:pt x="19965" y="4192"/>
                      <a:pt x="20076" y="4007"/>
                      <a:pt x="20186" y="3822"/>
                    </a:cubicBezTo>
                    <a:cubicBezTo>
                      <a:pt x="20297" y="3637"/>
                      <a:pt x="20445" y="3415"/>
                      <a:pt x="20519" y="3230"/>
                    </a:cubicBezTo>
                    <a:lnTo>
                      <a:pt x="20741" y="2713"/>
                    </a:lnTo>
                    <a:lnTo>
                      <a:pt x="20815" y="2528"/>
                    </a:lnTo>
                    <a:lnTo>
                      <a:pt x="20889" y="2343"/>
                    </a:lnTo>
                    <a:cubicBezTo>
                      <a:pt x="20926" y="2232"/>
                      <a:pt x="20926" y="2121"/>
                      <a:pt x="20963" y="1973"/>
                    </a:cubicBezTo>
                    <a:cubicBezTo>
                      <a:pt x="21000" y="1825"/>
                      <a:pt x="21000" y="1678"/>
                      <a:pt x="21000" y="1493"/>
                    </a:cubicBezTo>
                    <a:cubicBezTo>
                      <a:pt x="21000" y="1382"/>
                      <a:pt x="20889" y="1012"/>
                      <a:pt x="20852" y="975"/>
                    </a:cubicBezTo>
                    <a:cubicBezTo>
                      <a:pt x="20704" y="642"/>
                      <a:pt x="20408" y="310"/>
                      <a:pt x="20076" y="162"/>
                    </a:cubicBezTo>
                    <a:cubicBezTo>
                      <a:pt x="19821" y="49"/>
                      <a:pt x="19567" y="1"/>
                      <a:pt x="19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946425" y="654150"/>
                <a:ext cx="358650" cy="616525"/>
              </a:xfrm>
              <a:custGeom>
                <a:avLst/>
                <a:gdLst/>
                <a:ahLst/>
                <a:cxnLst/>
                <a:rect l="l" t="t" r="r" b="b"/>
                <a:pathLst>
                  <a:path w="14346" h="24661" extrusionOk="0">
                    <a:moveTo>
                      <a:pt x="11018" y="1"/>
                    </a:moveTo>
                    <a:cubicBezTo>
                      <a:pt x="10870" y="1"/>
                      <a:pt x="10685" y="1"/>
                      <a:pt x="10537" y="38"/>
                    </a:cubicBezTo>
                    <a:cubicBezTo>
                      <a:pt x="10353" y="38"/>
                      <a:pt x="10205" y="38"/>
                      <a:pt x="10020" y="75"/>
                    </a:cubicBezTo>
                    <a:cubicBezTo>
                      <a:pt x="9872" y="112"/>
                      <a:pt x="9687" y="149"/>
                      <a:pt x="9539" y="186"/>
                    </a:cubicBezTo>
                    <a:lnTo>
                      <a:pt x="9133" y="297"/>
                    </a:lnTo>
                    <a:cubicBezTo>
                      <a:pt x="8763" y="370"/>
                      <a:pt x="8504" y="481"/>
                      <a:pt x="8208" y="592"/>
                    </a:cubicBezTo>
                    <a:cubicBezTo>
                      <a:pt x="7913" y="703"/>
                      <a:pt x="7654" y="814"/>
                      <a:pt x="7395" y="925"/>
                    </a:cubicBezTo>
                    <a:lnTo>
                      <a:pt x="6582" y="1258"/>
                    </a:lnTo>
                    <a:lnTo>
                      <a:pt x="5805" y="1590"/>
                    </a:lnTo>
                    <a:lnTo>
                      <a:pt x="4955" y="1849"/>
                    </a:lnTo>
                    <a:lnTo>
                      <a:pt x="4844" y="1849"/>
                    </a:lnTo>
                    <a:lnTo>
                      <a:pt x="4770" y="1886"/>
                    </a:lnTo>
                    <a:lnTo>
                      <a:pt x="4548" y="1923"/>
                    </a:lnTo>
                    <a:cubicBezTo>
                      <a:pt x="4400" y="1960"/>
                      <a:pt x="4289" y="1960"/>
                      <a:pt x="4142" y="1997"/>
                    </a:cubicBezTo>
                    <a:cubicBezTo>
                      <a:pt x="3883" y="1997"/>
                      <a:pt x="3587" y="2034"/>
                      <a:pt x="3291" y="2034"/>
                    </a:cubicBezTo>
                    <a:cubicBezTo>
                      <a:pt x="3032" y="2034"/>
                      <a:pt x="2737" y="1997"/>
                      <a:pt x="2441" y="1960"/>
                    </a:cubicBezTo>
                    <a:cubicBezTo>
                      <a:pt x="2182" y="1886"/>
                      <a:pt x="1886" y="1849"/>
                      <a:pt x="1627" y="1775"/>
                    </a:cubicBezTo>
                    <a:cubicBezTo>
                      <a:pt x="1332" y="1664"/>
                      <a:pt x="1073" y="1590"/>
                      <a:pt x="814" y="1480"/>
                    </a:cubicBezTo>
                    <a:cubicBezTo>
                      <a:pt x="518" y="1369"/>
                      <a:pt x="260" y="1221"/>
                      <a:pt x="1" y="1073"/>
                    </a:cubicBezTo>
                    <a:lnTo>
                      <a:pt x="1" y="1073"/>
                    </a:lnTo>
                    <a:cubicBezTo>
                      <a:pt x="223" y="1258"/>
                      <a:pt x="444" y="1480"/>
                      <a:pt x="703" y="1627"/>
                    </a:cubicBezTo>
                    <a:cubicBezTo>
                      <a:pt x="851" y="1701"/>
                      <a:pt x="962" y="1812"/>
                      <a:pt x="1073" y="1886"/>
                    </a:cubicBezTo>
                    <a:lnTo>
                      <a:pt x="1480" y="2071"/>
                    </a:lnTo>
                    <a:cubicBezTo>
                      <a:pt x="1775" y="2219"/>
                      <a:pt x="2071" y="2330"/>
                      <a:pt x="2330" y="2441"/>
                    </a:cubicBezTo>
                    <a:cubicBezTo>
                      <a:pt x="2626" y="2515"/>
                      <a:pt x="2921" y="2589"/>
                      <a:pt x="3254" y="2626"/>
                    </a:cubicBezTo>
                    <a:cubicBezTo>
                      <a:pt x="3550" y="2700"/>
                      <a:pt x="3846" y="2700"/>
                      <a:pt x="4178" y="2737"/>
                    </a:cubicBezTo>
                    <a:cubicBezTo>
                      <a:pt x="4326" y="2737"/>
                      <a:pt x="4474" y="2737"/>
                      <a:pt x="4659" y="2700"/>
                    </a:cubicBezTo>
                    <a:lnTo>
                      <a:pt x="4881" y="2700"/>
                    </a:lnTo>
                    <a:lnTo>
                      <a:pt x="5140" y="2663"/>
                    </a:lnTo>
                    <a:lnTo>
                      <a:pt x="5990" y="2515"/>
                    </a:lnTo>
                    <a:cubicBezTo>
                      <a:pt x="6286" y="2441"/>
                      <a:pt x="6619" y="2367"/>
                      <a:pt x="6914" y="2256"/>
                    </a:cubicBezTo>
                    <a:cubicBezTo>
                      <a:pt x="7210" y="2182"/>
                      <a:pt x="7506" y="2108"/>
                      <a:pt x="7765" y="1997"/>
                    </a:cubicBezTo>
                    <a:cubicBezTo>
                      <a:pt x="8060" y="1923"/>
                      <a:pt x="8319" y="1812"/>
                      <a:pt x="8615" y="1738"/>
                    </a:cubicBezTo>
                    <a:cubicBezTo>
                      <a:pt x="8874" y="1664"/>
                      <a:pt x="9170" y="1590"/>
                      <a:pt x="9391" y="1517"/>
                    </a:cubicBezTo>
                    <a:lnTo>
                      <a:pt x="9835" y="1443"/>
                    </a:lnTo>
                    <a:lnTo>
                      <a:pt x="10205" y="1406"/>
                    </a:lnTo>
                    <a:cubicBezTo>
                      <a:pt x="10279" y="1387"/>
                      <a:pt x="10343" y="1387"/>
                      <a:pt x="10408" y="1387"/>
                    </a:cubicBezTo>
                    <a:cubicBezTo>
                      <a:pt x="10473" y="1387"/>
                      <a:pt x="10537" y="1387"/>
                      <a:pt x="10611" y="1369"/>
                    </a:cubicBezTo>
                    <a:cubicBezTo>
                      <a:pt x="10722" y="1369"/>
                      <a:pt x="10870" y="1369"/>
                      <a:pt x="10981" y="1406"/>
                    </a:cubicBezTo>
                    <a:lnTo>
                      <a:pt x="11388" y="1406"/>
                    </a:lnTo>
                    <a:lnTo>
                      <a:pt x="11721" y="1517"/>
                    </a:lnTo>
                    <a:cubicBezTo>
                      <a:pt x="11868" y="1517"/>
                      <a:pt x="11942" y="1590"/>
                      <a:pt x="12053" y="1627"/>
                    </a:cubicBezTo>
                    <a:lnTo>
                      <a:pt x="12238" y="1664"/>
                    </a:lnTo>
                    <a:lnTo>
                      <a:pt x="12335" y="1737"/>
                    </a:lnTo>
                    <a:lnTo>
                      <a:pt x="12335" y="1737"/>
                    </a:lnTo>
                    <a:cubicBezTo>
                      <a:pt x="12177" y="1994"/>
                      <a:pt x="12030" y="2261"/>
                      <a:pt x="11905" y="2552"/>
                    </a:cubicBezTo>
                    <a:cubicBezTo>
                      <a:pt x="11647" y="3032"/>
                      <a:pt x="11536" y="3550"/>
                      <a:pt x="11351" y="4068"/>
                    </a:cubicBezTo>
                    <a:cubicBezTo>
                      <a:pt x="11240" y="4585"/>
                      <a:pt x="11129" y="5140"/>
                      <a:pt x="11055" y="5657"/>
                    </a:cubicBezTo>
                    <a:cubicBezTo>
                      <a:pt x="10981" y="6175"/>
                      <a:pt x="11018" y="6692"/>
                      <a:pt x="10981" y="7247"/>
                    </a:cubicBezTo>
                    <a:cubicBezTo>
                      <a:pt x="11018" y="7765"/>
                      <a:pt x="11018" y="8282"/>
                      <a:pt x="11092" y="8800"/>
                    </a:cubicBezTo>
                    <a:lnTo>
                      <a:pt x="11129" y="9169"/>
                    </a:lnTo>
                    <a:lnTo>
                      <a:pt x="11129" y="9280"/>
                    </a:lnTo>
                    <a:lnTo>
                      <a:pt x="11129" y="9354"/>
                    </a:lnTo>
                    <a:lnTo>
                      <a:pt x="11166" y="9391"/>
                    </a:lnTo>
                    <a:lnTo>
                      <a:pt x="11203" y="9576"/>
                    </a:lnTo>
                    <a:lnTo>
                      <a:pt x="11314" y="10316"/>
                    </a:lnTo>
                    <a:cubicBezTo>
                      <a:pt x="11388" y="10796"/>
                      <a:pt x="11499" y="11277"/>
                      <a:pt x="11610" y="11794"/>
                    </a:cubicBezTo>
                    <a:lnTo>
                      <a:pt x="11979" y="13273"/>
                    </a:lnTo>
                    <a:cubicBezTo>
                      <a:pt x="12090" y="13754"/>
                      <a:pt x="12201" y="14234"/>
                      <a:pt x="12312" y="14715"/>
                    </a:cubicBezTo>
                    <a:cubicBezTo>
                      <a:pt x="12460" y="15196"/>
                      <a:pt x="12571" y="15639"/>
                      <a:pt x="12645" y="16120"/>
                    </a:cubicBezTo>
                    <a:lnTo>
                      <a:pt x="12830" y="16859"/>
                    </a:lnTo>
                    <a:lnTo>
                      <a:pt x="12867" y="17007"/>
                    </a:lnTo>
                    <a:lnTo>
                      <a:pt x="12867" y="17081"/>
                    </a:lnTo>
                    <a:lnTo>
                      <a:pt x="12867" y="17118"/>
                    </a:lnTo>
                    <a:lnTo>
                      <a:pt x="12867" y="17192"/>
                    </a:lnTo>
                    <a:lnTo>
                      <a:pt x="12941" y="17562"/>
                    </a:lnTo>
                    <a:cubicBezTo>
                      <a:pt x="13014" y="18079"/>
                      <a:pt x="13051" y="18523"/>
                      <a:pt x="13125" y="19004"/>
                    </a:cubicBezTo>
                    <a:cubicBezTo>
                      <a:pt x="13125" y="19484"/>
                      <a:pt x="13162" y="19965"/>
                      <a:pt x="13125" y="20446"/>
                    </a:cubicBezTo>
                    <a:cubicBezTo>
                      <a:pt x="13162" y="20926"/>
                      <a:pt x="13088" y="21407"/>
                      <a:pt x="13014" y="21887"/>
                    </a:cubicBezTo>
                    <a:cubicBezTo>
                      <a:pt x="12941" y="22368"/>
                      <a:pt x="12867" y="22849"/>
                      <a:pt x="12682" y="23292"/>
                    </a:cubicBezTo>
                    <a:cubicBezTo>
                      <a:pt x="12571" y="23773"/>
                      <a:pt x="12349" y="24217"/>
                      <a:pt x="12127" y="24660"/>
                    </a:cubicBezTo>
                    <a:cubicBezTo>
                      <a:pt x="12423" y="24290"/>
                      <a:pt x="12756" y="23884"/>
                      <a:pt x="12941" y="23403"/>
                    </a:cubicBezTo>
                    <a:cubicBezTo>
                      <a:pt x="13199" y="22960"/>
                      <a:pt x="13384" y="22479"/>
                      <a:pt x="13569" y="21998"/>
                    </a:cubicBezTo>
                    <a:cubicBezTo>
                      <a:pt x="13680" y="21518"/>
                      <a:pt x="13828" y="21037"/>
                      <a:pt x="13902" y="20519"/>
                    </a:cubicBezTo>
                    <a:cubicBezTo>
                      <a:pt x="13976" y="20002"/>
                      <a:pt x="14013" y="19484"/>
                      <a:pt x="14050" y="18967"/>
                    </a:cubicBezTo>
                    <a:cubicBezTo>
                      <a:pt x="14050" y="18449"/>
                      <a:pt x="14050" y="17932"/>
                      <a:pt x="14013" y="17451"/>
                    </a:cubicBezTo>
                    <a:lnTo>
                      <a:pt x="14013" y="17081"/>
                    </a:lnTo>
                    <a:lnTo>
                      <a:pt x="13976" y="16970"/>
                    </a:lnTo>
                    <a:lnTo>
                      <a:pt x="13976" y="16933"/>
                    </a:lnTo>
                    <a:lnTo>
                      <a:pt x="13976" y="16859"/>
                    </a:lnTo>
                    <a:lnTo>
                      <a:pt x="13939" y="16675"/>
                    </a:lnTo>
                    <a:lnTo>
                      <a:pt x="13865" y="15935"/>
                    </a:lnTo>
                    <a:cubicBezTo>
                      <a:pt x="13791" y="15418"/>
                      <a:pt x="13717" y="14937"/>
                      <a:pt x="13643" y="14419"/>
                    </a:cubicBezTo>
                    <a:cubicBezTo>
                      <a:pt x="13532" y="13939"/>
                      <a:pt x="13458" y="13458"/>
                      <a:pt x="13347" y="12940"/>
                    </a:cubicBezTo>
                    <a:lnTo>
                      <a:pt x="13088" y="11536"/>
                    </a:lnTo>
                    <a:cubicBezTo>
                      <a:pt x="12978" y="11055"/>
                      <a:pt x="12904" y="10574"/>
                      <a:pt x="12830" y="10057"/>
                    </a:cubicBezTo>
                    <a:lnTo>
                      <a:pt x="12719" y="9317"/>
                    </a:lnTo>
                    <a:lnTo>
                      <a:pt x="12682" y="9133"/>
                    </a:lnTo>
                    <a:lnTo>
                      <a:pt x="12682" y="9096"/>
                    </a:lnTo>
                    <a:lnTo>
                      <a:pt x="12682" y="8985"/>
                    </a:lnTo>
                    <a:lnTo>
                      <a:pt x="12645" y="8652"/>
                    </a:lnTo>
                    <a:cubicBezTo>
                      <a:pt x="12608" y="8171"/>
                      <a:pt x="12608" y="7691"/>
                      <a:pt x="12571" y="7210"/>
                    </a:cubicBezTo>
                    <a:cubicBezTo>
                      <a:pt x="12608" y="6766"/>
                      <a:pt x="12608" y="6286"/>
                      <a:pt x="12682" y="5842"/>
                    </a:cubicBezTo>
                    <a:cubicBezTo>
                      <a:pt x="12682" y="5361"/>
                      <a:pt x="12793" y="4918"/>
                      <a:pt x="12904" y="4474"/>
                    </a:cubicBezTo>
                    <a:cubicBezTo>
                      <a:pt x="13014" y="4031"/>
                      <a:pt x="13125" y="3587"/>
                      <a:pt x="13347" y="3180"/>
                    </a:cubicBezTo>
                    <a:cubicBezTo>
                      <a:pt x="13456" y="2882"/>
                      <a:pt x="13624" y="2604"/>
                      <a:pt x="13793" y="2331"/>
                    </a:cubicBezTo>
                    <a:lnTo>
                      <a:pt x="13793" y="2331"/>
                    </a:lnTo>
                    <a:cubicBezTo>
                      <a:pt x="13899" y="2284"/>
                      <a:pt x="13999" y="2211"/>
                      <a:pt x="14087" y="2108"/>
                    </a:cubicBezTo>
                    <a:cubicBezTo>
                      <a:pt x="14345" y="1812"/>
                      <a:pt x="14308" y="1332"/>
                      <a:pt x="13976" y="1073"/>
                    </a:cubicBezTo>
                    <a:cubicBezTo>
                      <a:pt x="13680" y="851"/>
                      <a:pt x="13384" y="592"/>
                      <a:pt x="13051" y="444"/>
                    </a:cubicBezTo>
                    <a:lnTo>
                      <a:pt x="12830" y="333"/>
                    </a:lnTo>
                    <a:lnTo>
                      <a:pt x="12571" y="260"/>
                    </a:lnTo>
                    <a:cubicBezTo>
                      <a:pt x="12386" y="186"/>
                      <a:pt x="12238" y="112"/>
                      <a:pt x="12053" y="112"/>
                    </a:cubicBezTo>
                    <a:lnTo>
                      <a:pt x="11536" y="38"/>
                    </a:lnTo>
                    <a:lnTo>
                      <a:pt x="11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469500" y="425700"/>
                <a:ext cx="617450" cy="356025"/>
              </a:xfrm>
              <a:custGeom>
                <a:avLst/>
                <a:gdLst/>
                <a:ahLst/>
                <a:cxnLst/>
                <a:rect l="l" t="t" r="r" b="b"/>
                <a:pathLst>
                  <a:path w="24698" h="14241" extrusionOk="0">
                    <a:moveTo>
                      <a:pt x="22790" y="9508"/>
                    </a:moveTo>
                    <a:cubicBezTo>
                      <a:pt x="22786" y="9514"/>
                      <a:pt x="22782" y="9519"/>
                      <a:pt x="22779" y="9519"/>
                    </a:cubicBezTo>
                    <a:cubicBezTo>
                      <a:pt x="22776" y="9519"/>
                      <a:pt x="22775" y="9516"/>
                      <a:pt x="22775" y="9508"/>
                    </a:cubicBezTo>
                    <a:close/>
                    <a:moveTo>
                      <a:pt x="23048" y="0"/>
                    </a:moveTo>
                    <a:cubicBezTo>
                      <a:pt x="22970" y="0"/>
                      <a:pt x="22891" y="14"/>
                      <a:pt x="22812" y="44"/>
                    </a:cubicBezTo>
                    <a:cubicBezTo>
                      <a:pt x="22591" y="104"/>
                      <a:pt x="22424" y="263"/>
                      <a:pt x="22342" y="454"/>
                    </a:cubicBezTo>
                    <a:lnTo>
                      <a:pt x="22342" y="454"/>
                    </a:lnTo>
                    <a:cubicBezTo>
                      <a:pt x="22066" y="624"/>
                      <a:pt x="21803" y="797"/>
                      <a:pt x="21481" y="931"/>
                    </a:cubicBezTo>
                    <a:cubicBezTo>
                      <a:pt x="21074" y="1116"/>
                      <a:pt x="20631" y="1227"/>
                      <a:pt x="20224" y="1375"/>
                    </a:cubicBezTo>
                    <a:cubicBezTo>
                      <a:pt x="19743" y="1449"/>
                      <a:pt x="19300" y="1560"/>
                      <a:pt x="18856" y="1597"/>
                    </a:cubicBezTo>
                    <a:cubicBezTo>
                      <a:pt x="18375" y="1634"/>
                      <a:pt x="17932" y="1634"/>
                      <a:pt x="17451" y="1671"/>
                    </a:cubicBezTo>
                    <a:cubicBezTo>
                      <a:pt x="16970" y="1671"/>
                      <a:pt x="16527" y="1671"/>
                      <a:pt x="16046" y="1597"/>
                    </a:cubicBezTo>
                    <a:lnTo>
                      <a:pt x="15676" y="1560"/>
                    </a:lnTo>
                    <a:lnTo>
                      <a:pt x="15529" y="1560"/>
                    </a:lnTo>
                    <a:lnTo>
                      <a:pt x="15344" y="1523"/>
                    </a:lnTo>
                    <a:lnTo>
                      <a:pt x="14604" y="1412"/>
                    </a:lnTo>
                    <a:cubicBezTo>
                      <a:pt x="14124" y="1338"/>
                      <a:pt x="13643" y="1264"/>
                      <a:pt x="13162" y="1190"/>
                    </a:cubicBezTo>
                    <a:lnTo>
                      <a:pt x="11721" y="894"/>
                    </a:lnTo>
                    <a:cubicBezTo>
                      <a:pt x="11240" y="820"/>
                      <a:pt x="10759" y="709"/>
                      <a:pt x="10242" y="635"/>
                    </a:cubicBezTo>
                    <a:cubicBezTo>
                      <a:pt x="9761" y="525"/>
                      <a:pt x="9244" y="488"/>
                      <a:pt x="8763" y="414"/>
                    </a:cubicBezTo>
                    <a:lnTo>
                      <a:pt x="7987" y="303"/>
                    </a:lnTo>
                    <a:lnTo>
                      <a:pt x="7802" y="266"/>
                    </a:lnTo>
                    <a:lnTo>
                      <a:pt x="7617" y="266"/>
                    </a:lnTo>
                    <a:lnTo>
                      <a:pt x="7247" y="229"/>
                    </a:lnTo>
                    <a:cubicBezTo>
                      <a:pt x="6767" y="192"/>
                      <a:pt x="6212" y="192"/>
                      <a:pt x="5694" y="192"/>
                    </a:cubicBezTo>
                    <a:cubicBezTo>
                      <a:pt x="5177" y="266"/>
                      <a:pt x="4659" y="266"/>
                      <a:pt x="4179" y="377"/>
                    </a:cubicBezTo>
                    <a:cubicBezTo>
                      <a:pt x="3661" y="414"/>
                      <a:pt x="3180" y="562"/>
                      <a:pt x="2663" y="709"/>
                    </a:cubicBezTo>
                    <a:cubicBezTo>
                      <a:pt x="2182" y="894"/>
                      <a:pt x="1702" y="1042"/>
                      <a:pt x="1258" y="1301"/>
                    </a:cubicBezTo>
                    <a:cubicBezTo>
                      <a:pt x="814" y="1486"/>
                      <a:pt x="408" y="1819"/>
                      <a:pt x="1" y="2114"/>
                    </a:cubicBezTo>
                    <a:cubicBezTo>
                      <a:pt x="482" y="1929"/>
                      <a:pt x="888" y="1708"/>
                      <a:pt x="1369" y="1560"/>
                    </a:cubicBezTo>
                    <a:cubicBezTo>
                      <a:pt x="1849" y="1375"/>
                      <a:pt x="2330" y="1338"/>
                      <a:pt x="2811" y="1227"/>
                    </a:cubicBezTo>
                    <a:cubicBezTo>
                      <a:pt x="3291" y="1190"/>
                      <a:pt x="3772" y="1116"/>
                      <a:pt x="4253" y="1116"/>
                    </a:cubicBezTo>
                    <a:cubicBezTo>
                      <a:pt x="4413" y="1104"/>
                      <a:pt x="4573" y="1100"/>
                      <a:pt x="4733" y="1100"/>
                    </a:cubicBezTo>
                    <a:cubicBezTo>
                      <a:pt x="5054" y="1100"/>
                      <a:pt x="5374" y="1116"/>
                      <a:pt x="5694" y="1116"/>
                    </a:cubicBezTo>
                    <a:cubicBezTo>
                      <a:pt x="6175" y="1190"/>
                      <a:pt x="6619" y="1227"/>
                      <a:pt x="7136" y="1301"/>
                    </a:cubicBezTo>
                    <a:lnTo>
                      <a:pt x="7506" y="1375"/>
                    </a:lnTo>
                    <a:lnTo>
                      <a:pt x="7617" y="1375"/>
                    </a:lnTo>
                    <a:lnTo>
                      <a:pt x="7654" y="1412"/>
                    </a:lnTo>
                    <a:lnTo>
                      <a:pt x="7839" y="1449"/>
                    </a:lnTo>
                    <a:lnTo>
                      <a:pt x="8541" y="1597"/>
                    </a:lnTo>
                    <a:cubicBezTo>
                      <a:pt x="9022" y="1708"/>
                      <a:pt x="9502" y="1782"/>
                      <a:pt x="9983" y="1929"/>
                    </a:cubicBezTo>
                    <a:cubicBezTo>
                      <a:pt x="10464" y="2040"/>
                      <a:pt x="10944" y="2151"/>
                      <a:pt x="11425" y="2262"/>
                    </a:cubicBezTo>
                    <a:lnTo>
                      <a:pt x="12904" y="2632"/>
                    </a:lnTo>
                    <a:cubicBezTo>
                      <a:pt x="13384" y="2780"/>
                      <a:pt x="13865" y="2854"/>
                      <a:pt x="14383" y="2928"/>
                    </a:cubicBezTo>
                    <a:lnTo>
                      <a:pt x="15085" y="3076"/>
                    </a:lnTo>
                    <a:lnTo>
                      <a:pt x="15270" y="3113"/>
                    </a:lnTo>
                    <a:lnTo>
                      <a:pt x="15492" y="3113"/>
                    </a:lnTo>
                    <a:lnTo>
                      <a:pt x="15898" y="3149"/>
                    </a:lnTo>
                    <a:cubicBezTo>
                      <a:pt x="16416" y="3223"/>
                      <a:pt x="16933" y="3223"/>
                      <a:pt x="17451" y="3260"/>
                    </a:cubicBezTo>
                    <a:cubicBezTo>
                      <a:pt x="17969" y="3260"/>
                      <a:pt x="18486" y="3260"/>
                      <a:pt x="19041" y="3186"/>
                    </a:cubicBezTo>
                    <a:cubicBezTo>
                      <a:pt x="19558" y="3149"/>
                      <a:pt x="20076" y="3002"/>
                      <a:pt x="20594" y="2891"/>
                    </a:cubicBezTo>
                    <a:cubicBezTo>
                      <a:pt x="21111" y="2743"/>
                      <a:pt x="21629" y="2595"/>
                      <a:pt x="22109" y="2336"/>
                    </a:cubicBezTo>
                    <a:cubicBezTo>
                      <a:pt x="22406" y="2230"/>
                      <a:pt x="22679" y="2075"/>
                      <a:pt x="22948" y="1907"/>
                    </a:cubicBezTo>
                    <a:lnTo>
                      <a:pt x="22948" y="1907"/>
                    </a:lnTo>
                    <a:lnTo>
                      <a:pt x="22997" y="2003"/>
                    </a:lnTo>
                    <a:lnTo>
                      <a:pt x="23071" y="2188"/>
                    </a:lnTo>
                    <a:cubicBezTo>
                      <a:pt x="23108" y="2299"/>
                      <a:pt x="23182" y="2410"/>
                      <a:pt x="23182" y="2521"/>
                    </a:cubicBezTo>
                    <a:lnTo>
                      <a:pt x="23255" y="2891"/>
                    </a:lnTo>
                    <a:lnTo>
                      <a:pt x="23292" y="3260"/>
                    </a:lnTo>
                    <a:cubicBezTo>
                      <a:pt x="23292" y="3371"/>
                      <a:pt x="23292" y="3519"/>
                      <a:pt x="23292" y="3630"/>
                    </a:cubicBezTo>
                    <a:cubicBezTo>
                      <a:pt x="23292" y="3778"/>
                      <a:pt x="23292" y="3926"/>
                      <a:pt x="23292" y="4037"/>
                    </a:cubicBezTo>
                    <a:lnTo>
                      <a:pt x="23255" y="4406"/>
                    </a:lnTo>
                    <a:lnTo>
                      <a:pt x="23145" y="4850"/>
                    </a:lnTo>
                    <a:cubicBezTo>
                      <a:pt x="23108" y="5072"/>
                      <a:pt x="22997" y="5368"/>
                      <a:pt x="22923" y="5663"/>
                    </a:cubicBezTo>
                    <a:cubicBezTo>
                      <a:pt x="22886" y="5922"/>
                      <a:pt x="22775" y="6218"/>
                      <a:pt x="22701" y="6477"/>
                    </a:cubicBezTo>
                    <a:cubicBezTo>
                      <a:pt x="22590" y="6773"/>
                      <a:pt x="22516" y="7031"/>
                      <a:pt x="22405" y="7327"/>
                    </a:cubicBezTo>
                    <a:cubicBezTo>
                      <a:pt x="22331" y="7660"/>
                      <a:pt x="22257" y="7956"/>
                      <a:pt x="22183" y="8251"/>
                    </a:cubicBezTo>
                    <a:lnTo>
                      <a:pt x="22035" y="9139"/>
                    </a:lnTo>
                    <a:lnTo>
                      <a:pt x="21962" y="9361"/>
                    </a:lnTo>
                    <a:lnTo>
                      <a:pt x="21962" y="9619"/>
                    </a:lnTo>
                    <a:cubicBezTo>
                      <a:pt x="21962" y="9767"/>
                      <a:pt x="21962" y="9915"/>
                      <a:pt x="21962" y="10063"/>
                    </a:cubicBezTo>
                    <a:cubicBezTo>
                      <a:pt x="21962" y="10396"/>
                      <a:pt x="21998" y="10692"/>
                      <a:pt x="22035" y="10987"/>
                    </a:cubicBezTo>
                    <a:cubicBezTo>
                      <a:pt x="22072" y="11320"/>
                      <a:pt x="22183" y="11616"/>
                      <a:pt x="22257" y="11912"/>
                    </a:cubicBezTo>
                    <a:cubicBezTo>
                      <a:pt x="22368" y="12207"/>
                      <a:pt x="22479" y="12466"/>
                      <a:pt x="22590" y="12762"/>
                    </a:cubicBezTo>
                    <a:lnTo>
                      <a:pt x="22812" y="13169"/>
                    </a:lnTo>
                    <a:cubicBezTo>
                      <a:pt x="22886" y="13279"/>
                      <a:pt x="22960" y="13427"/>
                      <a:pt x="23071" y="13538"/>
                    </a:cubicBezTo>
                    <a:cubicBezTo>
                      <a:pt x="23219" y="13797"/>
                      <a:pt x="23403" y="14019"/>
                      <a:pt x="23588" y="14241"/>
                    </a:cubicBezTo>
                    <a:cubicBezTo>
                      <a:pt x="23477" y="13982"/>
                      <a:pt x="23292" y="13723"/>
                      <a:pt x="23219" y="13464"/>
                    </a:cubicBezTo>
                    <a:cubicBezTo>
                      <a:pt x="23108" y="13206"/>
                      <a:pt x="22997" y="12910"/>
                      <a:pt x="22923" y="12651"/>
                    </a:cubicBezTo>
                    <a:cubicBezTo>
                      <a:pt x="22849" y="12355"/>
                      <a:pt x="22775" y="12059"/>
                      <a:pt x="22738" y="11801"/>
                    </a:cubicBezTo>
                    <a:cubicBezTo>
                      <a:pt x="22701" y="11505"/>
                      <a:pt x="22664" y="11246"/>
                      <a:pt x="22664" y="10950"/>
                    </a:cubicBezTo>
                    <a:cubicBezTo>
                      <a:pt x="22627" y="10655"/>
                      <a:pt x="22664" y="10396"/>
                      <a:pt x="22701" y="10100"/>
                    </a:cubicBezTo>
                    <a:cubicBezTo>
                      <a:pt x="22701" y="9952"/>
                      <a:pt x="22738" y="9841"/>
                      <a:pt x="22775" y="9693"/>
                    </a:cubicBezTo>
                    <a:lnTo>
                      <a:pt x="22812" y="9508"/>
                    </a:lnTo>
                    <a:lnTo>
                      <a:pt x="22812" y="9471"/>
                    </a:lnTo>
                    <a:lnTo>
                      <a:pt x="22812" y="9398"/>
                    </a:lnTo>
                    <a:lnTo>
                      <a:pt x="22849" y="9324"/>
                    </a:lnTo>
                    <a:lnTo>
                      <a:pt x="23108" y="8436"/>
                    </a:lnTo>
                    <a:lnTo>
                      <a:pt x="23403" y="7660"/>
                    </a:lnTo>
                    <a:lnTo>
                      <a:pt x="23736" y="6884"/>
                    </a:lnTo>
                    <a:cubicBezTo>
                      <a:pt x="23847" y="6588"/>
                      <a:pt x="23958" y="6329"/>
                      <a:pt x="24069" y="6033"/>
                    </a:cubicBezTo>
                    <a:cubicBezTo>
                      <a:pt x="24180" y="5737"/>
                      <a:pt x="24291" y="5479"/>
                      <a:pt x="24402" y="5146"/>
                    </a:cubicBezTo>
                    <a:lnTo>
                      <a:pt x="24512" y="4702"/>
                    </a:lnTo>
                    <a:cubicBezTo>
                      <a:pt x="24549" y="4554"/>
                      <a:pt x="24586" y="4370"/>
                      <a:pt x="24586" y="4222"/>
                    </a:cubicBezTo>
                    <a:cubicBezTo>
                      <a:pt x="24623" y="4037"/>
                      <a:pt x="24660" y="3889"/>
                      <a:pt x="24660" y="3704"/>
                    </a:cubicBezTo>
                    <a:cubicBezTo>
                      <a:pt x="24660" y="3556"/>
                      <a:pt x="24697" y="3371"/>
                      <a:pt x="24697" y="3223"/>
                    </a:cubicBezTo>
                    <a:lnTo>
                      <a:pt x="24660" y="2706"/>
                    </a:lnTo>
                    <a:lnTo>
                      <a:pt x="24586" y="2188"/>
                    </a:lnTo>
                    <a:cubicBezTo>
                      <a:pt x="24549" y="2040"/>
                      <a:pt x="24476" y="1856"/>
                      <a:pt x="24439" y="1708"/>
                    </a:cubicBezTo>
                    <a:lnTo>
                      <a:pt x="24365" y="1449"/>
                    </a:lnTo>
                    <a:lnTo>
                      <a:pt x="24217" y="1190"/>
                    </a:lnTo>
                    <a:cubicBezTo>
                      <a:pt x="24106" y="857"/>
                      <a:pt x="23847" y="562"/>
                      <a:pt x="23625" y="266"/>
                    </a:cubicBezTo>
                    <a:cubicBezTo>
                      <a:pt x="23463" y="103"/>
                      <a:pt x="23261" y="0"/>
                      <a:pt x="2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7"/>
            <p:cNvGrpSpPr/>
            <p:nvPr/>
          </p:nvGrpSpPr>
          <p:grpSpPr>
            <a:xfrm rot="10800000" flipH="1">
              <a:off x="7831825" y="3920725"/>
              <a:ext cx="854975" cy="844975"/>
              <a:chOff x="469500" y="425700"/>
              <a:chExt cx="854975" cy="844975"/>
            </a:xfrm>
          </p:grpSpPr>
          <p:sp>
            <p:nvSpPr>
              <p:cNvPr id="220" name="Google Shape;220;p7"/>
              <p:cNvSpPr/>
              <p:nvPr/>
            </p:nvSpPr>
            <p:spPr>
              <a:xfrm>
                <a:off x="799475" y="429225"/>
                <a:ext cx="525000" cy="540125"/>
              </a:xfrm>
              <a:custGeom>
                <a:avLst/>
                <a:gdLst/>
                <a:ahLst/>
                <a:cxnLst/>
                <a:rect l="l" t="t" r="r" b="b"/>
                <a:pathLst>
                  <a:path w="21000" h="21605" extrusionOk="0">
                    <a:moveTo>
                      <a:pt x="19265" y="1598"/>
                    </a:moveTo>
                    <a:cubicBezTo>
                      <a:pt x="19332" y="1598"/>
                      <a:pt x="19373" y="1604"/>
                      <a:pt x="19373" y="1604"/>
                    </a:cubicBezTo>
                    <a:lnTo>
                      <a:pt x="19410" y="1678"/>
                    </a:lnTo>
                    <a:cubicBezTo>
                      <a:pt x="19384" y="1651"/>
                      <a:pt x="19376" y="1625"/>
                      <a:pt x="19374" y="1625"/>
                    </a:cubicBezTo>
                    <a:cubicBezTo>
                      <a:pt x="19373" y="1625"/>
                      <a:pt x="19373" y="1630"/>
                      <a:pt x="19373" y="1641"/>
                    </a:cubicBezTo>
                    <a:cubicBezTo>
                      <a:pt x="19373" y="1641"/>
                      <a:pt x="19373" y="1678"/>
                      <a:pt x="19373" y="1751"/>
                    </a:cubicBezTo>
                    <a:cubicBezTo>
                      <a:pt x="19373" y="1788"/>
                      <a:pt x="19373" y="1825"/>
                      <a:pt x="19336" y="1899"/>
                    </a:cubicBezTo>
                    <a:lnTo>
                      <a:pt x="19299" y="2010"/>
                    </a:lnTo>
                    <a:lnTo>
                      <a:pt x="19299" y="2047"/>
                    </a:lnTo>
                    <a:lnTo>
                      <a:pt x="19299" y="2084"/>
                    </a:lnTo>
                    <a:lnTo>
                      <a:pt x="19040" y="2602"/>
                    </a:lnTo>
                    <a:cubicBezTo>
                      <a:pt x="18966" y="2787"/>
                      <a:pt x="18892" y="2861"/>
                      <a:pt x="18819" y="3008"/>
                    </a:cubicBezTo>
                    <a:cubicBezTo>
                      <a:pt x="18745" y="3156"/>
                      <a:pt x="18671" y="3304"/>
                      <a:pt x="18560" y="3452"/>
                    </a:cubicBezTo>
                    <a:cubicBezTo>
                      <a:pt x="18375" y="3711"/>
                      <a:pt x="18153" y="3970"/>
                      <a:pt x="17931" y="4229"/>
                    </a:cubicBezTo>
                    <a:cubicBezTo>
                      <a:pt x="16970" y="5227"/>
                      <a:pt x="15824" y="6003"/>
                      <a:pt x="14567" y="6484"/>
                    </a:cubicBezTo>
                    <a:cubicBezTo>
                      <a:pt x="14418" y="6543"/>
                      <a:pt x="14267" y="6598"/>
                      <a:pt x="14115" y="6650"/>
                    </a:cubicBezTo>
                    <a:lnTo>
                      <a:pt x="14115" y="6650"/>
                    </a:lnTo>
                    <a:cubicBezTo>
                      <a:pt x="14394" y="6102"/>
                      <a:pt x="14707" y="5553"/>
                      <a:pt x="15084" y="5005"/>
                    </a:cubicBezTo>
                    <a:cubicBezTo>
                      <a:pt x="15491" y="4450"/>
                      <a:pt x="15935" y="3933"/>
                      <a:pt x="16415" y="3415"/>
                    </a:cubicBezTo>
                    <a:cubicBezTo>
                      <a:pt x="16933" y="2935"/>
                      <a:pt x="17451" y="2491"/>
                      <a:pt x="18042" y="2084"/>
                    </a:cubicBezTo>
                    <a:cubicBezTo>
                      <a:pt x="18190" y="2010"/>
                      <a:pt x="18338" y="1899"/>
                      <a:pt x="18486" y="1825"/>
                    </a:cubicBezTo>
                    <a:cubicBezTo>
                      <a:pt x="18597" y="1788"/>
                      <a:pt x="18597" y="1788"/>
                      <a:pt x="18671" y="1751"/>
                    </a:cubicBezTo>
                    <a:cubicBezTo>
                      <a:pt x="18745" y="1715"/>
                      <a:pt x="18782" y="1678"/>
                      <a:pt x="18856" y="1678"/>
                    </a:cubicBezTo>
                    <a:cubicBezTo>
                      <a:pt x="19011" y="1611"/>
                      <a:pt x="19166" y="1598"/>
                      <a:pt x="19265" y="1598"/>
                    </a:cubicBezTo>
                    <a:close/>
                    <a:moveTo>
                      <a:pt x="19346" y="1"/>
                    </a:moveTo>
                    <a:cubicBezTo>
                      <a:pt x="19278" y="1"/>
                      <a:pt x="19212" y="5"/>
                      <a:pt x="19151" y="14"/>
                    </a:cubicBezTo>
                    <a:cubicBezTo>
                      <a:pt x="18856" y="14"/>
                      <a:pt x="18597" y="88"/>
                      <a:pt x="18375" y="162"/>
                    </a:cubicBezTo>
                    <a:cubicBezTo>
                      <a:pt x="18264" y="199"/>
                      <a:pt x="18153" y="236"/>
                      <a:pt x="18042" y="273"/>
                    </a:cubicBezTo>
                    <a:cubicBezTo>
                      <a:pt x="17931" y="310"/>
                      <a:pt x="17783" y="384"/>
                      <a:pt x="17709" y="421"/>
                    </a:cubicBezTo>
                    <a:cubicBezTo>
                      <a:pt x="17488" y="568"/>
                      <a:pt x="17340" y="679"/>
                      <a:pt x="17192" y="790"/>
                    </a:cubicBezTo>
                    <a:cubicBezTo>
                      <a:pt x="16489" y="1234"/>
                      <a:pt x="15861" y="1751"/>
                      <a:pt x="15306" y="2343"/>
                    </a:cubicBezTo>
                    <a:cubicBezTo>
                      <a:pt x="14197" y="3489"/>
                      <a:pt x="13384" y="4820"/>
                      <a:pt x="12755" y="6188"/>
                    </a:cubicBezTo>
                    <a:cubicBezTo>
                      <a:pt x="12627" y="6492"/>
                      <a:pt x="12513" y="6797"/>
                      <a:pt x="12409" y="7098"/>
                    </a:cubicBezTo>
                    <a:lnTo>
                      <a:pt x="12409" y="7098"/>
                    </a:lnTo>
                    <a:cubicBezTo>
                      <a:pt x="11870" y="7200"/>
                      <a:pt x="11338" y="7266"/>
                      <a:pt x="10833" y="7297"/>
                    </a:cubicBezTo>
                    <a:cubicBezTo>
                      <a:pt x="10666" y="7288"/>
                      <a:pt x="10500" y="7286"/>
                      <a:pt x="10335" y="7286"/>
                    </a:cubicBezTo>
                    <a:cubicBezTo>
                      <a:pt x="10171" y="7286"/>
                      <a:pt x="10008" y="7288"/>
                      <a:pt x="9849" y="7288"/>
                    </a:cubicBezTo>
                    <a:cubicBezTo>
                      <a:pt x="9530" y="7288"/>
                      <a:pt x="9225" y="7279"/>
                      <a:pt x="8947" y="7223"/>
                    </a:cubicBezTo>
                    <a:cubicBezTo>
                      <a:pt x="8652" y="7223"/>
                      <a:pt x="8356" y="7186"/>
                      <a:pt x="8097" y="7186"/>
                    </a:cubicBezTo>
                    <a:cubicBezTo>
                      <a:pt x="7801" y="7112"/>
                      <a:pt x="7505" y="7075"/>
                      <a:pt x="7247" y="7038"/>
                    </a:cubicBezTo>
                    <a:cubicBezTo>
                      <a:pt x="6138" y="6853"/>
                      <a:pt x="5139" y="6595"/>
                      <a:pt x="4252" y="6336"/>
                    </a:cubicBezTo>
                    <a:cubicBezTo>
                      <a:pt x="3365" y="6077"/>
                      <a:pt x="2625" y="5855"/>
                      <a:pt x="1997" y="5633"/>
                    </a:cubicBezTo>
                    <a:cubicBezTo>
                      <a:pt x="703" y="5190"/>
                      <a:pt x="1" y="4931"/>
                      <a:pt x="0" y="4931"/>
                    </a:cubicBezTo>
                    <a:lnTo>
                      <a:pt x="0" y="4931"/>
                    </a:lnTo>
                    <a:cubicBezTo>
                      <a:pt x="0" y="4931"/>
                      <a:pt x="185" y="5042"/>
                      <a:pt x="481" y="5190"/>
                    </a:cubicBezTo>
                    <a:cubicBezTo>
                      <a:pt x="814" y="5375"/>
                      <a:pt x="1257" y="5633"/>
                      <a:pt x="1849" y="5929"/>
                    </a:cubicBezTo>
                    <a:cubicBezTo>
                      <a:pt x="2441" y="6225"/>
                      <a:pt x="3180" y="6558"/>
                      <a:pt x="4067" y="6927"/>
                    </a:cubicBezTo>
                    <a:cubicBezTo>
                      <a:pt x="4918" y="7260"/>
                      <a:pt x="5916" y="7667"/>
                      <a:pt x="7062" y="7926"/>
                    </a:cubicBezTo>
                    <a:cubicBezTo>
                      <a:pt x="7358" y="8000"/>
                      <a:pt x="7616" y="8073"/>
                      <a:pt x="7912" y="8147"/>
                    </a:cubicBezTo>
                    <a:cubicBezTo>
                      <a:pt x="8245" y="8221"/>
                      <a:pt x="8541" y="8258"/>
                      <a:pt x="8873" y="8332"/>
                    </a:cubicBezTo>
                    <a:cubicBezTo>
                      <a:pt x="9169" y="8369"/>
                      <a:pt x="9502" y="8406"/>
                      <a:pt x="9835" y="8443"/>
                    </a:cubicBezTo>
                    <a:cubicBezTo>
                      <a:pt x="10130" y="8443"/>
                      <a:pt x="10463" y="8480"/>
                      <a:pt x="10796" y="8480"/>
                    </a:cubicBezTo>
                    <a:lnTo>
                      <a:pt x="11868" y="8480"/>
                    </a:lnTo>
                    <a:cubicBezTo>
                      <a:pt x="11911" y="8475"/>
                      <a:pt x="11955" y="8471"/>
                      <a:pt x="11999" y="8466"/>
                    </a:cubicBezTo>
                    <a:lnTo>
                      <a:pt x="11999" y="8466"/>
                    </a:lnTo>
                    <a:cubicBezTo>
                      <a:pt x="11840" y="9098"/>
                      <a:pt x="11713" y="9725"/>
                      <a:pt x="11646" y="10292"/>
                    </a:cubicBezTo>
                    <a:cubicBezTo>
                      <a:pt x="11609" y="10661"/>
                      <a:pt x="11572" y="10994"/>
                      <a:pt x="11535" y="11327"/>
                    </a:cubicBezTo>
                    <a:cubicBezTo>
                      <a:pt x="11535" y="11475"/>
                      <a:pt x="11498" y="11623"/>
                      <a:pt x="11498" y="11808"/>
                    </a:cubicBezTo>
                    <a:cubicBezTo>
                      <a:pt x="11498" y="11955"/>
                      <a:pt x="11498" y="12103"/>
                      <a:pt x="11498" y="12288"/>
                    </a:cubicBezTo>
                    <a:cubicBezTo>
                      <a:pt x="11498" y="12584"/>
                      <a:pt x="11498" y="12917"/>
                      <a:pt x="11498" y="13212"/>
                    </a:cubicBezTo>
                    <a:cubicBezTo>
                      <a:pt x="11498" y="13508"/>
                      <a:pt x="11535" y="13804"/>
                      <a:pt x="11535" y="14100"/>
                    </a:cubicBezTo>
                    <a:cubicBezTo>
                      <a:pt x="11609" y="15283"/>
                      <a:pt x="11794" y="16318"/>
                      <a:pt x="11942" y="17242"/>
                    </a:cubicBezTo>
                    <a:cubicBezTo>
                      <a:pt x="12164" y="18166"/>
                      <a:pt x="12349" y="18943"/>
                      <a:pt x="12534" y="19571"/>
                    </a:cubicBezTo>
                    <a:cubicBezTo>
                      <a:pt x="12718" y="20237"/>
                      <a:pt x="12903" y="20717"/>
                      <a:pt x="13014" y="21087"/>
                    </a:cubicBezTo>
                    <a:cubicBezTo>
                      <a:pt x="13125" y="21420"/>
                      <a:pt x="13162" y="21605"/>
                      <a:pt x="13162" y="21605"/>
                    </a:cubicBezTo>
                    <a:cubicBezTo>
                      <a:pt x="13162" y="21605"/>
                      <a:pt x="13125" y="21420"/>
                      <a:pt x="13088" y="21050"/>
                    </a:cubicBezTo>
                    <a:cubicBezTo>
                      <a:pt x="13014" y="20680"/>
                      <a:pt x="12940" y="20163"/>
                      <a:pt x="12829" y="19534"/>
                    </a:cubicBezTo>
                    <a:cubicBezTo>
                      <a:pt x="12755" y="18869"/>
                      <a:pt x="12644" y="18056"/>
                      <a:pt x="12570" y="17131"/>
                    </a:cubicBezTo>
                    <a:cubicBezTo>
                      <a:pt x="12497" y="16244"/>
                      <a:pt x="12423" y="15209"/>
                      <a:pt x="12460" y="14063"/>
                    </a:cubicBezTo>
                    <a:cubicBezTo>
                      <a:pt x="12460" y="13804"/>
                      <a:pt x="12460" y="13508"/>
                      <a:pt x="12460" y="13212"/>
                    </a:cubicBezTo>
                    <a:cubicBezTo>
                      <a:pt x="12497" y="12917"/>
                      <a:pt x="12534" y="12658"/>
                      <a:pt x="12570" y="12325"/>
                    </a:cubicBezTo>
                    <a:cubicBezTo>
                      <a:pt x="12570" y="12177"/>
                      <a:pt x="12570" y="12029"/>
                      <a:pt x="12607" y="11881"/>
                    </a:cubicBezTo>
                    <a:cubicBezTo>
                      <a:pt x="12607" y="11734"/>
                      <a:pt x="12644" y="11586"/>
                      <a:pt x="12681" y="11438"/>
                    </a:cubicBezTo>
                    <a:cubicBezTo>
                      <a:pt x="12718" y="11142"/>
                      <a:pt x="12755" y="10846"/>
                      <a:pt x="12792" y="10514"/>
                    </a:cubicBezTo>
                    <a:cubicBezTo>
                      <a:pt x="12940" y="9848"/>
                      <a:pt x="13088" y="9294"/>
                      <a:pt x="13310" y="8665"/>
                    </a:cubicBezTo>
                    <a:cubicBezTo>
                      <a:pt x="13359" y="8524"/>
                      <a:pt x="13409" y="8384"/>
                      <a:pt x="13460" y="8243"/>
                    </a:cubicBezTo>
                    <a:lnTo>
                      <a:pt x="13460" y="8243"/>
                    </a:lnTo>
                    <a:cubicBezTo>
                      <a:pt x="14001" y="8143"/>
                      <a:pt x="14553" y="8010"/>
                      <a:pt x="15084" y="7815"/>
                    </a:cubicBezTo>
                    <a:cubicBezTo>
                      <a:pt x="16489" y="7297"/>
                      <a:pt x="17931" y="6484"/>
                      <a:pt x="19040" y="5301"/>
                    </a:cubicBezTo>
                    <a:cubicBezTo>
                      <a:pt x="19336" y="5005"/>
                      <a:pt x="19595" y="4672"/>
                      <a:pt x="19854" y="4339"/>
                    </a:cubicBezTo>
                    <a:cubicBezTo>
                      <a:pt x="19965" y="4192"/>
                      <a:pt x="20076" y="4007"/>
                      <a:pt x="20186" y="3822"/>
                    </a:cubicBezTo>
                    <a:cubicBezTo>
                      <a:pt x="20297" y="3637"/>
                      <a:pt x="20445" y="3415"/>
                      <a:pt x="20519" y="3230"/>
                    </a:cubicBezTo>
                    <a:lnTo>
                      <a:pt x="20741" y="2713"/>
                    </a:lnTo>
                    <a:lnTo>
                      <a:pt x="20815" y="2528"/>
                    </a:lnTo>
                    <a:lnTo>
                      <a:pt x="20889" y="2343"/>
                    </a:lnTo>
                    <a:cubicBezTo>
                      <a:pt x="20926" y="2232"/>
                      <a:pt x="20926" y="2121"/>
                      <a:pt x="20963" y="1973"/>
                    </a:cubicBezTo>
                    <a:cubicBezTo>
                      <a:pt x="21000" y="1825"/>
                      <a:pt x="21000" y="1678"/>
                      <a:pt x="21000" y="1493"/>
                    </a:cubicBezTo>
                    <a:cubicBezTo>
                      <a:pt x="21000" y="1382"/>
                      <a:pt x="20889" y="1012"/>
                      <a:pt x="20852" y="975"/>
                    </a:cubicBezTo>
                    <a:cubicBezTo>
                      <a:pt x="20704" y="642"/>
                      <a:pt x="20408" y="310"/>
                      <a:pt x="20076" y="162"/>
                    </a:cubicBezTo>
                    <a:cubicBezTo>
                      <a:pt x="19821" y="49"/>
                      <a:pt x="19567" y="1"/>
                      <a:pt x="19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946425" y="654150"/>
                <a:ext cx="358650" cy="616525"/>
              </a:xfrm>
              <a:custGeom>
                <a:avLst/>
                <a:gdLst/>
                <a:ahLst/>
                <a:cxnLst/>
                <a:rect l="l" t="t" r="r" b="b"/>
                <a:pathLst>
                  <a:path w="14346" h="24661" extrusionOk="0">
                    <a:moveTo>
                      <a:pt x="11018" y="1"/>
                    </a:moveTo>
                    <a:cubicBezTo>
                      <a:pt x="10870" y="1"/>
                      <a:pt x="10685" y="1"/>
                      <a:pt x="10537" y="38"/>
                    </a:cubicBezTo>
                    <a:cubicBezTo>
                      <a:pt x="10353" y="38"/>
                      <a:pt x="10205" y="38"/>
                      <a:pt x="10020" y="75"/>
                    </a:cubicBezTo>
                    <a:cubicBezTo>
                      <a:pt x="9872" y="112"/>
                      <a:pt x="9687" y="149"/>
                      <a:pt x="9539" y="186"/>
                    </a:cubicBezTo>
                    <a:lnTo>
                      <a:pt x="9133" y="297"/>
                    </a:lnTo>
                    <a:cubicBezTo>
                      <a:pt x="8763" y="370"/>
                      <a:pt x="8504" y="481"/>
                      <a:pt x="8208" y="592"/>
                    </a:cubicBezTo>
                    <a:cubicBezTo>
                      <a:pt x="7913" y="703"/>
                      <a:pt x="7654" y="814"/>
                      <a:pt x="7395" y="925"/>
                    </a:cubicBezTo>
                    <a:lnTo>
                      <a:pt x="6582" y="1258"/>
                    </a:lnTo>
                    <a:lnTo>
                      <a:pt x="5805" y="1590"/>
                    </a:lnTo>
                    <a:lnTo>
                      <a:pt x="4955" y="1849"/>
                    </a:lnTo>
                    <a:lnTo>
                      <a:pt x="4844" y="1849"/>
                    </a:lnTo>
                    <a:lnTo>
                      <a:pt x="4770" y="1886"/>
                    </a:lnTo>
                    <a:lnTo>
                      <a:pt x="4548" y="1923"/>
                    </a:lnTo>
                    <a:cubicBezTo>
                      <a:pt x="4400" y="1960"/>
                      <a:pt x="4289" y="1960"/>
                      <a:pt x="4142" y="1997"/>
                    </a:cubicBezTo>
                    <a:cubicBezTo>
                      <a:pt x="3883" y="1997"/>
                      <a:pt x="3587" y="2034"/>
                      <a:pt x="3291" y="2034"/>
                    </a:cubicBezTo>
                    <a:cubicBezTo>
                      <a:pt x="3032" y="2034"/>
                      <a:pt x="2737" y="1997"/>
                      <a:pt x="2441" y="1960"/>
                    </a:cubicBezTo>
                    <a:cubicBezTo>
                      <a:pt x="2182" y="1886"/>
                      <a:pt x="1886" y="1849"/>
                      <a:pt x="1627" y="1775"/>
                    </a:cubicBezTo>
                    <a:cubicBezTo>
                      <a:pt x="1332" y="1664"/>
                      <a:pt x="1073" y="1590"/>
                      <a:pt x="814" y="1480"/>
                    </a:cubicBezTo>
                    <a:cubicBezTo>
                      <a:pt x="518" y="1369"/>
                      <a:pt x="260" y="1221"/>
                      <a:pt x="1" y="1073"/>
                    </a:cubicBezTo>
                    <a:lnTo>
                      <a:pt x="1" y="1073"/>
                    </a:lnTo>
                    <a:cubicBezTo>
                      <a:pt x="223" y="1258"/>
                      <a:pt x="444" y="1480"/>
                      <a:pt x="703" y="1627"/>
                    </a:cubicBezTo>
                    <a:cubicBezTo>
                      <a:pt x="851" y="1701"/>
                      <a:pt x="962" y="1812"/>
                      <a:pt x="1073" y="1886"/>
                    </a:cubicBezTo>
                    <a:lnTo>
                      <a:pt x="1480" y="2071"/>
                    </a:lnTo>
                    <a:cubicBezTo>
                      <a:pt x="1775" y="2219"/>
                      <a:pt x="2071" y="2330"/>
                      <a:pt x="2330" y="2441"/>
                    </a:cubicBezTo>
                    <a:cubicBezTo>
                      <a:pt x="2626" y="2515"/>
                      <a:pt x="2921" y="2589"/>
                      <a:pt x="3254" y="2626"/>
                    </a:cubicBezTo>
                    <a:cubicBezTo>
                      <a:pt x="3550" y="2700"/>
                      <a:pt x="3846" y="2700"/>
                      <a:pt x="4178" y="2737"/>
                    </a:cubicBezTo>
                    <a:cubicBezTo>
                      <a:pt x="4326" y="2737"/>
                      <a:pt x="4474" y="2737"/>
                      <a:pt x="4659" y="2700"/>
                    </a:cubicBezTo>
                    <a:lnTo>
                      <a:pt x="4881" y="2700"/>
                    </a:lnTo>
                    <a:lnTo>
                      <a:pt x="5140" y="2663"/>
                    </a:lnTo>
                    <a:lnTo>
                      <a:pt x="5990" y="2515"/>
                    </a:lnTo>
                    <a:cubicBezTo>
                      <a:pt x="6286" y="2441"/>
                      <a:pt x="6619" y="2367"/>
                      <a:pt x="6914" y="2256"/>
                    </a:cubicBezTo>
                    <a:cubicBezTo>
                      <a:pt x="7210" y="2182"/>
                      <a:pt x="7506" y="2108"/>
                      <a:pt x="7765" y="1997"/>
                    </a:cubicBezTo>
                    <a:cubicBezTo>
                      <a:pt x="8060" y="1923"/>
                      <a:pt x="8319" y="1812"/>
                      <a:pt x="8615" y="1738"/>
                    </a:cubicBezTo>
                    <a:cubicBezTo>
                      <a:pt x="8874" y="1664"/>
                      <a:pt x="9170" y="1590"/>
                      <a:pt x="9391" y="1517"/>
                    </a:cubicBezTo>
                    <a:lnTo>
                      <a:pt x="9835" y="1443"/>
                    </a:lnTo>
                    <a:lnTo>
                      <a:pt x="10205" y="1406"/>
                    </a:lnTo>
                    <a:cubicBezTo>
                      <a:pt x="10279" y="1387"/>
                      <a:pt x="10343" y="1387"/>
                      <a:pt x="10408" y="1387"/>
                    </a:cubicBezTo>
                    <a:cubicBezTo>
                      <a:pt x="10473" y="1387"/>
                      <a:pt x="10537" y="1387"/>
                      <a:pt x="10611" y="1369"/>
                    </a:cubicBezTo>
                    <a:cubicBezTo>
                      <a:pt x="10722" y="1369"/>
                      <a:pt x="10870" y="1369"/>
                      <a:pt x="10981" y="1406"/>
                    </a:cubicBezTo>
                    <a:lnTo>
                      <a:pt x="11388" y="1406"/>
                    </a:lnTo>
                    <a:lnTo>
                      <a:pt x="11721" y="1517"/>
                    </a:lnTo>
                    <a:cubicBezTo>
                      <a:pt x="11868" y="1517"/>
                      <a:pt x="11942" y="1590"/>
                      <a:pt x="12053" y="1627"/>
                    </a:cubicBezTo>
                    <a:lnTo>
                      <a:pt x="12238" y="1664"/>
                    </a:lnTo>
                    <a:lnTo>
                      <a:pt x="12335" y="1737"/>
                    </a:lnTo>
                    <a:lnTo>
                      <a:pt x="12335" y="1737"/>
                    </a:lnTo>
                    <a:cubicBezTo>
                      <a:pt x="12177" y="1994"/>
                      <a:pt x="12030" y="2261"/>
                      <a:pt x="11905" y="2552"/>
                    </a:cubicBezTo>
                    <a:cubicBezTo>
                      <a:pt x="11647" y="3032"/>
                      <a:pt x="11536" y="3550"/>
                      <a:pt x="11351" y="4068"/>
                    </a:cubicBezTo>
                    <a:cubicBezTo>
                      <a:pt x="11240" y="4585"/>
                      <a:pt x="11129" y="5140"/>
                      <a:pt x="11055" y="5657"/>
                    </a:cubicBezTo>
                    <a:cubicBezTo>
                      <a:pt x="10981" y="6175"/>
                      <a:pt x="11018" y="6692"/>
                      <a:pt x="10981" y="7247"/>
                    </a:cubicBezTo>
                    <a:cubicBezTo>
                      <a:pt x="11018" y="7765"/>
                      <a:pt x="11018" y="8282"/>
                      <a:pt x="11092" y="8800"/>
                    </a:cubicBezTo>
                    <a:lnTo>
                      <a:pt x="11129" y="9169"/>
                    </a:lnTo>
                    <a:lnTo>
                      <a:pt x="11129" y="9280"/>
                    </a:lnTo>
                    <a:lnTo>
                      <a:pt x="11129" y="9354"/>
                    </a:lnTo>
                    <a:lnTo>
                      <a:pt x="11166" y="9391"/>
                    </a:lnTo>
                    <a:lnTo>
                      <a:pt x="11203" y="9576"/>
                    </a:lnTo>
                    <a:lnTo>
                      <a:pt x="11314" y="10316"/>
                    </a:lnTo>
                    <a:cubicBezTo>
                      <a:pt x="11388" y="10796"/>
                      <a:pt x="11499" y="11277"/>
                      <a:pt x="11610" y="11794"/>
                    </a:cubicBezTo>
                    <a:lnTo>
                      <a:pt x="11979" y="13273"/>
                    </a:lnTo>
                    <a:cubicBezTo>
                      <a:pt x="12090" y="13754"/>
                      <a:pt x="12201" y="14234"/>
                      <a:pt x="12312" y="14715"/>
                    </a:cubicBezTo>
                    <a:cubicBezTo>
                      <a:pt x="12460" y="15196"/>
                      <a:pt x="12571" y="15639"/>
                      <a:pt x="12645" y="16120"/>
                    </a:cubicBezTo>
                    <a:lnTo>
                      <a:pt x="12830" y="16859"/>
                    </a:lnTo>
                    <a:lnTo>
                      <a:pt x="12867" y="17007"/>
                    </a:lnTo>
                    <a:lnTo>
                      <a:pt x="12867" y="17081"/>
                    </a:lnTo>
                    <a:lnTo>
                      <a:pt x="12867" y="17118"/>
                    </a:lnTo>
                    <a:lnTo>
                      <a:pt x="12867" y="17192"/>
                    </a:lnTo>
                    <a:lnTo>
                      <a:pt x="12941" y="17562"/>
                    </a:lnTo>
                    <a:cubicBezTo>
                      <a:pt x="13014" y="18079"/>
                      <a:pt x="13051" y="18523"/>
                      <a:pt x="13125" y="19004"/>
                    </a:cubicBezTo>
                    <a:cubicBezTo>
                      <a:pt x="13125" y="19484"/>
                      <a:pt x="13162" y="19965"/>
                      <a:pt x="13125" y="20446"/>
                    </a:cubicBezTo>
                    <a:cubicBezTo>
                      <a:pt x="13162" y="20926"/>
                      <a:pt x="13088" y="21407"/>
                      <a:pt x="13014" y="21887"/>
                    </a:cubicBezTo>
                    <a:cubicBezTo>
                      <a:pt x="12941" y="22368"/>
                      <a:pt x="12867" y="22849"/>
                      <a:pt x="12682" y="23292"/>
                    </a:cubicBezTo>
                    <a:cubicBezTo>
                      <a:pt x="12571" y="23773"/>
                      <a:pt x="12349" y="24217"/>
                      <a:pt x="12127" y="24660"/>
                    </a:cubicBezTo>
                    <a:cubicBezTo>
                      <a:pt x="12423" y="24290"/>
                      <a:pt x="12756" y="23884"/>
                      <a:pt x="12941" y="23403"/>
                    </a:cubicBezTo>
                    <a:cubicBezTo>
                      <a:pt x="13199" y="22960"/>
                      <a:pt x="13384" y="22479"/>
                      <a:pt x="13569" y="21998"/>
                    </a:cubicBezTo>
                    <a:cubicBezTo>
                      <a:pt x="13680" y="21518"/>
                      <a:pt x="13828" y="21037"/>
                      <a:pt x="13902" y="20519"/>
                    </a:cubicBezTo>
                    <a:cubicBezTo>
                      <a:pt x="13976" y="20002"/>
                      <a:pt x="14013" y="19484"/>
                      <a:pt x="14050" y="18967"/>
                    </a:cubicBezTo>
                    <a:cubicBezTo>
                      <a:pt x="14050" y="18449"/>
                      <a:pt x="14050" y="17932"/>
                      <a:pt x="14013" y="17451"/>
                    </a:cubicBezTo>
                    <a:lnTo>
                      <a:pt x="14013" y="17081"/>
                    </a:lnTo>
                    <a:lnTo>
                      <a:pt x="13976" y="16970"/>
                    </a:lnTo>
                    <a:lnTo>
                      <a:pt x="13976" y="16933"/>
                    </a:lnTo>
                    <a:lnTo>
                      <a:pt x="13976" y="16859"/>
                    </a:lnTo>
                    <a:lnTo>
                      <a:pt x="13939" y="16675"/>
                    </a:lnTo>
                    <a:lnTo>
                      <a:pt x="13865" y="15935"/>
                    </a:lnTo>
                    <a:cubicBezTo>
                      <a:pt x="13791" y="15418"/>
                      <a:pt x="13717" y="14937"/>
                      <a:pt x="13643" y="14419"/>
                    </a:cubicBezTo>
                    <a:cubicBezTo>
                      <a:pt x="13532" y="13939"/>
                      <a:pt x="13458" y="13458"/>
                      <a:pt x="13347" y="12940"/>
                    </a:cubicBezTo>
                    <a:lnTo>
                      <a:pt x="13088" y="11536"/>
                    </a:lnTo>
                    <a:cubicBezTo>
                      <a:pt x="12978" y="11055"/>
                      <a:pt x="12904" y="10574"/>
                      <a:pt x="12830" y="10057"/>
                    </a:cubicBezTo>
                    <a:lnTo>
                      <a:pt x="12719" y="9317"/>
                    </a:lnTo>
                    <a:lnTo>
                      <a:pt x="12682" y="9133"/>
                    </a:lnTo>
                    <a:lnTo>
                      <a:pt x="12682" y="9096"/>
                    </a:lnTo>
                    <a:lnTo>
                      <a:pt x="12682" y="8985"/>
                    </a:lnTo>
                    <a:lnTo>
                      <a:pt x="12645" y="8652"/>
                    </a:lnTo>
                    <a:cubicBezTo>
                      <a:pt x="12608" y="8171"/>
                      <a:pt x="12608" y="7691"/>
                      <a:pt x="12571" y="7210"/>
                    </a:cubicBezTo>
                    <a:cubicBezTo>
                      <a:pt x="12608" y="6766"/>
                      <a:pt x="12608" y="6286"/>
                      <a:pt x="12682" y="5842"/>
                    </a:cubicBezTo>
                    <a:cubicBezTo>
                      <a:pt x="12682" y="5361"/>
                      <a:pt x="12793" y="4918"/>
                      <a:pt x="12904" y="4474"/>
                    </a:cubicBezTo>
                    <a:cubicBezTo>
                      <a:pt x="13014" y="4031"/>
                      <a:pt x="13125" y="3587"/>
                      <a:pt x="13347" y="3180"/>
                    </a:cubicBezTo>
                    <a:cubicBezTo>
                      <a:pt x="13456" y="2882"/>
                      <a:pt x="13624" y="2604"/>
                      <a:pt x="13793" y="2331"/>
                    </a:cubicBezTo>
                    <a:lnTo>
                      <a:pt x="13793" y="2331"/>
                    </a:lnTo>
                    <a:cubicBezTo>
                      <a:pt x="13899" y="2284"/>
                      <a:pt x="13999" y="2211"/>
                      <a:pt x="14087" y="2108"/>
                    </a:cubicBezTo>
                    <a:cubicBezTo>
                      <a:pt x="14345" y="1812"/>
                      <a:pt x="14308" y="1332"/>
                      <a:pt x="13976" y="1073"/>
                    </a:cubicBezTo>
                    <a:cubicBezTo>
                      <a:pt x="13680" y="851"/>
                      <a:pt x="13384" y="592"/>
                      <a:pt x="13051" y="444"/>
                    </a:cubicBezTo>
                    <a:lnTo>
                      <a:pt x="12830" y="333"/>
                    </a:lnTo>
                    <a:lnTo>
                      <a:pt x="12571" y="260"/>
                    </a:lnTo>
                    <a:cubicBezTo>
                      <a:pt x="12386" y="186"/>
                      <a:pt x="12238" y="112"/>
                      <a:pt x="12053" y="112"/>
                    </a:cubicBezTo>
                    <a:lnTo>
                      <a:pt x="11536" y="38"/>
                    </a:lnTo>
                    <a:lnTo>
                      <a:pt x="11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469500" y="425700"/>
                <a:ext cx="617450" cy="356025"/>
              </a:xfrm>
              <a:custGeom>
                <a:avLst/>
                <a:gdLst/>
                <a:ahLst/>
                <a:cxnLst/>
                <a:rect l="l" t="t" r="r" b="b"/>
                <a:pathLst>
                  <a:path w="24698" h="14241" extrusionOk="0">
                    <a:moveTo>
                      <a:pt x="22790" y="9508"/>
                    </a:moveTo>
                    <a:cubicBezTo>
                      <a:pt x="22786" y="9514"/>
                      <a:pt x="22782" y="9519"/>
                      <a:pt x="22779" y="9519"/>
                    </a:cubicBezTo>
                    <a:cubicBezTo>
                      <a:pt x="22776" y="9519"/>
                      <a:pt x="22775" y="9516"/>
                      <a:pt x="22775" y="9508"/>
                    </a:cubicBezTo>
                    <a:close/>
                    <a:moveTo>
                      <a:pt x="23048" y="0"/>
                    </a:moveTo>
                    <a:cubicBezTo>
                      <a:pt x="22970" y="0"/>
                      <a:pt x="22891" y="14"/>
                      <a:pt x="22812" y="44"/>
                    </a:cubicBezTo>
                    <a:cubicBezTo>
                      <a:pt x="22591" y="104"/>
                      <a:pt x="22424" y="263"/>
                      <a:pt x="22342" y="454"/>
                    </a:cubicBezTo>
                    <a:lnTo>
                      <a:pt x="22342" y="454"/>
                    </a:lnTo>
                    <a:cubicBezTo>
                      <a:pt x="22066" y="624"/>
                      <a:pt x="21803" y="797"/>
                      <a:pt x="21481" y="931"/>
                    </a:cubicBezTo>
                    <a:cubicBezTo>
                      <a:pt x="21074" y="1116"/>
                      <a:pt x="20631" y="1227"/>
                      <a:pt x="20224" y="1375"/>
                    </a:cubicBezTo>
                    <a:cubicBezTo>
                      <a:pt x="19743" y="1449"/>
                      <a:pt x="19300" y="1560"/>
                      <a:pt x="18856" y="1597"/>
                    </a:cubicBezTo>
                    <a:cubicBezTo>
                      <a:pt x="18375" y="1634"/>
                      <a:pt x="17932" y="1634"/>
                      <a:pt x="17451" y="1671"/>
                    </a:cubicBezTo>
                    <a:cubicBezTo>
                      <a:pt x="16970" y="1671"/>
                      <a:pt x="16527" y="1671"/>
                      <a:pt x="16046" y="1597"/>
                    </a:cubicBezTo>
                    <a:lnTo>
                      <a:pt x="15676" y="1560"/>
                    </a:lnTo>
                    <a:lnTo>
                      <a:pt x="15529" y="1560"/>
                    </a:lnTo>
                    <a:lnTo>
                      <a:pt x="15344" y="1523"/>
                    </a:lnTo>
                    <a:lnTo>
                      <a:pt x="14604" y="1412"/>
                    </a:lnTo>
                    <a:cubicBezTo>
                      <a:pt x="14124" y="1338"/>
                      <a:pt x="13643" y="1264"/>
                      <a:pt x="13162" y="1190"/>
                    </a:cubicBezTo>
                    <a:lnTo>
                      <a:pt x="11721" y="894"/>
                    </a:lnTo>
                    <a:cubicBezTo>
                      <a:pt x="11240" y="820"/>
                      <a:pt x="10759" y="709"/>
                      <a:pt x="10242" y="635"/>
                    </a:cubicBezTo>
                    <a:cubicBezTo>
                      <a:pt x="9761" y="525"/>
                      <a:pt x="9244" y="488"/>
                      <a:pt x="8763" y="414"/>
                    </a:cubicBezTo>
                    <a:lnTo>
                      <a:pt x="7987" y="303"/>
                    </a:lnTo>
                    <a:lnTo>
                      <a:pt x="7802" y="266"/>
                    </a:lnTo>
                    <a:lnTo>
                      <a:pt x="7617" y="266"/>
                    </a:lnTo>
                    <a:lnTo>
                      <a:pt x="7247" y="229"/>
                    </a:lnTo>
                    <a:cubicBezTo>
                      <a:pt x="6767" y="192"/>
                      <a:pt x="6212" y="192"/>
                      <a:pt x="5694" y="192"/>
                    </a:cubicBezTo>
                    <a:cubicBezTo>
                      <a:pt x="5177" y="266"/>
                      <a:pt x="4659" y="266"/>
                      <a:pt x="4179" y="377"/>
                    </a:cubicBezTo>
                    <a:cubicBezTo>
                      <a:pt x="3661" y="414"/>
                      <a:pt x="3180" y="562"/>
                      <a:pt x="2663" y="709"/>
                    </a:cubicBezTo>
                    <a:cubicBezTo>
                      <a:pt x="2182" y="894"/>
                      <a:pt x="1702" y="1042"/>
                      <a:pt x="1258" y="1301"/>
                    </a:cubicBezTo>
                    <a:cubicBezTo>
                      <a:pt x="814" y="1486"/>
                      <a:pt x="408" y="1819"/>
                      <a:pt x="1" y="2114"/>
                    </a:cubicBezTo>
                    <a:cubicBezTo>
                      <a:pt x="482" y="1929"/>
                      <a:pt x="888" y="1708"/>
                      <a:pt x="1369" y="1560"/>
                    </a:cubicBezTo>
                    <a:cubicBezTo>
                      <a:pt x="1849" y="1375"/>
                      <a:pt x="2330" y="1338"/>
                      <a:pt x="2811" y="1227"/>
                    </a:cubicBezTo>
                    <a:cubicBezTo>
                      <a:pt x="3291" y="1190"/>
                      <a:pt x="3772" y="1116"/>
                      <a:pt x="4253" y="1116"/>
                    </a:cubicBezTo>
                    <a:cubicBezTo>
                      <a:pt x="4413" y="1104"/>
                      <a:pt x="4573" y="1100"/>
                      <a:pt x="4733" y="1100"/>
                    </a:cubicBezTo>
                    <a:cubicBezTo>
                      <a:pt x="5054" y="1100"/>
                      <a:pt x="5374" y="1116"/>
                      <a:pt x="5694" y="1116"/>
                    </a:cubicBezTo>
                    <a:cubicBezTo>
                      <a:pt x="6175" y="1190"/>
                      <a:pt x="6619" y="1227"/>
                      <a:pt x="7136" y="1301"/>
                    </a:cubicBezTo>
                    <a:lnTo>
                      <a:pt x="7506" y="1375"/>
                    </a:lnTo>
                    <a:lnTo>
                      <a:pt x="7617" y="1375"/>
                    </a:lnTo>
                    <a:lnTo>
                      <a:pt x="7654" y="1412"/>
                    </a:lnTo>
                    <a:lnTo>
                      <a:pt x="7839" y="1449"/>
                    </a:lnTo>
                    <a:lnTo>
                      <a:pt x="8541" y="1597"/>
                    </a:lnTo>
                    <a:cubicBezTo>
                      <a:pt x="9022" y="1708"/>
                      <a:pt x="9502" y="1782"/>
                      <a:pt x="9983" y="1929"/>
                    </a:cubicBezTo>
                    <a:cubicBezTo>
                      <a:pt x="10464" y="2040"/>
                      <a:pt x="10944" y="2151"/>
                      <a:pt x="11425" y="2262"/>
                    </a:cubicBezTo>
                    <a:lnTo>
                      <a:pt x="12904" y="2632"/>
                    </a:lnTo>
                    <a:cubicBezTo>
                      <a:pt x="13384" y="2780"/>
                      <a:pt x="13865" y="2854"/>
                      <a:pt x="14383" y="2928"/>
                    </a:cubicBezTo>
                    <a:lnTo>
                      <a:pt x="15085" y="3076"/>
                    </a:lnTo>
                    <a:lnTo>
                      <a:pt x="15270" y="3113"/>
                    </a:lnTo>
                    <a:lnTo>
                      <a:pt x="15492" y="3113"/>
                    </a:lnTo>
                    <a:lnTo>
                      <a:pt x="15898" y="3149"/>
                    </a:lnTo>
                    <a:cubicBezTo>
                      <a:pt x="16416" y="3223"/>
                      <a:pt x="16933" y="3223"/>
                      <a:pt x="17451" y="3260"/>
                    </a:cubicBezTo>
                    <a:cubicBezTo>
                      <a:pt x="17969" y="3260"/>
                      <a:pt x="18486" y="3260"/>
                      <a:pt x="19041" y="3186"/>
                    </a:cubicBezTo>
                    <a:cubicBezTo>
                      <a:pt x="19558" y="3149"/>
                      <a:pt x="20076" y="3002"/>
                      <a:pt x="20594" y="2891"/>
                    </a:cubicBezTo>
                    <a:cubicBezTo>
                      <a:pt x="21111" y="2743"/>
                      <a:pt x="21629" y="2595"/>
                      <a:pt x="22109" y="2336"/>
                    </a:cubicBezTo>
                    <a:cubicBezTo>
                      <a:pt x="22406" y="2230"/>
                      <a:pt x="22679" y="2075"/>
                      <a:pt x="22948" y="1907"/>
                    </a:cubicBezTo>
                    <a:lnTo>
                      <a:pt x="22948" y="1907"/>
                    </a:lnTo>
                    <a:lnTo>
                      <a:pt x="22997" y="2003"/>
                    </a:lnTo>
                    <a:lnTo>
                      <a:pt x="23071" y="2188"/>
                    </a:lnTo>
                    <a:cubicBezTo>
                      <a:pt x="23108" y="2299"/>
                      <a:pt x="23182" y="2410"/>
                      <a:pt x="23182" y="2521"/>
                    </a:cubicBezTo>
                    <a:lnTo>
                      <a:pt x="23255" y="2891"/>
                    </a:lnTo>
                    <a:lnTo>
                      <a:pt x="23292" y="3260"/>
                    </a:lnTo>
                    <a:cubicBezTo>
                      <a:pt x="23292" y="3371"/>
                      <a:pt x="23292" y="3519"/>
                      <a:pt x="23292" y="3630"/>
                    </a:cubicBezTo>
                    <a:cubicBezTo>
                      <a:pt x="23292" y="3778"/>
                      <a:pt x="23292" y="3926"/>
                      <a:pt x="23292" y="4037"/>
                    </a:cubicBezTo>
                    <a:lnTo>
                      <a:pt x="23255" y="4406"/>
                    </a:lnTo>
                    <a:lnTo>
                      <a:pt x="23145" y="4850"/>
                    </a:lnTo>
                    <a:cubicBezTo>
                      <a:pt x="23108" y="5072"/>
                      <a:pt x="22997" y="5368"/>
                      <a:pt x="22923" y="5663"/>
                    </a:cubicBezTo>
                    <a:cubicBezTo>
                      <a:pt x="22886" y="5922"/>
                      <a:pt x="22775" y="6218"/>
                      <a:pt x="22701" y="6477"/>
                    </a:cubicBezTo>
                    <a:cubicBezTo>
                      <a:pt x="22590" y="6773"/>
                      <a:pt x="22516" y="7031"/>
                      <a:pt x="22405" y="7327"/>
                    </a:cubicBezTo>
                    <a:cubicBezTo>
                      <a:pt x="22331" y="7660"/>
                      <a:pt x="22257" y="7956"/>
                      <a:pt x="22183" y="8251"/>
                    </a:cubicBezTo>
                    <a:lnTo>
                      <a:pt x="22035" y="9139"/>
                    </a:lnTo>
                    <a:lnTo>
                      <a:pt x="21962" y="9361"/>
                    </a:lnTo>
                    <a:lnTo>
                      <a:pt x="21962" y="9619"/>
                    </a:lnTo>
                    <a:cubicBezTo>
                      <a:pt x="21962" y="9767"/>
                      <a:pt x="21962" y="9915"/>
                      <a:pt x="21962" y="10063"/>
                    </a:cubicBezTo>
                    <a:cubicBezTo>
                      <a:pt x="21962" y="10396"/>
                      <a:pt x="21998" y="10692"/>
                      <a:pt x="22035" y="10987"/>
                    </a:cubicBezTo>
                    <a:cubicBezTo>
                      <a:pt x="22072" y="11320"/>
                      <a:pt x="22183" y="11616"/>
                      <a:pt x="22257" y="11912"/>
                    </a:cubicBezTo>
                    <a:cubicBezTo>
                      <a:pt x="22368" y="12207"/>
                      <a:pt x="22479" y="12466"/>
                      <a:pt x="22590" y="12762"/>
                    </a:cubicBezTo>
                    <a:lnTo>
                      <a:pt x="22812" y="13169"/>
                    </a:lnTo>
                    <a:cubicBezTo>
                      <a:pt x="22886" y="13279"/>
                      <a:pt x="22960" y="13427"/>
                      <a:pt x="23071" y="13538"/>
                    </a:cubicBezTo>
                    <a:cubicBezTo>
                      <a:pt x="23219" y="13797"/>
                      <a:pt x="23403" y="14019"/>
                      <a:pt x="23588" y="14241"/>
                    </a:cubicBezTo>
                    <a:cubicBezTo>
                      <a:pt x="23477" y="13982"/>
                      <a:pt x="23292" y="13723"/>
                      <a:pt x="23219" y="13464"/>
                    </a:cubicBezTo>
                    <a:cubicBezTo>
                      <a:pt x="23108" y="13206"/>
                      <a:pt x="22997" y="12910"/>
                      <a:pt x="22923" y="12651"/>
                    </a:cubicBezTo>
                    <a:cubicBezTo>
                      <a:pt x="22849" y="12355"/>
                      <a:pt x="22775" y="12059"/>
                      <a:pt x="22738" y="11801"/>
                    </a:cubicBezTo>
                    <a:cubicBezTo>
                      <a:pt x="22701" y="11505"/>
                      <a:pt x="22664" y="11246"/>
                      <a:pt x="22664" y="10950"/>
                    </a:cubicBezTo>
                    <a:cubicBezTo>
                      <a:pt x="22627" y="10655"/>
                      <a:pt x="22664" y="10396"/>
                      <a:pt x="22701" y="10100"/>
                    </a:cubicBezTo>
                    <a:cubicBezTo>
                      <a:pt x="22701" y="9952"/>
                      <a:pt x="22738" y="9841"/>
                      <a:pt x="22775" y="9693"/>
                    </a:cubicBezTo>
                    <a:lnTo>
                      <a:pt x="22812" y="9508"/>
                    </a:lnTo>
                    <a:lnTo>
                      <a:pt x="22812" y="9471"/>
                    </a:lnTo>
                    <a:lnTo>
                      <a:pt x="22812" y="9398"/>
                    </a:lnTo>
                    <a:lnTo>
                      <a:pt x="22849" y="9324"/>
                    </a:lnTo>
                    <a:lnTo>
                      <a:pt x="23108" y="8436"/>
                    </a:lnTo>
                    <a:lnTo>
                      <a:pt x="23403" y="7660"/>
                    </a:lnTo>
                    <a:lnTo>
                      <a:pt x="23736" y="6884"/>
                    </a:lnTo>
                    <a:cubicBezTo>
                      <a:pt x="23847" y="6588"/>
                      <a:pt x="23958" y="6329"/>
                      <a:pt x="24069" y="6033"/>
                    </a:cubicBezTo>
                    <a:cubicBezTo>
                      <a:pt x="24180" y="5737"/>
                      <a:pt x="24291" y="5479"/>
                      <a:pt x="24402" y="5146"/>
                    </a:cubicBezTo>
                    <a:lnTo>
                      <a:pt x="24512" y="4702"/>
                    </a:lnTo>
                    <a:cubicBezTo>
                      <a:pt x="24549" y="4554"/>
                      <a:pt x="24586" y="4370"/>
                      <a:pt x="24586" y="4222"/>
                    </a:cubicBezTo>
                    <a:cubicBezTo>
                      <a:pt x="24623" y="4037"/>
                      <a:pt x="24660" y="3889"/>
                      <a:pt x="24660" y="3704"/>
                    </a:cubicBezTo>
                    <a:cubicBezTo>
                      <a:pt x="24660" y="3556"/>
                      <a:pt x="24697" y="3371"/>
                      <a:pt x="24697" y="3223"/>
                    </a:cubicBezTo>
                    <a:lnTo>
                      <a:pt x="24660" y="2706"/>
                    </a:lnTo>
                    <a:lnTo>
                      <a:pt x="24586" y="2188"/>
                    </a:lnTo>
                    <a:cubicBezTo>
                      <a:pt x="24549" y="2040"/>
                      <a:pt x="24476" y="1856"/>
                      <a:pt x="24439" y="1708"/>
                    </a:cubicBezTo>
                    <a:lnTo>
                      <a:pt x="24365" y="1449"/>
                    </a:lnTo>
                    <a:lnTo>
                      <a:pt x="24217" y="1190"/>
                    </a:lnTo>
                    <a:cubicBezTo>
                      <a:pt x="24106" y="857"/>
                      <a:pt x="23847" y="562"/>
                      <a:pt x="23625" y="266"/>
                    </a:cubicBezTo>
                    <a:cubicBezTo>
                      <a:pt x="23463" y="103"/>
                      <a:pt x="23261" y="0"/>
                      <a:pt x="2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7"/>
            <p:cNvGrpSpPr/>
            <p:nvPr/>
          </p:nvGrpSpPr>
          <p:grpSpPr>
            <a:xfrm rot="10800000">
              <a:off x="457200" y="3920725"/>
              <a:ext cx="854975" cy="844975"/>
              <a:chOff x="469500" y="425700"/>
              <a:chExt cx="854975" cy="844975"/>
            </a:xfrm>
          </p:grpSpPr>
          <p:sp>
            <p:nvSpPr>
              <p:cNvPr id="224" name="Google Shape;224;p7"/>
              <p:cNvSpPr/>
              <p:nvPr/>
            </p:nvSpPr>
            <p:spPr>
              <a:xfrm>
                <a:off x="799475" y="429225"/>
                <a:ext cx="525000" cy="540125"/>
              </a:xfrm>
              <a:custGeom>
                <a:avLst/>
                <a:gdLst/>
                <a:ahLst/>
                <a:cxnLst/>
                <a:rect l="l" t="t" r="r" b="b"/>
                <a:pathLst>
                  <a:path w="21000" h="21605" extrusionOk="0">
                    <a:moveTo>
                      <a:pt x="19265" y="1598"/>
                    </a:moveTo>
                    <a:cubicBezTo>
                      <a:pt x="19332" y="1598"/>
                      <a:pt x="19373" y="1604"/>
                      <a:pt x="19373" y="1604"/>
                    </a:cubicBezTo>
                    <a:lnTo>
                      <a:pt x="19410" y="1678"/>
                    </a:lnTo>
                    <a:cubicBezTo>
                      <a:pt x="19384" y="1651"/>
                      <a:pt x="19376" y="1625"/>
                      <a:pt x="19374" y="1625"/>
                    </a:cubicBezTo>
                    <a:cubicBezTo>
                      <a:pt x="19373" y="1625"/>
                      <a:pt x="19373" y="1630"/>
                      <a:pt x="19373" y="1641"/>
                    </a:cubicBezTo>
                    <a:cubicBezTo>
                      <a:pt x="19373" y="1641"/>
                      <a:pt x="19373" y="1678"/>
                      <a:pt x="19373" y="1751"/>
                    </a:cubicBezTo>
                    <a:cubicBezTo>
                      <a:pt x="19373" y="1788"/>
                      <a:pt x="19373" y="1825"/>
                      <a:pt x="19336" y="1899"/>
                    </a:cubicBezTo>
                    <a:lnTo>
                      <a:pt x="19299" y="2010"/>
                    </a:lnTo>
                    <a:lnTo>
                      <a:pt x="19299" y="2047"/>
                    </a:lnTo>
                    <a:lnTo>
                      <a:pt x="19299" y="2084"/>
                    </a:lnTo>
                    <a:lnTo>
                      <a:pt x="19040" y="2602"/>
                    </a:lnTo>
                    <a:cubicBezTo>
                      <a:pt x="18966" y="2787"/>
                      <a:pt x="18892" y="2861"/>
                      <a:pt x="18819" y="3008"/>
                    </a:cubicBezTo>
                    <a:cubicBezTo>
                      <a:pt x="18745" y="3156"/>
                      <a:pt x="18671" y="3304"/>
                      <a:pt x="18560" y="3452"/>
                    </a:cubicBezTo>
                    <a:cubicBezTo>
                      <a:pt x="18375" y="3711"/>
                      <a:pt x="18153" y="3970"/>
                      <a:pt x="17931" y="4229"/>
                    </a:cubicBezTo>
                    <a:cubicBezTo>
                      <a:pt x="16970" y="5227"/>
                      <a:pt x="15824" y="6003"/>
                      <a:pt x="14567" y="6484"/>
                    </a:cubicBezTo>
                    <a:cubicBezTo>
                      <a:pt x="14418" y="6543"/>
                      <a:pt x="14267" y="6598"/>
                      <a:pt x="14115" y="6650"/>
                    </a:cubicBezTo>
                    <a:lnTo>
                      <a:pt x="14115" y="6650"/>
                    </a:lnTo>
                    <a:cubicBezTo>
                      <a:pt x="14394" y="6102"/>
                      <a:pt x="14707" y="5553"/>
                      <a:pt x="15084" y="5005"/>
                    </a:cubicBezTo>
                    <a:cubicBezTo>
                      <a:pt x="15491" y="4450"/>
                      <a:pt x="15935" y="3933"/>
                      <a:pt x="16415" y="3415"/>
                    </a:cubicBezTo>
                    <a:cubicBezTo>
                      <a:pt x="16933" y="2935"/>
                      <a:pt x="17451" y="2491"/>
                      <a:pt x="18042" y="2084"/>
                    </a:cubicBezTo>
                    <a:cubicBezTo>
                      <a:pt x="18190" y="2010"/>
                      <a:pt x="18338" y="1899"/>
                      <a:pt x="18486" y="1825"/>
                    </a:cubicBezTo>
                    <a:cubicBezTo>
                      <a:pt x="18597" y="1788"/>
                      <a:pt x="18597" y="1788"/>
                      <a:pt x="18671" y="1751"/>
                    </a:cubicBezTo>
                    <a:cubicBezTo>
                      <a:pt x="18745" y="1715"/>
                      <a:pt x="18782" y="1678"/>
                      <a:pt x="18856" y="1678"/>
                    </a:cubicBezTo>
                    <a:cubicBezTo>
                      <a:pt x="19011" y="1611"/>
                      <a:pt x="19166" y="1598"/>
                      <a:pt x="19265" y="1598"/>
                    </a:cubicBezTo>
                    <a:close/>
                    <a:moveTo>
                      <a:pt x="19346" y="1"/>
                    </a:moveTo>
                    <a:cubicBezTo>
                      <a:pt x="19278" y="1"/>
                      <a:pt x="19212" y="5"/>
                      <a:pt x="19151" y="14"/>
                    </a:cubicBezTo>
                    <a:cubicBezTo>
                      <a:pt x="18856" y="14"/>
                      <a:pt x="18597" y="88"/>
                      <a:pt x="18375" y="162"/>
                    </a:cubicBezTo>
                    <a:cubicBezTo>
                      <a:pt x="18264" y="199"/>
                      <a:pt x="18153" y="236"/>
                      <a:pt x="18042" y="273"/>
                    </a:cubicBezTo>
                    <a:cubicBezTo>
                      <a:pt x="17931" y="310"/>
                      <a:pt x="17783" y="384"/>
                      <a:pt x="17709" y="421"/>
                    </a:cubicBezTo>
                    <a:cubicBezTo>
                      <a:pt x="17488" y="568"/>
                      <a:pt x="17340" y="679"/>
                      <a:pt x="17192" y="790"/>
                    </a:cubicBezTo>
                    <a:cubicBezTo>
                      <a:pt x="16489" y="1234"/>
                      <a:pt x="15861" y="1751"/>
                      <a:pt x="15306" y="2343"/>
                    </a:cubicBezTo>
                    <a:cubicBezTo>
                      <a:pt x="14197" y="3489"/>
                      <a:pt x="13384" y="4820"/>
                      <a:pt x="12755" y="6188"/>
                    </a:cubicBezTo>
                    <a:cubicBezTo>
                      <a:pt x="12627" y="6492"/>
                      <a:pt x="12513" y="6797"/>
                      <a:pt x="12409" y="7098"/>
                    </a:cubicBezTo>
                    <a:lnTo>
                      <a:pt x="12409" y="7098"/>
                    </a:lnTo>
                    <a:cubicBezTo>
                      <a:pt x="11870" y="7200"/>
                      <a:pt x="11338" y="7266"/>
                      <a:pt x="10833" y="7297"/>
                    </a:cubicBezTo>
                    <a:cubicBezTo>
                      <a:pt x="10666" y="7288"/>
                      <a:pt x="10500" y="7286"/>
                      <a:pt x="10335" y="7286"/>
                    </a:cubicBezTo>
                    <a:cubicBezTo>
                      <a:pt x="10171" y="7286"/>
                      <a:pt x="10008" y="7288"/>
                      <a:pt x="9849" y="7288"/>
                    </a:cubicBezTo>
                    <a:cubicBezTo>
                      <a:pt x="9530" y="7288"/>
                      <a:pt x="9225" y="7279"/>
                      <a:pt x="8947" y="7223"/>
                    </a:cubicBezTo>
                    <a:cubicBezTo>
                      <a:pt x="8652" y="7223"/>
                      <a:pt x="8356" y="7186"/>
                      <a:pt x="8097" y="7186"/>
                    </a:cubicBezTo>
                    <a:cubicBezTo>
                      <a:pt x="7801" y="7112"/>
                      <a:pt x="7505" y="7075"/>
                      <a:pt x="7247" y="7038"/>
                    </a:cubicBezTo>
                    <a:cubicBezTo>
                      <a:pt x="6138" y="6853"/>
                      <a:pt x="5139" y="6595"/>
                      <a:pt x="4252" y="6336"/>
                    </a:cubicBezTo>
                    <a:cubicBezTo>
                      <a:pt x="3365" y="6077"/>
                      <a:pt x="2625" y="5855"/>
                      <a:pt x="1997" y="5633"/>
                    </a:cubicBezTo>
                    <a:cubicBezTo>
                      <a:pt x="703" y="5190"/>
                      <a:pt x="1" y="4931"/>
                      <a:pt x="0" y="4931"/>
                    </a:cubicBezTo>
                    <a:lnTo>
                      <a:pt x="0" y="4931"/>
                    </a:lnTo>
                    <a:cubicBezTo>
                      <a:pt x="0" y="4931"/>
                      <a:pt x="185" y="5042"/>
                      <a:pt x="481" y="5190"/>
                    </a:cubicBezTo>
                    <a:cubicBezTo>
                      <a:pt x="814" y="5375"/>
                      <a:pt x="1257" y="5633"/>
                      <a:pt x="1849" y="5929"/>
                    </a:cubicBezTo>
                    <a:cubicBezTo>
                      <a:pt x="2441" y="6225"/>
                      <a:pt x="3180" y="6558"/>
                      <a:pt x="4067" y="6927"/>
                    </a:cubicBezTo>
                    <a:cubicBezTo>
                      <a:pt x="4918" y="7260"/>
                      <a:pt x="5916" y="7667"/>
                      <a:pt x="7062" y="7926"/>
                    </a:cubicBezTo>
                    <a:cubicBezTo>
                      <a:pt x="7358" y="8000"/>
                      <a:pt x="7616" y="8073"/>
                      <a:pt x="7912" y="8147"/>
                    </a:cubicBezTo>
                    <a:cubicBezTo>
                      <a:pt x="8245" y="8221"/>
                      <a:pt x="8541" y="8258"/>
                      <a:pt x="8873" y="8332"/>
                    </a:cubicBezTo>
                    <a:cubicBezTo>
                      <a:pt x="9169" y="8369"/>
                      <a:pt x="9502" y="8406"/>
                      <a:pt x="9835" y="8443"/>
                    </a:cubicBezTo>
                    <a:cubicBezTo>
                      <a:pt x="10130" y="8443"/>
                      <a:pt x="10463" y="8480"/>
                      <a:pt x="10796" y="8480"/>
                    </a:cubicBezTo>
                    <a:lnTo>
                      <a:pt x="11868" y="8480"/>
                    </a:lnTo>
                    <a:cubicBezTo>
                      <a:pt x="11911" y="8475"/>
                      <a:pt x="11955" y="8471"/>
                      <a:pt x="11999" y="8466"/>
                    </a:cubicBezTo>
                    <a:lnTo>
                      <a:pt x="11999" y="8466"/>
                    </a:lnTo>
                    <a:cubicBezTo>
                      <a:pt x="11840" y="9098"/>
                      <a:pt x="11713" y="9725"/>
                      <a:pt x="11646" y="10292"/>
                    </a:cubicBezTo>
                    <a:cubicBezTo>
                      <a:pt x="11609" y="10661"/>
                      <a:pt x="11572" y="10994"/>
                      <a:pt x="11535" y="11327"/>
                    </a:cubicBezTo>
                    <a:cubicBezTo>
                      <a:pt x="11535" y="11475"/>
                      <a:pt x="11498" y="11623"/>
                      <a:pt x="11498" y="11808"/>
                    </a:cubicBezTo>
                    <a:cubicBezTo>
                      <a:pt x="11498" y="11955"/>
                      <a:pt x="11498" y="12103"/>
                      <a:pt x="11498" y="12288"/>
                    </a:cubicBezTo>
                    <a:cubicBezTo>
                      <a:pt x="11498" y="12584"/>
                      <a:pt x="11498" y="12917"/>
                      <a:pt x="11498" y="13212"/>
                    </a:cubicBezTo>
                    <a:cubicBezTo>
                      <a:pt x="11498" y="13508"/>
                      <a:pt x="11535" y="13804"/>
                      <a:pt x="11535" y="14100"/>
                    </a:cubicBezTo>
                    <a:cubicBezTo>
                      <a:pt x="11609" y="15283"/>
                      <a:pt x="11794" y="16318"/>
                      <a:pt x="11942" y="17242"/>
                    </a:cubicBezTo>
                    <a:cubicBezTo>
                      <a:pt x="12164" y="18166"/>
                      <a:pt x="12349" y="18943"/>
                      <a:pt x="12534" y="19571"/>
                    </a:cubicBezTo>
                    <a:cubicBezTo>
                      <a:pt x="12718" y="20237"/>
                      <a:pt x="12903" y="20717"/>
                      <a:pt x="13014" y="21087"/>
                    </a:cubicBezTo>
                    <a:cubicBezTo>
                      <a:pt x="13125" y="21420"/>
                      <a:pt x="13162" y="21605"/>
                      <a:pt x="13162" y="21605"/>
                    </a:cubicBezTo>
                    <a:cubicBezTo>
                      <a:pt x="13162" y="21605"/>
                      <a:pt x="13125" y="21420"/>
                      <a:pt x="13088" y="21050"/>
                    </a:cubicBezTo>
                    <a:cubicBezTo>
                      <a:pt x="13014" y="20680"/>
                      <a:pt x="12940" y="20163"/>
                      <a:pt x="12829" y="19534"/>
                    </a:cubicBezTo>
                    <a:cubicBezTo>
                      <a:pt x="12755" y="18869"/>
                      <a:pt x="12644" y="18056"/>
                      <a:pt x="12570" y="17131"/>
                    </a:cubicBezTo>
                    <a:cubicBezTo>
                      <a:pt x="12497" y="16244"/>
                      <a:pt x="12423" y="15209"/>
                      <a:pt x="12460" y="14063"/>
                    </a:cubicBezTo>
                    <a:cubicBezTo>
                      <a:pt x="12460" y="13804"/>
                      <a:pt x="12460" y="13508"/>
                      <a:pt x="12460" y="13212"/>
                    </a:cubicBezTo>
                    <a:cubicBezTo>
                      <a:pt x="12497" y="12917"/>
                      <a:pt x="12534" y="12658"/>
                      <a:pt x="12570" y="12325"/>
                    </a:cubicBezTo>
                    <a:cubicBezTo>
                      <a:pt x="12570" y="12177"/>
                      <a:pt x="12570" y="12029"/>
                      <a:pt x="12607" y="11881"/>
                    </a:cubicBezTo>
                    <a:cubicBezTo>
                      <a:pt x="12607" y="11734"/>
                      <a:pt x="12644" y="11586"/>
                      <a:pt x="12681" y="11438"/>
                    </a:cubicBezTo>
                    <a:cubicBezTo>
                      <a:pt x="12718" y="11142"/>
                      <a:pt x="12755" y="10846"/>
                      <a:pt x="12792" y="10514"/>
                    </a:cubicBezTo>
                    <a:cubicBezTo>
                      <a:pt x="12940" y="9848"/>
                      <a:pt x="13088" y="9294"/>
                      <a:pt x="13310" y="8665"/>
                    </a:cubicBezTo>
                    <a:cubicBezTo>
                      <a:pt x="13359" y="8524"/>
                      <a:pt x="13409" y="8384"/>
                      <a:pt x="13460" y="8243"/>
                    </a:cubicBezTo>
                    <a:lnTo>
                      <a:pt x="13460" y="8243"/>
                    </a:lnTo>
                    <a:cubicBezTo>
                      <a:pt x="14001" y="8143"/>
                      <a:pt x="14553" y="8010"/>
                      <a:pt x="15084" y="7815"/>
                    </a:cubicBezTo>
                    <a:cubicBezTo>
                      <a:pt x="16489" y="7297"/>
                      <a:pt x="17931" y="6484"/>
                      <a:pt x="19040" y="5301"/>
                    </a:cubicBezTo>
                    <a:cubicBezTo>
                      <a:pt x="19336" y="5005"/>
                      <a:pt x="19595" y="4672"/>
                      <a:pt x="19854" y="4339"/>
                    </a:cubicBezTo>
                    <a:cubicBezTo>
                      <a:pt x="19965" y="4192"/>
                      <a:pt x="20076" y="4007"/>
                      <a:pt x="20186" y="3822"/>
                    </a:cubicBezTo>
                    <a:cubicBezTo>
                      <a:pt x="20297" y="3637"/>
                      <a:pt x="20445" y="3415"/>
                      <a:pt x="20519" y="3230"/>
                    </a:cubicBezTo>
                    <a:lnTo>
                      <a:pt x="20741" y="2713"/>
                    </a:lnTo>
                    <a:lnTo>
                      <a:pt x="20815" y="2528"/>
                    </a:lnTo>
                    <a:lnTo>
                      <a:pt x="20889" y="2343"/>
                    </a:lnTo>
                    <a:cubicBezTo>
                      <a:pt x="20926" y="2232"/>
                      <a:pt x="20926" y="2121"/>
                      <a:pt x="20963" y="1973"/>
                    </a:cubicBezTo>
                    <a:cubicBezTo>
                      <a:pt x="21000" y="1825"/>
                      <a:pt x="21000" y="1678"/>
                      <a:pt x="21000" y="1493"/>
                    </a:cubicBezTo>
                    <a:cubicBezTo>
                      <a:pt x="21000" y="1382"/>
                      <a:pt x="20889" y="1012"/>
                      <a:pt x="20852" y="975"/>
                    </a:cubicBezTo>
                    <a:cubicBezTo>
                      <a:pt x="20704" y="642"/>
                      <a:pt x="20408" y="310"/>
                      <a:pt x="20076" y="162"/>
                    </a:cubicBezTo>
                    <a:cubicBezTo>
                      <a:pt x="19821" y="49"/>
                      <a:pt x="19567" y="1"/>
                      <a:pt x="19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946425" y="654150"/>
                <a:ext cx="358650" cy="616525"/>
              </a:xfrm>
              <a:custGeom>
                <a:avLst/>
                <a:gdLst/>
                <a:ahLst/>
                <a:cxnLst/>
                <a:rect l="l" t="t" r="r" b="b"/>
                <a:pathLst>
                  <a:path w="14346" h="24661" extrusionOk="0">
                    <a:moveTo>
                      <a:pt x="11018" y="1"/>
                    </a:moveTo>
                    <a:cubicBezTo>
                      <a:pt x="10870" y="1"/>
                      <a:pt x="10685" y="1"/>
                      <a:pt x="10537" y="38"/>
                    </a:cubicBezTo>
                    <a:cubicBezTo>
                      <a:pt x="10353" y="38"/>
                      <a:pt x="10205" y="38"/>
                      <a:pt x="10020" y="75"/>
                    </a:cubicBezTo>
                    <a:cubicBezTo>
                      <a:pt x="9872" y="112"/>
                      <a:pt x="9687" y="149"/>
                      <a:pt x="9539" y="186"/>
                    </a:cubicBezTo>
                    <a:lnTo>
                      <a:pt x="9133" y="297"/>
                    </a:lnTo>
                    <a:cubicBezTo>
                      <a:pt x="8763" y="370"/>
                      <a:pt x="8504" y="481"/>
                      <a:pt x="8208" y="592"/>
                    </a:cubicBezTo>
                    <a:cubicBezTo>
                      <a:pt x="7913" y="703"/>
                      <a:pt x="7654" y="814"/>
                      <a:pt x="7395" y="925"/>
                    </a:cubicBezTo>
                    <a:lnTo>
                      <a:pt x="6582" y="1258"/>
                    </a:lnTo>
                    <a:lnTo>
                      <a:pt x="5805" y="1590"/>
                    </a:lnTo>
                    <a:lnTo>
                      <a:pt x="4955" y="1849"/>
                    </a:lnTo>
                    <a:lnTo>
                      <a:pt x="4844" y="1849"/>
                    </a:lnTo>
                    <a:lnTo>
                      <a:pt x="4770" y="1886"/>
                    </a:lnTo>
                    <a:lnTo>
                      <a:pt x="4548" y="1923"/>
                    </a:lnTo>
                    <a:cubicBezTo>
                      <a:pt x="4400" y="1960"/>
                      <a:pt x="4289" y="1960"/>
                      <a:pt x="4142" y="1997"/>
                    </a:cubicBezTo>
                    <a:cubicBezTo>
                      <a:pt x="3883" y="1997"/>
                      <a:pt x="3587" y="2034"/>
                      <a:pt x="3291" y="2034"/>
                    </a:cubicBezTo>
                    <a:cubicBezTo>
                      <a:pt x="3032" y="2034"/>
                      <a:pt x="2737" y="1997"/>
                      <a:pt x="2441" y="1960"/>
                    </a:cubicBezTo>
                    <a:cubicBezTo>
                      <a:pt x="2182" y="1886"/>
                      <a:pt x="1886" y="1849"/>
                      <a:pt x="1627" y="1775"/>
                    </a:cubicBezTo>
                    <a:cubicBezTo>
                      <a:pt x="1332" y="1664"/>
                      <a:pt x="1073" y="1590"/>
                      <a:pt x="814" y="1480"/>
                    </a:cubicBezTo>
                    <a:cubicBezTo>
                      <a:pt x="518" y="1369"/>
                      <a:pt x="260" y="1221"/>
                      <a:pt x="1" y="1073"/>
                    </a:cubicBezTo>
                    <a:lnTo>
                      <a:pt x="1" y="1073"/>
                    </a:lnTo>
                    <a:cubicBezTo>
                      <a:pt x="223" y="1258"/>
                      <a:pt x="444" y="1480"/>
                      <a:pt x="703" y="1627"/>
                    </a:cubicBezTo>
                    <a:cubicBezTo>
                      <a:pt x="851" y="1701"/>
                      <a:pt x="962" y="1812"/>
                      <a:pt x="1073" y="1886"/>
                    </a:cubicBezTo>
                    <a:lnTo>
                      <a:pt x="1480" y="2071"/>
                    </a:lnTo>
                    <a:cubicBezTo>
                      <a:pt x="1775" y="2219"/>
                      <a:pt x="2071" y="2330"/>
                      <a:pt x="2330" y="2441"/>
                    </a:cubicBezTo>
                    <a:cubicBezTo>
                      <a:pt x="2626" y="2515"/>
                      <a:pt x="2921" y="2589"/>
                      <a:pt x="3254" y="2626"/>
                    </a:cubicBezTo>
                    <a:cubicBezTo>
                      <a:pt x="3550" y="2700"/>
                      <a:pt x="3846" y="2700"/>
                      <a:pt x="4178" y="2737"/>
                    </a:cubicBezTo>
                    <a:cubicBezTo>
                      <a:pt x="4326" y="2737"/>
                      <a:pt x="4474" y="2737"/>
                      <a:pt x="4659" y="2700"/>
                    </a:cubicBezTo>
                    <a:lnTo>
                      <a:pt x="4881" y="2700"/>
                    </a:lnTo>
                    <a:lnTo>
                      <a:pt x="5140" y="2663"/>
                    </a:lnTo>
                    <a:lnTo>
                      <a:pt x="5990" y="2515"/>
                    </a:lnTo>
                    <a:cubicBezTo>
                      <a:pt x="6286" y="2441"/>
                      <a:pt x="6619" y="2367"/>
                      <a:pt x="6914" y="2256"/>
                    </a:cubicBezTo>
                    <a:cubicBezTo>
                      <a:pt x="7210" y="2182"/>
                      <a:pt x="7506" y="2108"/>
                      <a:pt x="7765" y="1997"/>
                    </a:cubicBezTo>
                    <a:cubicBezTo>
                      <a:pt x="8060" y="1923"/>
                      <a:pt x="8319" y="1812"/>
                      <a:pt x="8615" y="1738"/>
                    </a:cubicBezTo>
                    <a:cubicBezTo>
                      <a:pt x="8874" y="1664"/>
                      <a:pt x="9170" y="1590"/>
                      <a:pt x="9391" y="1517"/>
                    </a:cubicBezTo>
                    <a:lnTo>
                      <a:pt x="9835" y="1443"/>
                    </a:lnTo>
                    <a:lnTo>
                      <a:pt x="10205" y="1406"/>
                    </a:lnTo>
                    <a:cubicBezTo>
                      <a:pt x="10279" y="1387"/>
                      <a:pt x="10343" y="1387"/>
                      <a:pt x="10408" y="1387"/>
                    </a:cubicBezTo>
                    <a:cubicBezTo>
                      <a:pt x="10473" y="1387"/>
                      <a:pt x="10537" y="1387"/>
                      <a:pt x="10611" y="1369"/>
                    </a:cubicBezTo>
                    <a:cubicBezTo>
                      <a:pt x="10722" y="1369"/>
                      <a:pt x="10870" y="1369"/>
                      <a:pt x="10981" y="1406"/>
                    </a:cubicBezTo>
                    <a:lnTo>
                      <a:pt x="11388" y="1406"/>
                    </a:lnTo>
                    <a:lnTo>
                      <a:pt x="11721" y="1517"/>
                    </a:lnTo>
                    <a:cubicBezTo>
                      <a:pt x="11868" y="1517"/>
                      <a:pt x="11942" y="1590"/>
                      <a:pt x="12053" y="1627"/>
                    </a:cubicBezTo>
                    <a:lnTo>
                      <a:pt x="12238" y="1664"/>
                    </a:lnTo>
                    <a:lnTo>
                      <a:pt x="12335" y="1737"/>
                    </a:lnTo>
                    <a:lnTo>
                      <a:pt x="12335" y="1737"/>
                    </a:lnTo>
                    <a:cubicBezTo>
                      <a:pt x="12177" y="1994"/>
                      <a:pt x="12030" y="2261"/>
                      <a:pt x="11905" y="2552"/>
                    </a:cubicBezTo>
                    <a:cubicBezTo>
                      <a:pt x="11647" y="3032"/>
                      <a:pt x="11536" y="3550"/>
                      <a:pt x="11351" y="4068"/>
                    </a:cubicBezTo>
                    <a:cubicBezTo>
                      <a:pt x="11240" y="4585"/>
                      <a:pt x="11129" y="5140"/>
                      <a:pt x="11055" y="5657"/>
                    </a:cubicBezTo>
                    <a:cubicBezTo>
                      <a:pt x="10981" y="6175"/>
                      <a:pt x="11018" y="6692"/>
                      <a:pt x="10981" y="7247"/>
                    </a:cubicBezTo>
                    <a:cubicBezTo>
                      <a:pt x="11018" y="7765"/>
                      <a:pt x="11018" y="8282"/>
                      <a:pt x="11092" y="8800"/>
                    </a:cubicBezTo>
                    <a:lnTo>
                      <a:pt x="11129" y="9169"/>
                    </a:lnTo>
                    <a:lnTo>
                      <a:pt x="11129" y="9280"/>
                    </a:lnTo>
                    <a:lnTo>
                      <a:pt x="11129" y="9354"/>
                    </a:lnTo>
                    <a:lnTo>
                      <a:pt x="11166" y="9391"/>
                    </a:lnTo>
                    <a:lnTo>
                      <a:pt x="11203" y="9576"/>
                    </a:lnTo>
                    <a:lnTo>
                      <a:pt x="11314" y="10316"/>
                    </a:lnTo>
                    <a:cubicBezTo>
                      <a:pt x="11388" y="10796"/>
                      <a:pt x="11499" y="11277"/>
                      <a:pt x="11610" y="11794"/>
                    </a:cubicBezTo>
                    <a:lnTo>
                      <a:pt x="11979" y="13273"/>
                    </a:lnTo>
                    <a:cubicBezTo>
                      <a:pt x="12090" y="13754"/>
                      <a:pt x="12201" y="14234"/>
                      <a:pt x="12312" y="14715"/>
                    </a:cubicBezTo>
                    <a:cubicBezTo>
                      <a:pt x="12460" y="15196"/>
                      <a:pt x="12571" y="15639"/>
                      <a:pt x="12645" y="16120"/>
                    </a:cubicBezTo>
                    <a:lnTo>
                      <a:pt x="12830" y="16859"/>
                    </a:lnTo>
                    <a:lnTo>
                      <a:pt x="12867" y="17007"/>
                    </a:lnTo>
                    <a:lnTo>
                      <a:pt x="12867" y="17081"/>
                    </a:lnTo>
                    <a:lnTo>
                      <a:pt x="12867" y="17118"/>
                    </a:lnTo>
                    <a:lnTo>
                      <a:pt x="12867" y="17192"/>
                    </a:lnTo>
                    <a:lnTo>
                      <a:pt x="12941" y="17562"/>
                    </a:lnTo>
                    <a:cubicBezTo>
                      <a:pt x="13014" y="18079"/>
                      <a:pt x="13051" y="18523"/>
                      <a:pt x="13125" y="19004"/>
                    </a:cubicBezTo>
                    <a:cubicBezTo>
                      <a:pt x="13125" y="19484"/>
                      <a:pt x="13162" y="19965"/>
                      <a:pt x="13125" y="20446"/>
                    </a:cubicBezTo>
                    <a:cubicBezTo>
                      <a:pt x="13162" y="20926"/>
                      <a:pt x="13088" y="21407"/>
                      <a:pt x="13014" y="21887"/>
                    </a:cubicBezTo>
                    <a:cubicBezTo>
                      <a:pt x="12941" y="22368"/>
                      <a:pt x="12867" y="22849"/>
                      <a:pt x="12682" y="23292"/>
                    </a:cubicBezTo>
                    <a:cubicBezTo>
                      <a:pt x="12571" y="23773"/>
                      <a:pt x="12349" y="24217"/>
                      <a:pt x="12127" y="24660"/>
                    </a:cubicBezTo>
                    <a:cubicBezTo>
                      <a:pt x="12423" y="24290"/>
                      <a:pt x="12756" y="23884"/>
                      <a:pt x="12941" y="23403"/>
                    </a:cubicBezTo>
                    <a:cubicBezTo>
                      <a:pt x="13199" y="22960"/>
                      <a:pt x="13384" y="22479"/>
                      <a:pt x="13569" y="21998"/>
                    </a:cubicBezTo>
                    <a:cubicBezTo>
                      <a:pt x="13680" y="21518"/>
                      <a:pt x="13828" y="21037"/>
                      <a:pt x="13902" y="20519"/>
                    </a:cubicBezTo>
                    <a:cubicBezTo>
                      <a:pt x="13976" y="20002"/>
                      <a:pt x="14013" y="19484"/>
                      <a:pt x="14050" y="18967"/>
                    </a:cubicBezTo>
                    <a:cubicBezTo>
                      <a:pt x="14050" y="18449"/>
                      <a:pt x="14050" y="17932"/>
                      <a:pt x="14013" y="17451"/>
                    </a:cubicBezTo>
                    <a:lnTo>
                      <a:pt x="14013" y="17081"/>
                    </a:lnTo>
                    <a:lnTo>
                      <a:pt x="13976" y="16970"/>
                    </a:lnTo>
                    <a:lnTo>
                      <a:pt x="13976" y="16933"/>
                    </a:lnTo>
                    <a:lnTo>
                      <a:pt x="13976" y="16859"/>
                    </a:lnTo>
                    <a:lnTo>
                      <a:pt x="13939" y="16675"/>
                    </a:lnTo>
                    <a:lnTo>
                      <a:pt x="13865" y="15935"/>
                    </a:lnTo>
                    <a:cubicBezTo>
                      <a:pt x="13791" y="15418"/>
                      <a:pt x="13717" y="14937"/>
                      <a:pt x="13643" y="14419"/>
                    </a:cubicBezTo>
                    <a:cubicBezTo>
                      <a:pt x="13532" y="13939"/>
                      <a:pt x="13458" y="13458"/>
                      <a:pt x="13347" y="12940"/>
                    </a:cubicBezTo>
                    <a:lnTo>
                      <a:pt x="13088" y="11536"/>
                    </a:lnTo>
                    <a:cubicBezTo>
                      <a:pt x="12978" y="11055"/>
                      <a:pt x="12904" y="10574"/>
                      <a:pt x="12830" y="10057"/>
                    </a:cubicBezTo>
                    <a:lnTo>
                      <a:pt x="12719" y="9317"/>
                    </a:lnTo>
                    <a:lnTo>
                      <a:pt x="12682" y="9133"/>
                    </a:lnTo>
                    <a:lnTo>
                      <a:pt x="12682" y="9096"/>
                    </a:lnTo>
                    <a:lnTo>
                      <a:pt x="12682" y="8985"/>
                    </a:lnTo>
                    <a:lnTo>
                      <a:pt x="12645" y="8652"/>
                    </a:lnTo>
                    <a:cubicBezTo>
                      <a:pt x="12608" y="8171"/>
                      <a:pt x="12608" y="7691"/>
                      <a:pt x="12571" y="7210"/>
                    </a:cubicBezTo>
                    <a:cubicBezTo>
                      <a:pt x="12608" y="6766"/>
                      <a:pt x="12608" y="6286"/>
                      <a:pt x="12682" y="5842"/>
                    </a:cubicBezTo>
                    <a:cubicBezTo>
                      <a:pt x="12682" y="5361"/>
                      <a:pt x="12793" y="4918"/>
                      <a:pt x="12904" y="4474"/>
                    </a:cubicBezTo>
                    <a:cubicBezTo>
                      <a:pt x="13014" y="4031"/>
                      <a:pt x="13125" y="3587"/>
                      <a:pt x="13347" y="3180"/>
                    </a:cubicBezTo>
                    <a:cubicBezTo>
                      <a:pt x="13456" y="2882"/>
                      <a:pt x="13624" y="2604"/>
                      <a:pt x="13793" y="2331"/>
                    </a:cubicBezTo>
                    <a:lnTo>
                      <a:pt x="13793" y="2331"/>
                    </a:lnTo>
                    <a:cubicBezTo>
                      <a:pt x="13899" y="2284"/>
                      <a:pt x="13999" y="2211"/>
                      <a:pt x="14087" y="2108"/>
                    </a:cubicBezTo>
                    <a:cubicBezTo>
                      <a:pt x="14345" y="1812"/>
                      <a:pt x="14308" y="1332"/>
                      <a:pt x="13976" y="1073"/>
                    </a:cubicBezTo>
                    <a:cubicBezTo>
                      <a:pt x="13680" y="851"/>
                      <a:pt x="13384" y="592"/>
                      <a:pt x="13051" y="444"/>
                    </a:cubicBezTo>
                    <a:lnTo>
                      <a:pt x="12830" y="333"/>
                    </a:lnTo>
                    <a:lnTo>
                      <a:pt x="12571" y="260"/>
                    </a:lnTo>
                    <a:cubicBezTo>
                      <a:pt x="12386" y="186"/>
                      <a:pt x="12238" y="112"/>
                      <a:pt x="12053" y="112"/>
                    </a:cubicBezTo>
                    <a:lnTo>
                      <a:pt x="11536" y="38"/>
                    </a:lnTo>
                    <a:lnTo>
                      <a:pt x="11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469500" y="425700"/>
                <a:ext cx="617450" cy="356025"/>
              </a:xfrm>
              <a:custGeom>
                <a:avLst/>
                <a:gdLst/>
                <a:ahLst/>
                <a:cxnLst/>
                <a:rect l="l" t="t" r="r" b="b"/>
                <a:pathLst>
                  <a:path w="24698" h="14241" extrusionOk="0">
                    <a:moveTo>
                      <a:pt x="22790" y="9508"/>
                    </a:moveTo>
                    <a:cubicBezTo>
                      <a:pt x="22786" y="9514"/>
                      <a:pt x="22782" y="9519"/>
                      <a:pt x="22779" y="9519"/>
                    </a:cubicBezTo>
                    <a:cubicBezTo>
                      <a:pt x="22776" y="9519"/>
                      <a:pt x="22775" y="9516"/>
                      <a:pt x="22775" y="9508"/>
                    </a:cubicBezTo>
                    <a:close/>
                    <a:moveTo>
                      <a:pt x="23048" y="0"/>
                    </a:moveTo>
                    <a:cubicBezTo>
                      <a:pt x="22970" y="0"/>
                      <a:pt x="22891" y="14"/>
                      <a:pt x="22812" y="44"/>
                    </a:cubicBezTo>
                    <a:cubicBezTo>
                      <a:pt x="22591" y="104"/>
                      <a:pt x="22424" y="263"/>
                      <a:pt x="22342" y="454"/>
                    </a:cubicBezTo>
                    <a:lnTo>
                      <a:pt x="22342" y="454"/>
                    </a:lnTo>
                    <a:cubicBezTo>
                      <a:pt x="22066" y="624"/>
                      <a:pt x="21803" y="797"/>
                      <a:pt x="21481" y="931"/>
                    </a:cubicBezTo>
                    <a:cubicBezTo>
                      <a:pt x="21074" y="1116"/>
                      <a:pt x="20631" y="1227"/>
                      <a:pt x="20224" y="1375"/>
                    </a:cubicBezTo>
                    <a:cubicBezTo>
                      <a:pt x="19743" y="1449"/>
                      <a:pt x="19300" y="1560"/>
                      <a:pt x="18856" y="1597"/>
                    </a:cubicBezTo>
                    <a:cubicBezTo>
                      <a:pt x="18375" y="1634"/>
                      <a:pt x="17932" y="1634"/>
                      <a:pt x="17451" y="1671"/>
                    </a:cubicBezTo>
                    <a:cubicBezTo>
                      <a:pt x="16970" y="1671"/>
                      <a:pt x="16527" y="1671"/>
                      <a:pt x="16046" y="1597"/>
                    </a:cubicBezTo>
                    <a:lnTo>
                      <a:pt x="15676" y="1560"/>
                    </a:lnTo>
                    <a:lnTo>
                      <a:pt x="15529" y="1560"/>
                    </a:lnTo>
                    <a:lnTo>
                      <a:pt x="15344" y="1523"/>
                    </a:lnTo>
                    <a:lnTo>
                      <a:pt x="14604" y="1412"/>
                    </a:lnTo>
                    <a:cubicBezTo>
                      <a:pt x="14124" y="1338"/>
                      <a:pt x="13643" y="1264"/>
                      <a:pt x="13162" y="1190"/>
                    </a:cubicBezTo>
                    <a:lnTo>
                      <a:pt x="11721" y="894"/>
                    </a:lnTo>
                    <a:cubicBezTo>
                      <a:pt x="11240" y="820"/>
                      <a:pt x="10759" y="709"/>
                      <a:pt x="10242" y="635"/>
                    </a:cubicBezTo>
                    <a:cubicBezTo>
                      <a:pt x="9761" y="525"/>
                      <a:pt x="9244" y="488"/>
                      <a:pt x="8763" y="414"/>
                    </a:cubicBezTo>
                    <a:lnTo>
                      <a:pt x="7987" y="303"/>
                    </a:lnTo>
                    <a:lnTo>
                      <a:pt x="7802" y="266"/>
                    </a:lnTo>
                    <a:lnTo>
                      <a:pt x="7617" y="266"/>
                    </a:lnTo>
                    <a:lnTo>
                      <a:pt x="7247" y="229"/>
                    </a:lnTo>
                    <a:cubicBezTo>
                      <a:pt x="6767" y="192"/>
                      <a:pt x="6212" y="192"/>
                      <a:pt x="5694" y="192"/>
                    </a:cubicBezTo>
                    <a:cubicBezTo>
                      <a:pt x="5177" y="266"/>
                      <a:pt x="4659" y="266"/>
                      <a:pt x="4179" y="377"/>
                    </a:cubicBezTo>
                    <a:cubicBezTo>
                      <a:pt x="3661" y="414"/>
                      <a:pt x="3180" y="562"/>
                      <a:pt x="2663" y="709"/>
                    </a:cubicBezTo>
                    <a:cubicBezTo>
                      <a:pt x="2182" y="894"/>
                      <a:pt x="1702" y="1042"/>
                      <a:pt x="1258" y="1301"/>
                    </a:cubicBezTo>
                    <a:cubicBezTo>
                      <a:pt x="814" y="1486"/>
                      <a:pt x="408" y="1819"/>
                      <a:pt x="1" y="2114"/>
                    </a:cubicBezTo>
                    <a:cubicBezTo>
                      <a:pt x="482" y="1929"/>
                      <a:pt x="888" y="1708"/>
                      <a:pt x="1369" y="1560"/>
                    </a:cubicBezTo>
                    <a:cubicBezTo>
                      <a:pt x="1849" y="1375"/>
                      <a:pt x="2330" y="1338"/>
                      <a:pt x="2811" y="1227"/>
                    </a:cubicBezTo>
                    <a:cubicBezTo>
                      <a:pt x="3291" y="1190"/>
                      <a:pt x="3772" y="1116"/>
                      <a:pt x="4253" y="1116"/>
                    </a:cubicBezTo>
                    <a:cubicBezTo>
                      <a:pt x="4413" y="1104"/>
                      <a:pt x="4573" y="1100"/>
                      <a:pt x="4733" y="1100"/>
                    </a:cubicBezTo>
                    <a:cubicBezTo>
                      <a:pt x="5054" y="1100"/>
                      <a:pt x="5374" y="1116"/>
                      <a:pt x="5694" y="1116"/>
                    </a:cubicBezTo>
                    <a:cubicBezTo>
                      <a:pt x="6175" y="1190"/>
                      <a:pt x="6619" y="1227"/>
                      <a:pt x="7136" y="1301"/>
                    </a:cubicBezTo>
                    <a:lnTo>
                      <a:pt x="7506" y="1375"/>
                    </a:lnTo>
                    <a:lnTo>
                      <a:pt x="7617" y="1375"/>
                    </a:lnTo>
                    <a:lnTo>
                      <a:pt x="7654" y="1412"/>
                    </a:lnTo>
                    <a:lnTo>
                      <a:pt x="7839" y="1449"/>
                    </a:lnTo>
                    <a:lnTo>
                      <a:pt x="8541" y="1597"/>
                    </a:lnTo>
                    <a:cubicBezTo>
                      <a:pt x="9022" y="1708"/>
                      <a:pt x="9502" y="1782"/>
                      <a:pt x="9983" y="1929"/>
                    </a:cubicBezTo>
                    <a:cubicBezTo>
                      <a:pt x="10464" y="2040"/>
                      <a:pt x="10944" y="2151"/>
                      <a:pt x="11425" y="2262"/>
                    </a:cubicBezTo>
                    <a:lnTo>
                      <a:pt x="12904" y="2632"/>
                    </a:lnTo>
                    <a:cubicBezTo>
                      <a:pt x="13384" y="2780"/>
                      <a:pt x="13865" y="2854"/>
                      <a:pt x="14383" y="2928"/>
                    </a:cubicBezTo>
                    <a:lnTo>
                      <a:pt x="15085" y="3076"/>
                    </a:lnTo>
                    <a:lnTo>
                      <a:pt x="15270" y="3113"/>
                    </a:lnTo>
                    <a:lnTo>
                      <a:pt x="15492" y="3113"/>
                    </a:lnTo>
                    <a:lnTo>
                      <a:pt x="15898" y="3149"/>
                    </a:lnTo>
                    <a:cubicBezTo>
                      <a:pt x="16416" y="3223"/>
                      <a:pt x="16933" y="3223"/>
                      <a:pt x="17451" y="3260"/>
                    </a:cubicBezTo>
                    <a:cubicBezTo>
                      <a:pt x="17969" y="3260"/>
                      <a:pt x="18486" y="3260"/>
                      <a:pt x="19041" y="3186"/>
                    </a:cubicBezTo>
                    <a:cubicBezTo>
                      <a:pt x="19558" y="3149"/>
                      <a:pt x="20076" y="3002"/>
                      <a:pt x="20594" y="2891"/>
                    </a:cubicBezTo>
                    <a:cubicBezTo>
                      <a:pt x="21111" y="2743"/>
                      <a:pt x="21629" y="2595"/>
                      <a:pt x="22109" y="2336"/>
                    </a:cubicBezTo>
                    <a:cubicBezTo>
                      <a:pt x="22406" y="2230"/>
                      <a:pt x="22679" y="2075"/>
                      <a:pt x="22948" y="1907"/>
                    </a:cubicBezTo>
                    <a:lnTo>
                      <a:pt x="22948" y="1907"/>
                    </a:lnTo>
                    <a:lnTo>
                      <a:pt x="22997" y="2003"/>
                    </a:lnTo>
                    <a:lnTo>
                      <a:pt x="23071" y="2188"/>
                    </a:lnTo>
                    <a:cubicBezTo>
                      <a:pt x="23108" y="2299"/>
                      <a:pt x="23182" y="2410"/>
                      <a:pt x="23182" y="2521"/>
                    </a:cubicBezTo>
                    <a:lnTo>
                      <a:pt x="23255" y="2891"/>
                    </a:lnTo>
                    <a:lnTo>
                      <a:pt x="23292" y="3260"/>
                    </a:lnTo>
                    <a:cubicBezTo>
                      <a:pt x="23292" y="3371"/>
                      <a:pt x="23292" y="3519"/>
                      <a:pt x="23292" y="3630"/>
                    </a:cubicBezTo>
                    <a:cubicBezTo>
                      <a:pt x="23292" y="3778"/>
                      <a:pt x="23292" y="3926"/>
                      <a:pt x="23292" y="4037"/>
                    </a:cubicBezTo>
                    <a:lnTo>
                      <a:pt x="23255" y="4406"/>
                    </a:lnTo>
                    <a:lnTo>
                      <a:pt x="23145" y="4850"/>
                    </a:lnTo>
                    <a:cubicBezTo>
                      <a:pt x="23108" y="5072"/>
                      <a:pt x="22997" y="5368"/>
                      <a:pt x="22923" y="5663"/>
                    </a:cubicBezTo>
                    <a:cubicBezTo>
                      <a:pt x="22886" y="5922"/>
                      <a:pt x="22775" y="6218"/>
                      <a:pt x="22701" y="6477"/>
                    </a:cubicBezTo>
                    <a:cubicBezTo>
                      <a:pt x="22590" y="6773"/>
                      <a:pt x="22516" y="7031"/>
                      <a:pt x="22405" y="7327"/>
                    </a:cubicBezTo>
                    <a:cubicBezTo>
                      <a:pt x="22331" y="7660"/>
                      <a:pt x="22257" y="7956"/>
                      <a:pt x="22183" y="8251"/>
                    </a:cubicBezTo>
                    <a:lnTo>
                      <a:pt x="22035" y="9139"/>
                    </a:lnTo>
                    <a:lnTo>
                      <a:pt x="21962" y="9361"/>
                    </a:lnTo>
                    <a:lnTo>
                      <a:pt x="21962" y="9619"/>
                    </a:lnTo>
                    <a:cubicBezTo>
                      <a:pt x="21962" y="9767"/>
                      <a:pt x="21962" y="9915"/>
                      <a:pt x="21962" y="10063"/>
                    </a:cubicBezTo>
                    <a:cubicBezTo>
                      <a:pt x="21962" y="10396"/>
                      <a:pt x="21998" y="10692"/>
                      <a:pt x="22035" y="10987"/>
                    </a:cubicBezTo>
                    <a:cubicBezTo>
                      <a:pt x="22072" y="11320"/>
                      <a:pt x="22183" y="11616"/>
                      <a:pt x="22257" y="11912"/>
                    </a:cubicBezTo>
                    <a:cubicBezTo>
                      <a:pt x="22368" y="12207"/>
                      <a:pt x="22479" y="12466"/>
                      <a:pt x="22590" y="12762"/>
                    </a:cubicBezTo>
                    <a:lnTo>
                      <a:pt x="22812" y="13169"/>
                    </a:lnTo>
                    <a:cubicBezTo>
                      <a:pt x="22886" y="13279"/>
                      <a:pt x="22960" y="13427"/>
                      <a:pt x="23071" y="13538"/>
                    </a:cubicBezTo>
                    <a:cubicBezTo>
                      <a:pt x="23219" y="13797"/>
                      <a:pt x="23403" y="14019"/>
                      <a:pt x="23588" y="14241"/>
                    </a:cubicBezTo>
                    <a:cubicBezTo>
                      <a:pt x="23477" y="13982"/>
                      <a:pt x="23292" y="13723"/>
                      <a:pt x="23219" y="13464"/>
                    </a:cubicBezTo>
                    <a:cubicBezTo>
                      <a:pt x="23108" y="13206"/>
                      <a:pt x="22997" y="12910"/>
                      <a:pt x="22923" y="12651"/>
                    </a:cubicBezTo>
                    <a:cubicBezTo>
                      <a:pt x="22849" y="12355"/>
                      <a:pt x="22775" y="12059"/>
                      <a:pt x="22738" y="11801"/>
                    </a:cubicBezTo>
                    <a:cubicBezTo>
                      <a:pt x="22701" y="11505"/>
                      <a:pt x="22664" y="11246"/>
                      <a:pt x="22664" y="10950"/>
                    </a:cubicBezTo>
                    <a:cubicBezTo>
                      <a:pt x="22627" y="10655"/>
                      <a:pt x="22664" y="10396"/>
                      <a:pt x="22701" y="10100"/>
                    </a:cubicBezTo>
                    <a:cubicBezTo>
                      <a:pt x="22701" y="9952"/>
                      <a:pt x="22738" y="9841"/>
                      <a:pt x="22775" y="9693"/>
                    </a:cubicBezTo>
                    <a:lnTo>
                      <a:pt x="22812" y="9508"/>
                    </a:lnTo>
                    <a:lnTo>
                      <a:pt x="22812" y="9471"/>
                    </a:lnTo>
                    <a:lnTo>
                      <a:pt x="22812" y="9398"/>
                    </a:lnTo>
                    <a:lnTo>
                      <a:pt x="22849" y="9324"/>
                    </a:lnTo>
                    <a:lnTo>
                      <a:pt x="23108" y="8436"/>
                    </a:lnTo>
                    <a:lnTo>
                      <a:pt x="23403" y="7660"/>
                    </a:lnTo>
                    <a:lnTo>
                      <a:pt x="23736" y="6884"/>
                    </a:lnTo>
                    <a:cubicBezTo>
                      <a:pt x="23847" y="6588"/>
                      <a:pt x="23958" y="6329"/>
                      <a:pt x="24069" y="6033"/>
                    </a:cubicBezTo>
                    <a:cubicBezTo>
                      <a:pt x="24180" y="5737"/>
                      <a:pt x="24291" y="5479"/>
                      <a:pt x="24402" y="5146"/>
                    </a:cubicBezTo>
                    <a:lnTo>
                      <a:pt x="24512" y="4702"/>
                    </a:lnTo>
                    <a:cubicBezTo>
                      <a:pt x="24549" y="4554"/>
                      <a:pt x="24586" y="4370"/>
                      <a:pt x="24586" y="4222"/>
                    </a:cubicBezTo>
                    <a:cubicBezTo>
                      <a:pt x="24623" y="4037"/>
                      <a:pt x="24660" y="3889"/>
                      <a:pt x="24660" y="3704"/>
                    </a:cubicBezTo>
                    <a:cubicBezTo>
                      <a:pt x="24660" y="3556"/>
                      <a:pt x="24697" y="3371"/>
                      <a:pt x="24697" y="3223"/>
                    </a:cubicBezTo>
                    <a:lnTo>
                      <a:pt x="24660" y="2706"/>
                    </a:lnTo>
                    <a:lnTo>
                      <a:pt x="24586" y="2188"/>
                    </a:lnTo>
                    <a:cubicBezTo>
                      <a:pt x="24549" y="2040"/>
                      <a:pt x="24476" y="1856"/>
                      <a:pt x="24439" y="1708"/>
                    </a:cubicBezTo>
                    <a:lnTo>
                      <a:pt x="24365" y="1449"/>
                    </a:lnTo>
                    <a:lnTo>
                      <a:pt x="24217" y="1190"/>
                    </a:lnTo>
                    <a:cubicBezTo>
                      <a:pt x="24106" y="857"/>
                      <a:pt x="23847" y="562"/>
                      <a:pt x="23625" y="266"/>
                    </a:cubicBezTo>
                    <a:cubicBezTo>
                      <a:pt x="23463" y="103"/>
                      <a:pt x="23261" y="0"/>
                      <a:pt x="2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7"/>
        <p:cNvGrpSpPr/>
        <p:nvPr/>
      </p:nvGrpSpPr>
      <p:grpSpPr>
        <a:xfrm>
          <a:off x="0" y="0"/>
          <a:ext cx="0" cy="0"/>
          <a:chOff x="0" y="0"/>
          <a:chExt cx="0" cy="0"/>
        </a:xfrm>
      </p:grpSpPr>
      <p:grpSp>
        <p:nvGrpSpPr>
          <p:cNvPr id="228" name="Google Shape;228;p8"/>
          <p:cNvGrpSpPr/>
          <p:nvPr/>
        </p:nvGrpSpPr>
        <p:grpSpPr>
          <a:xfrm>
            <a:off x="-30750" y="-19650"/>
            <a:ext cx="9205500" cy="5182800"/>
            <a:chOff x="-30750" y="-19650"/>
            <a:chExt cx="9205500" cy="5182800"/>
          </a:xfrm>
        </p:grpSpPr>
        <p:sp>
          <p:nvSpPr>
            <p:cNvPr id="229" name="Google Shape;229;p8"/>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0" name="Google Shape;230;p8"/>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231" name="Google Shape;231;p8"/>
          <p:cNvSpPr txBox="1">
            <a:spLocks noGrp="1"/>
          </p:cNvSpPr>
          <p:nvPr>
            <p:ph type="title"/>
          </p:nvPr>
        </p:nvSpPr>
        <p:spPr>
          <a:xfrm>
            <a:off x="1356075" y="1496000"/>
            <a:ext cx="6432000" cy="215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b="1">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32" name="Google Shape;232;p8"/>
          <p:cNvGrpSpPr/>
          <p:nvPr/>
        </p:nvGrpSpPr>
        <p:grpSpPr>
          <a:xfrm>
            <a:off x="492725" y="418813"/>
            <a:ext cx="8158550" cy="4305875"/>
            <a:chOff x="492725" y="417300"/>
            <a:chExt cx="8158550" cy="4305875"/>
          </a:xfrm>
        </p:grpSpPr>
        <p:cxnSp>
          <p:nvCxnSpPr>
            <p:cNvPr id="233" name="Google Shape;233;p8"/>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34" name="Google Shape;234;p8"/>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235" name="Google Shape;235;p8"/>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36" name="Google Shape;236;p8"/>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7"/>
        <p:cNvGrpSpPr/>
        <p:nvPr/>
      </p:nvGrpSpPr>
      <p:grpSpPr>
        <a:xfrm>
          <a:off x="0" y="0"/>
          <a:ext cx="0" cy="0"/>
          <a:chOff x="0" y="0"/>
          <a:chExt cx="0" cy="0"/>
        </a:xfrm>
      </p:grpSpPr>
      <p:grpSp>
        <p:nvGrpSpPr>
          <p:cNvPr id="238" name="Google Shape;238;p9"/>
          <p:cNvGrpSpPr/>
          <p:nvPr/>
        </p:nvGrpSpPr>
        <p:grpSpPr>
          <a:xfrm>
            <a:off x="-30750" y="-19650"/>
            <a:ext cx="9205500" cy="5182800"/>
            <a:chOff x="-30750" y="-19650"/>
            <a:chExt cx="9205500" cy="5182800"/>
          </a:xfrm>
        </p:grpSpPr>
        <p:sp>
          <p:nvSpPr>
            <p:cNvPr id="239" name="Google Shape;239;p9"/>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0" name="Google Shape;240;p9"/>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241" name="Google Shape;241;p9"/>
          <p:cNvSpPr txBox="1">
            <a:spLocks noGrp="1"/>
          </p:cNvSpPr>
          <p:nvPr>
            <p:ph type="title"/>
          </p:nvPr>
        </p:nvSpPr>
        <p:spPr>
          <a:xfrm>
            <a:off x="2435186" y="1386400"/>
            <a:ext cx="4268700" cy="953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40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42" name="Google Shape;242;p9"/>
          <p:cNvSpPr txBox="1">
            <a:spLocks noGrp="1"/>
          </p:cNvSpPr>
          <p:nvPr>
            <p:ph type="subTitle" idx="1"/>
          </p:nvPr>
        </p:nvSpPr>
        <p:spPr>
          <a:xfrm>
            <a:off x="2435173" y="2431950"/>
            <a:ext cx="4268700" cy="1452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solidFill>
                  <a:schemeClr val="dk2"/>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243" name="Google Shape;243;p9"/>
          <p:cNvGrpSpPr/>
          <p:nvPr/>
        </p:nvGrpSpPr>
        <p:grpSpPr>
          <a:xfrm>
            <a:off x="492725" y="418813"/>
            <a:ext cx="8158550" cy="4305875"/>
            <a:chOff x="492725" y="417300"/>
            <a:chExt cx="8158550" cy="4305875"/>
          </a:xfrm>
        </p:grpSpPr>
        <p:cxnSp>
          <p:nvCxnSpPr>
            <p:cNvPr id="244" name="Google Shape;244;p9"/>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45" name="Google Shape;245;p9"/>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246" name="Google Shape;246;p9"/>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247" name="Google Shape;247;p9"/>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248" name="Google Shape;248;p9"/>
          <p:cNvGrpSpPr/>
          <p:nvPr/>
        </p:nvGrpSpPr>
        <p:grpSpPr>
          <a:xfrm>
            <a:off x="474217" y="406162"/>
            <a:ext cx="8195565" cy="4331175"/>
            <a:chOff x="474217" y="406162"/>
            <a:chExt cx="8195565" cy="4331175"/>
          </a:xfrm>
        </p:grpSpPr>
        <p:grpSp>
          <p:nvGrpSpPr>
            <p:cNvPr id="249" name="Google Shape;249;p9"/>
            <p:cNvGrpSpPr/>
            <p:nvPr/>
          </p:nvGrpSpPr>
          <p:grpSpPr>
            <a:xfrm>
              <a:off x="7883208" y="406162"/>
              <a:ext cx="786575" cy="816150"/>
              <a:chOff x="3033425" y="1686575"/>
              <a:chExt cx="786575" cy="816150"/>
            </a:xfrm>
          </p:grpSpPr>
          <p:sp>
            <p:nvSpPr>
              <p:cNvPr id="250" name="Google Shape;250;p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9"/>
            <p:cNvGrpSpPr/>
            <p:nvPr/>
          </p:nvGrpSpPr>
          <p:grpSpPr>
            <a:xfrm flipH="1">
              <a:off x="474217" y="406162"/>
              <a:ext cx="786575" cy="816150"/>
              <a:chOff x="3033425" y="1686575"/>
              <a:chExt cx="786575" cy="816150"/>
            </a:xfrm>
          </p:grpSpPr>
          <p:sp>
            <p:nvSpPr>
              <p:cNvPr id="265" name="Google Shape;265;p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9"/>
            <p:cNvGrpSpPr/>
            <p:nvPr/>
          </p:nvGrpSpPr>
          <p:grpSpPr>
            <a:xfrm rot="10800000" flipH="1">
              <a:off x="7883208" y="3915515"/>
              <a:ext cx="786575" cy="816150"/>
              <a:chOff x="3033425" y="1686575"/>
              <a:chExt cx="786575" cy="816150"/>
            </a:xfrm>
          </p:grpSpPr>
          <p:sp>
            <p:nvSpPr>
              <p:cNvPr id="280" name="Google Shape;280;p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9"/>
            <p:cNvGrpSpPr/>
            <p:nvPr/>
          </p:nvGrpSpPr>
          <p:grpSpPr>
            <a:xfrm rot="10800000">
              <a:off x="474217" y="3921188"/>
              <a:ext cx="786575" cy="816150"/>
              <a:chOff x="3033425" y="1686575"/>
              <a:chExt cx="786575" cy="816150"/>
            </a:xfrm>
          </p:grpSpPr>
          <p:sp>
            <p:nvSpPr>
              <p:cNvPr id="295" name="Google Shape;295;p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12"/>
        <p:cNvGrpSpPr/>
        <p:nvPr/>
      </p:nvGrpSpPr>
      <p:grpSpPr>
        <a:xfrm>
          <a:off x="0" y="0"/>
          <a:ext cx="0" cy="0"/>
          <a:chOff x="0" y="0"/>
          <a:chExt cx="0" cy="0"/>
        </a:xfrm>
      </p:grpSpPr>
      <p:grpSp>
        <p:nvGrpSpPr>
          <p:cNvPr id="313" name="Google Shape;313;p11"/>
          <p:cNvGrpSpPr/>
          <p:nvPr/>
        </p:nvGrpSpPr>
        <p:grpSpPr>
          <a:xfrm>
            <a:off x="-30750" y="-19650"/>
            <a:ext cx="9205500" cy="5182800"/>
            <a:chOff x="-30750" y="-19650"/>
            <a:chExt cx="9205500" cy="5182800"/>
          </a:xfrm>
        </p:grpSpPr>
        <p:sp>
          <p:nvSpPr>
            <p:cNvPr id="314" name="Google Shape;314;p11"/>
            <p:cNvSpPr/>
            <p:nvPr/>
          </p:nvSpPr>
          <p:spPr>
            <a:xfrm>
              <a:off x="-30750" y="-19650"/>
              <a:ext cx="9205500" cy="5182800"/>
            </a:xfrm>
            <a:prstGeom prst="rect">
              <a:avLst/>
            </a:prstGeom>
            <a:gradFill>
              <a:gsLst>
                <a:gs pos="0">
                  <a:srgbClr val="FFFFFF">
                    <a:alpha val="43921"/>
                  </a:srgbClr>
                </a:gs>
                <a:gs pos="100000">
                  <a:srgbClr val="CD9D6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5" name="Google Shape;315;p11"/>
            <p:cNvPicPr preferRelativeResize="0"/>
            <p:nvPr/>
          </p:nvPicPr>
          <p:blipFill rotWithShape="1">
            <a:blip r:embed="rId2">
              <a:alphaModFix amt="27000"/>
            </a:blip>
            <a:srcRect l="815" t="8591" r="923" b="8475"/>
            <a:stretch/>
          </p:blipFill>
          <p:spPr>
            <a:xfrm>
              <a:off x="1" y="0"/>
              <a:ext cx="9143997" cy="5143501"/>
            </a:xfrm>
            <a:prstGeom prst="rect">
              <a:avLst/>
            </a:prstGeom>
            <a:noFill/>
            <a:ln>
              <a:noFill/>
            </a:ln>
          </p:spPr>
        </p:pic>
      </p:grpSp>
      <p:sp>
        <p:nvSpPr>
          <p:cNvPr id="316" name="Google Shape;316;p11"/>
          <p:cNvSpPr txBox="1">
            <a:spLocks noGrp="1"/>
          </p:cNvSpPr>
          <p:nvPr>
            <p:ph type="title" hasCustomPrompt="1"/>
          </p:nvPr>
        </p:nvSpPr>
        <p:spPr>
          <a:xfrm>
            <a:off x="1602750" y="1635163"/>
            <a:ext cx="5938500" cy="114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b="1"/>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17" name="Google Shape;317;p11"/>
          <p:cNvSpPr txBox="1">
            <a:spLocks noGrp="1"/>
          </p:cNvSpPr>
          <p:nvPr>
            <p:ph type="body" idx="1"/>
          </p:nvPr>
        </p:nvSpPr>
        <p:spPr>
          <a:xfrm>
            <a:off x="2054377" y="2950025"/>
            <a:ext cx="5035200" cy="558300"/>
          </a:xfrm>
          <a:prstGeom prst="rect">
            <a:avLst/>
          </a:prstGeom>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sz="1600">
                <a:solidFill>
                  <a:schemeClr val="dk2"/>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grpSp>
        <p:nvGrpSpPr>
          <p:cNvPr id="318" name="Google Shape;318;p11"/>
          <p:cNvGrpSpPr/>
          <p:nvPr/>
        </p:nvGrpSpPr>
        <p:grpSpPr>
          <a:xfrm>
            <a:off x="492725" y="418813"/>
            <a:ext cx="8158550" cy="4305875"/>
            <a:chOff x="492725" y="417300"/>
            <a:chExt cx="8158550" cy="4305875"/>
          </a:xfrm>
        </p:grpSpPr>
        <p:cxnSp>
          <p:nvCxnSpPr>
            <p:cNvPr id="319" name="Google Shape;319;p11"/>
            <p:cNvCxnSpPr/>
            <p:nvPr/>
          </p:nvCxnSpPr>
          <p:spPr>
            <a:xfrm>
              <a:off x="1539950" y="417300"/>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320" name="Google Shape;320;p11"/>
            <p:cNvCxnSpPr/>
            <p:nvPr/>
          </p:nvCxnSpPr>
          <p:spPr>
            <a:xfrm>
              <a:off x="8651275" y="1420500"/>
              <a:ext cx="0" cy="2227800"/>
            </a:xfrm>
            <a:prstGeom prst="straightConnector1">
              <a:avLst/>
            </a:prstGeom>
            <a:noFill/>
            <a:ln w="19050" cap="flat" cmpd="sng">
              <a:solidFill>
                <a:schemeClr val="lt1"/>
              </a:solidFill>
              <a:prstDash val="solid"/>
              <a:round/>
              <a:headEnd type="none" w="med" len="med"/>
              <a:tailEnd type="none" w="med" len="med"/>
            </a:ln>
          </p:spPr>
        </p:cxnSp>
        <p:cxnSp>
          <p:nvCxnSpPr>
            <p:cNvPr id="321" name="Google Shape;321;p11"/>
            <p:cNvCxnSpPr/>
            <p:nvPr/>
          </p:nvCxnSpPr>
          <p:spPr>
            <a:xfrm>
              <a:off x="1527538" y="4723175"/>
              <a:ext cx="6089100" cy="0"/>
            </a:xfrm>
            <a:prstGeom prst="straightConnector1">
              <a:avLst/>
            </a:prstGeom>
            <a:noFill/>
            <a:ln w="19050" cap="flat" cmpd="sng">
              <a:solidFill>
                <a:schemeClr val="lt1"/>
              </a:solidFill>
              <a:prstDash val="solid"/>
              <a:round/>
              <a:headEnd type="none" w="med" len="med"/>
              <a:tailEnd type="none" w="med" len="med"/>
            </a:ln>
          </p:spPr>
        </p:cxnSp>
        <p:cxnSp>
          <p:nvCxnSpPr>
            <p:cNvPr id="322" name="Google Shape;322;p11"/>
            <p:cNvCxnSpPr/>
            <p:nvPr/>
          </p:nvCxnSpPr>
          <p:spPr>
            <a:xfrm>
              <a:off x="492725" y="1413788"/>
              <a:ext cx="0" cy="2227800"/>
            </a:xfrm>
            <a:prstGeom prst="straightConnector1">
              <a:avLst/>
            </a:prstGeom>
            <a:noFill/>
            <a:ln w="19050" cap="flat" cmpd="sng">
              <a:solidFill>
                <a:schemeClr val="lt1"/>
              </a:solidFill>
              <a:prstDash val="solid"/>
              <a:round/>
              <a:headEnd type="none" w="med" len="med"/>
              <a:tailEnd type="none" w="med" len="med"/>
            </a:ln>
          </p:spPr>
        </p:cxnSp>
      </p:grpSp>
      <p:grpSp>
        <p:nvGrpSpPr>
          <p:cNvPr id="323" name="Google Shape;323;p11"/>
          <p:cNvGrpSpPr/>
          <p:nvPr/>
        </p:nvGrpSpPr>
        <p:grpSpPr>
          <a:xfrm>
            <a:off x="457200" y="377788"/>
            <a:ext cx="8229600" cy="4387900"/>
            <a:chOff x="457200" y="377788"/>
            <a:chExt cx="8229600" cy="4387900"/>
          </a:xfrm>
        </p:grpSpPr>
        <p:grpSp>
          <p:nvGrpSpPr>
            <p:cNvPr id="324" name="Google Shape;324;p11"/>
            <p:cNvGrpSpPr/>
            <p:nvPr/>
          </p:nvGrpSpPr>
          <p:grpSpPr>
            <a:xfrm>
              <a:off x="7909475" y="377788"/>
              <a:ext cx="777325" cy="776950"/>
              <a:chOff x="4153650" y="1668450"/>
              <a:chExt cx="777325" cy="776950"/>
            </a:xfrm>
          </p:grpSpPr>
          <p:sp>
            <p:nvSpPr>
              <p:cNvPr id="325" name="Google Shape;325;p11"/>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1"/>
            <p:cNvGrpSpPr/>
            <p:nvPr/>
          </p:nvGrpSpPr>
          <p:grpSpPr>
            <a:xfrm flipH="1">
              <a:off x="457200" y="377788"/>
              <a:ext cx="777325" cy="776950"/>
              <a:chOff x="4153650" y="1668450"/>
              <a:chExt cx="777325" cy="776950"/>
            </a:xfrm>
          </p:grpSpPr>
          <p:sp>
            <p:nvSpPr>
              <p:cNvPr id="332" name="Google Shape;332;p11"/>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1"/>
            <p:cNvGrpSpPr/>
            <p:nvPr/>
          </p:nvGrpSpPr>
          <p:grpSpPr>
            <a:xfrm rot="10800000" flipH="1">
              <a:off x="7909475" y="3988738"/>
              <a:ext cx="777325" cy="776950"/>
              <a:chOff x="4153650" y="1668450"/>
              <a:chExt cx="777325" cy="776950"/>
            </a:xfrm>
          </p:grpSpPr>
          <p:sp>
            <p:nvSpPr>
              <p:cNvPr id="339" name="Google Shape;339;p11"/>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1"/>
            <p:cNvGrpSpPr/>
            <p:nvPr/>
          </p:nvGrpSpPr>
          <p:grpSpPr>
            <a:xfrm rot="10800000">
              <a:off x="457200" y="3988738"/>
              <a:ext cx="777325" cy="776950"/>
              <a:chOff x="4153650" y="1668450"/>
              <a:chExt cx="777325" cy="776950"/>
            </a:xfrm>
          </p:grpSpPr>
          <p:sp>
            <p:nvSpPr>
              <p:cNvPr id="346" name="Google Shape;346;p11"/>
              <p:cNvSpPr/>
              <p:nvPr/>
            </p:nvSpPr>
            <p:spPr>
              <a:xfrm>
                <a:off x="4740550" y="1997125"/>
                <a:ext cx="189500" cy="237450"/>
              </a:xfrm>
              <a:custGeom>
                <a:avLst/>
                <a:gdLst/>
                <a:ahLst/>
                <a:cxnLst/>
                <a:rect l="l" t="t" r="r" b="b"/>
                <a:pathLst>
                  <a:path w="7580" h="9498" extrusionOk="0">
                    <a:moveTo>
                      <a:pt x="1738" y="0"/>
                    </a:moveTo>
                    <a:cubicBezTo>
                      <a:pt x="1738" y="0"/>
                      <a:pt x="1812" y="37"/>
                      <a:pt x="1960" y="74"/>
                    </a:cubicBezTo>
                    <a:cubicBezTo>
                      <a:pt x="2108" y="111"/>
                      <a:pt x="2330" y="222"/>
                      <a:pt x="2625" y="296"/>
                    </a:cubicBezTo>
                    <a:cubicBezTo>
                      <a:pt x="3143" y="555"/>
                      <a:pt x="3882" y="887"/>
                      <a:pt x="4622" y="1516"/>
                    </a:cubicBezTo>
                    <a:cubicBezTo>
                      <a:pt x="4955" y="1849"/>
                      <a:pt x="5324" y="2218"/>
                      <a:pt x="5583" y="2625"/>
                    </a:cubicBezTo>
                    <a:cubicBezTo>
                      <a:pt x="5879" y="3069"/>
                      <a:pt x="6064" y="3586"/>
                      <a:pt x="6175" y="4141"/>
                    </a:cubicBezTo>
                    <a:cubicBezTo>
                      <a:pt x="6286" y="4658"/>
                      <a:pt x="6249" y="5250"/>
                      <a:pt x="6138" y="5768"/>
                    </a:cubicBezTo>
                    <a:cubicBezTo>
                      <a:pt x="6064" y="6026"/>
                      <a:pt x="5953" y="6285"/>
                      <a:pt x="5805" y="6470"/>
                    </a:cubicBezTo>
                    <a:lnTo>
                      <a:pt x="5694" y="6692"/>
                    </a:lnTo>
                    <a:lnTo>
                      <a:pt x="5546" y="6840"/>
                    </a:lnTo>
                    <a:cubicBezTo>
                      <a:pt x="5472" y="6951"/>
                      <a:pt x="5398" y="7062"/>
                      <a:pt x="5287" y="7173"/>
                    </a:cubicBezTo>
                    <a:cubicBezTo>
                      <a:pt x="4881" y="7579"/>
                      <a:pt x="4400" y="7912"/>
                      <a:pt x="3882" y="8097"/>
                    </a:cubicBezTo>
                    <a:cubicBezTo>
                      <a:pt x="3591" y="8186"/>
                      <a:pt x="3260" y="8235"/>
                      <a:pt x="2937" y="8235"/>
                    </a:cubicBezTo>
                    <a:cubicBezTo>
                      <a:pt x="2726" y="8235"/>
                      <a:pt x="2519" y="8214"/>
                      <a:pt x="2330" y="8171"/>
                    </a:cubicBezTo>
                    <a:cubicBezTo>
                      <a:pt x="1886" y="8060"/>
                      <a:pt x="1442" y="7801"/>
                      <a:pt x="1221" y="7431"/>
                    </a:cubicBezTo>
                    <a:cubicBezTo>
                      <a:pt x="999" y="7099"/>
                      <a:pt x="962" y="6655"/>
                      <a:pt x="1147" y="6285"/>
                    </a:cubicBezTo>
                    <a:cubicBezTo>
                      <a:pt x="1295" y="5915"/>
                      <a:pt x="1590" y="5657"/>
                      <a:pt x="1886" y="5620"/>
                    </a:cubicBezTo>
                    <a:cubicBezTo>
                      <a:pt x="1929" y="5615"/>
                      <a:pt x="1972" y="5613"/>
                      <a:pt x="2015" y="5613"/>
                    </a:cubicBezTo>
                    <a:cubicBezTo>
                      <a:pt x="2302" y="5613"/>
                      <a:pt x="2575" y="5718"/>
                      <a:pt x="2736" y="5879"/>
                    </a:cubicBezTo>
                    <a:cubicBezTo>
                      <a:pt x="2958" y="6026"/>
                      <a:pt x="3069" y="6211"/>
                      <a:pt x="3143" y="6359"/>
                    </a:cubicBezTo>
                    <a:cubicBezTo>
                      <a:pt x="3175" y="6488"/>
                      <a:pt x="3179" y="6588"/>
                      <a:pt x="3180" y="6588"/>
                    </a:cubicBezTo>
                    <a:cubicBezTo>
                      <a:pt x="3180" y="6588"/>
                      <a:pt x="3180" y="6586"/>
                      <a:pt x="3180" y="6581"/>
                    </a:cubicBezTo>
                    <a:cubicBezTo>
                      <a:pt x="3180" y="6581"/>
                      <a:pt x="3217" y="6507"/>
                      <a:pt x="3217" y="6359"/>
                    </a:cubicBezTo>
                    <a:cubicBezTo>
                      <a:pt x="3180" y="6174"/>
                      <a:pt x="3143" y="5915"/>
                      <a:pt x="2958" y="5657"/>
                    </a:cubicBezTo>
                    <a:cubicBezTo>
                      <a:pt x="2736" y="5435"/>
                      <a:pt x="2404" y="5139"/>
                      <a:pt x="1886" y="5102"/>
                    </a:cubicBezTo>
                    <a:cubicBezTo>
                      <a:pt x="1857" y="5100"/>
                      <a:pt x="1828" y="5099"/>
                      <a:pt x="1799" y="5099"/>
                    </a:cubicBezTo>
                    <a:cubicBezTo>
                      <a:pt x="1303" y="5099"/>
                      <a:pt x="758" y="5392"/>
                      <a:pt x="444" y="5915"/>
                    </a:cubicBezTo>
                    <a:cubicBezTo>
                      <a:pt x="111" y="6433"/>
                      <a:pt x="1" y="7173"/>
                      <a:pt x="333" y="7875"/>
                    </a:cubicBezTo>
                    <a:cubicBezTo>
                      <a:pt x="629" y="8577"/>
                      <a:pt x="1258" y="9095"/>
                      <a:pt x="2034" y="9317"/>
                    </a:cubicBezTo>
                    <a:cubicBezTo>
                      <a:pt x="2399" y="9432"/>
                      <a:pt x="2783" y="9497"/>
                      <a:pt x="3177" y="9497"/>
                    </a:cubicBezTo>
                    <a:cubicBezTo>
                      <a:pt x="3543" y="9497"/>
                      <a:pt x="3916" y="9441"/>
                      <a:pt x="4289" y="9317"/>
                    </a:cubicBezTo>
                    <a:cubicBezTo>
                      <a:pt x="5029" y="9095"/>
                      <a:pt x="5694" y="8651"/>
                      <a:pt x="6249" y="8097"/>
                    </a:cubicBezTo>
                    <a:cubicBezTo>
                      <a:pt x="6397" y="7949"/>
                      <a:pt x="6507" y="7838"/>
                      <a:pt x="6618" y="7653"/>
                    </a:cubicBezTo>
                    <a:lnTo>
                      <a:pt x="6803" y="7394"/>
                    </a:lnTo>
                    <a:lnTo>
                      <a:pt x="6951" y="7209"/>
                    </a:lnTo>
                    <a:cubicBezTo>
                      <a:pt x="7173" y="6840"/>
                      <a:pt x="7284" y="6470"/>
                      <a:pt x="7395" y="6063"/>
                    </a:cubicBezTo>
                    <a:cubicBezTo>
                      <a:pt x="7580" y="5324"/>
                      <a:pt x="7506" y="4548"/>
                      <a:pt x="7321" y="3845"/>
                    </a:cubicBezTo>
                    <a:cubicBezTo>
                      <a:pt x="7136" y="3180"/>
                      <a:pt x="6803" y="2551"/>
                      <a:pt x="6397" y="2071"/>
                    </a:cubicBezTo>
                    <a:cubicBezTo>
                      <a:pt x="5990" y="1553"/>
                      <a:pt x="5546" y="1183"/>
                      <a:pt x="5066" y="887"/>
                    </a:cubicBezTo>
                    <a:cubicBezTo>
                      <a:pt x="4141" y="333"/>
                      <a:pt x="3254" y="148"/>
                      <a:pt x="2662" y="37"/>
                    </a:cubicBezTo>
                    <a:cubicBezTo>
                      <a:pt x="2367" y="0"/>
                      <a:pt x="2145" y="0"/>
                      <a:pt x="1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4785850" y="1698575"/>
                <a:ext cx="144200" cy="299500"/>
              </a:xfrm>
              <a:custGeom>
                <a:avLst/>
                <a:gdLst/>
                <a:ahLst/>
                <a:cxnLst/>
                <a:rect l="l" t="t" r="r" b="b"/>
                <a:pathLst>
                  <a:path w="5768" h="11980" extrusionOk="0">
                    <a:moveTo>
                      <a:pt x="4511" y="1"/>
                    </a:moveTo>
                    <a:cubicBezTo>
                      <a:pt x="4511" y="1"/>
                      <a:pt x="4548" y="223"/>
                      <a:pt x="4658" y="629"/>
                    </a:cubicBezTo>
                    <a:cubicBezTo>
                      <a:pt x="4695" y="814"/>
                      <a:pt x="4732" y="1036"/>
                      <a:pt x="4769" y="1295"/>
                    </a:cubicBezTo>
                    <a:cubicBezTo>
                      <a:pt x="4769" y="1443"/>
                      <a:pt x="4806" y="1553"/>
                      <a:pt x="4843" y="1701"/>
                    </a:cubicBezTo>
                    <a:cubicBezTo>
                      <a:pt x="4843" y="1849"/>
                      <a:pt x="4843" y="2034"/>
                      <a:pt x="4880" y="2182"/>
                    </a:cubicBezTo>
                    <a:cubicBezTo>
                      <a:pt x="4917" y="2515"/>
                      <a:pt x="4880" y="2847"/>
                      <a:pt x="4880" y="3217"/>
                    </a:cubicBezTo>
                    <a:cubicBezTo>
                      <a:pt x="4917" y="3402"/>
                      <a:pt x="4880" y="3587"/>
                      <a:pt x="4880" y="3772"/>
                    </a:cubicBezTo>
                    <a:cubicBezTo>
                      <a:pt x="4843" y="3957"/>
                      <a:pt x="4843" y="4178"/>
                      <a:pt x="4806" y="4363"/>
                    </a:cubicBezTo>
                    <a:cubicBezTo>
                      <a:pt x="4769" y="4733"/>
                      <a:pt x="4695" y="5140"/>
                      <a:pt x="4585" y="5546"/>
                    </a:cubicBezTo>
                    <a:cubicBezTo>
                      <a:pt x="4511" y="5953"/>
                      <a:pt x="4363" y="6360"/>
                      <a:pt x="4252" y="6729"/>
                    </a:cubicBezTo>
                    <a:lnTo>
                      <a:pt x="3993" y="7321"/>
                    </a:lnTo>
                    <a:cubicBezTo>
                      <a:pt x="3919" y="7543"/>
                      <a:pt x="3808" y="7691"/>
                      <a:pt x="3697" y="7875"/>
                    </a:cubicBezTo>
                    <a:cubicBezTo>
                      <a:pt x="3549" y="8245"/>
                      <a:pt x="3291" y="8578"/>
                      <a:pt x="3106" y="8911"/>
                    </a:cubicBezTo>
                    <a:cubicBezTo>
                      <a:pt x="2995" y="9095"/>
                      <a:pt x="2847" y="9243"/>
                      <a:pt x="2736" y="9391"/>
                    </a:cubicBezTo>
                    <a:cubicBezTo>
                      <a:pt x="2625" y="9539"/>
                      <a:pt x="2514" y="9687"/>
                      <a:pt x="2403" y="9835"/>
                    </a:cubicBezTo>
                    <a:cubicBezTo>
                      <a:pt x="2144" y="10094"/>
                      <a:pt x="1923" y="10352"/>
                      <a:pt x="1701" y="10574"/>
                    </a:cubicBezTo>
                    <a:cubicBezTo>
                      <a:pt x="1553" y="10685"/>
                      <a:pt x="1442" y="10796"/>
                      <a:pt x="1368" y="10907"/>
                    </a:cubicBezTo>
                    <a:cubicBezTo>
                      <a:pt x="1220" y="11018"/>
                      <a:pt x="1146" y="11092"/>
                      <a:pt x="1035" y="11166"/>
                    </a:cubicBezTo>
                    <a:cubicBezTo>
                      <a:pt x="813" y="11351"/>
                      <a:pt x="666" y="11499"/>
                      <a:pt x="481" y="11609"/>
                    </a:cubicBezTo>
                    <a:cubicBezTo>
                      <a:pt x="185" y="11831"/>
                      <a:pt x="0" y="11979"/>
                      <a:pt x="0" y="11979"/>
                    </a:cubicBezTo>
                    <a:cubicBezTo>
                      <a:pt x="0" y="11979"/>
                      <a:pt x="222" y="11942"/>
                      <a:pt x="592" y="11794"/>
                    </a:cubicBezTo>
                    <a:cubicBezTo>
                      <a:pt x="777" y="11757"/>
                      <a:pt x="998" y="11646"/>
                      <a:pt x="1257" y="11536"/>
                    </a:cubicBezTo>
                    <a:cubicBezTo>
                      <a:pt x="1368" y="11462"/>
                      <a:pt x="1516" y="11388"/>
                      <a:pt x="1664" y="11314"/>
                    </a:cubicBezTo>
                    <a:cubicBezTo>
                      <a:pt x="1775" y="11240"/>
                      <a:pt x="1923" y="11166"/>
                      <a:pt x="2070" y="11055"/>
                    </a:cubicBezTo>
                    <a:cubicBezTo>
                      <a:pt x="2218" y="10981"/>
                      <a:pt x="2366" y="10870"/>
                      <a:pt x="2514" y="10759"/>
                    </a:cubicBezTo>
                    <a:cubicBezTo>
                      <a:pt x="2662" y="10648"/>
                      <a:pt x="2810" y="10500"/>
                      <a:pt x="2958" y="10389"/>
                    </a:cubicBezTo>
                    <a:cubicBezTo>
                      <a:pt x="3291" y="10131"/>
                      <a:pt x="3549" y="9835"/>
                      <a:pt x="3845" y="9502"/>
                    </a:cubicBezTo>
                    <a:cubicBezTo>
                      <a:pt x="4104" y="9132"/>
                      <a:pt x="4400" y="8800"/>
                      <a:pt x="4621" y="8356"/>
                    </a:cubicBezTo>
                    <a:cubicBezTo>
                      <a:pt x="4732" y="8171"/>
                      <a:pt x="4880" y="7949"/>
                      <a:pt x="4954" y="7764"/>
                    </a:cubicBezTo>
                    <a:lnTo>
                      <a:pt x="5250" y="7136"/>
                    </a:lnTo>
                    <a:cubicBezTo>
                      <a:pt x="5398" y="6655"/>
                      <a:pt x="5546" y="6212"/>
                      <a:pt x="5620" y="5768"/>
                    </a:cubicBezTo>
                    <a:cubicBezTo>
                      <a:pt x="5731" y="5324"/>
                      <a:pt x="5731" y="4844"/>
                      <a:pt x="5768" y="4437"/>
                    </a:cubicBezTo>
                    <a:cubicBezTo>
                      <a:pt x="5768" y="4215"/>
                      <a:pt x="5768" y="3993"/>
                      <a:pt x="5768" y="3772"/>
                    </a:cubicBezTo>
                    <a:cubicBezTo>
                      <a:pt x="5731" y="3587"/>
                      <a:pt x="5731" y="3365"/>
                      <a:pt x="5694" y="3180"/>
                    </a:cubicBezTo>
                    <a:cubicBezTo>
                      <a:pt x="5657" y="2958"/>
                      <a:pt x="5620" y="2773"/>
                      <a:pt x="5620" y="2589"/>
                    </a:cubicBezTo>
                    <a:cubicBezTo>
                      <a:pt x="5583" y="2404"/>
                      <a:pt x="5509" y="2256"/>
                      <a:pt x="5472" y="2071"/>
                    </a:cubicBezTo>
                    <a:cubicBezTo>
                      <a:pt x="5435" y="1923"/>
                      <a:pt x="5398" y="1738"/>
                      <a:pt x="5324" y="1590"/>
                    </a:cubicBezTo>
                    <a:cubicBezTo>
                      <a:pt x="5287" y="1443"/>
                      <a:pt x="5213" y="1295"/>
                      <a:pt x="5176" y="1184"/>
                    </a:cubicBezTo>
                    <a:cubicBezTo>
                      <a:pt x="5065" y="925"/>
                      <a:pt x="4954" y="703"/>
                      <a:pt x="4843" y="518"/>
                    </a:cubicBezTo>
                    <a:cubicBezTo>
                      <a:pt x="4658" y="186"/>
                      <a:pt x="4511"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4777525" y="2217100"/>
                <a:ext cx="153450" cy="228300"/>
              </a:xfrm>
              <a:custGeom>
                <a:avLst/>
                <a:gdLst/>
                <a:ahLst/>
                <a:cxnLst/>
                <a:rect l="l" t="t" r="r" b="b"/>
                <a:pathLst>
                  <a:path w="6138" h="9132" extrusionOk="0">
                    <a:moveTo>
                      <a:pt x="1740" y="6684"/>
                    </a:moveTo>
                    <a:cubicBezTo>
                      <a:pt x="1743" y="6684"/>
                      <a:pt x="1750" y="6697"/>
                      <a:pt x="1757" y="6710"/>
                    </a:cubicBezTo>
                    <a:lnTo>
                      <a:pt x="1757" y="6710"/>
                    </a:lnTo>
                    <a:lnTo>
                      <a:pt x="1738" y="6692"/>
                    </a:lnTo>
                    <a:cubicBezTo>
                      <a:pt x="1738" y="6686"/>
                      <a:pt x="1739" y="6684"/>
                      <a:pt x="1740" y="6684"/>
                    </a:cubicBezTo>
                    <a:close/>
                    <a:moveTo>
                      <a:pt x="3217" y="0"/>
                    </a:moveTo>
                    <a:cubicBezTo>
                      <a:pt x="3217" y="0"/>
                      <a:pt x="2995" y="148"/>
                      <a:pt x="2662" y="370"/>
                    </a:cubicBezTo>
                    <a:cubicBezTo>
                      <a:pt x="2588" y="444"/>
                      <a:pt x="2477" y="518"/>
                      <a:pt x="2403" y="592"/>
                    </a:cubicBezTo>
                    <a:cubicBezTo>
                      <a:pt x="2293" y="666"/>
                      <a:pt x="2182" y="777"/>
                      <a:pt x="2071" y="851"/>
                    </a:cubicBezTo>
                    <a:cubicBezTo>
                      <a:pt x="1886" y="1072"/>
                      <a:pt x="1627" y="1294"/>
                      <a:pt x="1405" y="1590"/>
                    </a:cubicBezTo>
                    <a:cubicBezTo>
                      <a:pt x="1294" y="1738"/>
                      <a:pt x="1146" y="1886"/>
                      <a:pt x="1036" y="2034"/>
                    </a:cubicBezTo>
                    <a:cubicBezTo>
                      <a:pt x="888" y="2181"/>
                      <a:pt x="814" y="2403"/>
                      <a:pt x="703" y="2588"/>
                    </a:cubicBezTo>
                    <a:cubicBezTo>
                      <a:pt x="592" y="2773"/>
                      <a:pt x="481" y="2958"/>
                      <a:pt x="407" y="3180"/>
                    </a:cubicBezTo>
                    <a:cubicBezTo>
                      <a:pt x="333" y="3365"/>
                      <a:pt x="259" y="3586"/>
                      <a:pt x="185" y="3845"/>
                    </a:cubicBezTo>
                    <a:cubicBezTo>
                      <a:pt x="37" y="4326"/>
                      <a:pt x="0" y="4843"/>
                      <a:pt x="0" y="5361"/>
                    </a:cubicBezTo>
                    <a:cubicBezTo>
                      <a:pt x="37" y="5879"/>
                      <a:pt x="148" y="6433"/>
                      <a:pt x="370" y="6951"/>
                    </a:cubicBezTo>
                    <a:lnTo>
                      <a:pt x="555" y="7283"/>
                    </a:lnTo>
                    <a:lnTo>
                      <a:pt x="629" y="7394"/>
                    </a:lnTo>
                    <a:lnTo>
                      <a:pt x="666" y="7468"/>
                    </a:lnTo>
                    <a:lnTo>
                      <a:pt x="703" y="7505"/>
                    </a:lnTo>
                    <a:lnTo>
                      <a:pt x="814" y="7653"/>
                    </a:lnTo>
                    <a:cubicBezTo>
                      <a:pt x="925" y="7838"/>
                      <a:pt x="1146" y="8060"/>
                      <a:pt x="1368" y="8245"/>
                    </a:cubicBezTo>
                    <a:cubicBezTo>
                      <a:pt x="1812" y="8614"/>
                      <a:pt x="2256" y="8873"/>
                      <a:pt x="2773" y="9021"/>
                    </a:cubicBezTo>
                    <a:cubicBezTo>
                      <a:pt x="3032" y="9095"/>
                      <a:pt x="3291" y="9095"/>
                      <a:pt x="3550" y="9132"/>
                    </a:cubicBezTo>
                    <a:cubicBezTo>
                      <a:pt x="3660" y="9132"/>
                      <a:pt x="3808" y="9095"/>
                      <a:pt x="3919" y="9095"/>
                    </a:cubicBezTo>
                    <a:cubicBezTo>
                      <a:pt x="4030" y="9095"/>
                      <a:pt x="4178" y="9095"/>
                      <a:pt x="4289" y="9058"/>
                    </a:cubicBezTo>
                    <a:cubicBezTo>
                      <a:pt x="4400" y="9021"/>
                      <a:pt x="4511" y="8984"/>
                      <a:pt x="4622" y="8947"/>
                    </a:cubicBezTo>
                    <a:lnTo>
                      <a:pt x="4696" y="8910"/>
                    </a:lnTo>
                    <a:lnTo>
                      <a:pt x="4733" y="8910"/>
                    </a:lnTo>
                    <a:lnTo>
                      <a:pt x="4770" y="8873"/>
                    </a:lnTo>
                    <a:lnTo>
                      <a:pt x="4807" y="8873"/>
                    </a:lnTo>
                    <a:lnTo>
                      <a:pt x="4954" y="8799"/>
                    </a:lnTo>
                    <a:cubicBezTo>
                      <a:pt x="5102" y="8725"/>
                      <a:pt x="5287" y="8540"/>
                      <a:pt x="5472" y="8430"/>
                    </a:cubicBezTo>
                    <a:cubicBezTo>
                      <a:pt x="5546" y="8356"/>
                      <a:pt x="5620" y="8245"/>
                      <a:pt x="5694" y="8171"/>
                    </a:cubicBezTo>
                    <a:cubicBezTo>
                      <a:pt x="5731" y="8097"/>
                      <a:pt x="5805" y="8060"/>
                      <a:pt x="5842" y="7949"/>
                    </a:cubicBezTo>
                    <a:cubicBezTo>
                      <a:pt x="5879" y="7875"/>
                      <a:pt x="5916" y="7764"/>
                      <a:pt x="5953" y="7690"/>
                    </a:cubicBezTo>
                    <a:lnTo>
                      <a:pt x="5990" y="7653"/>
                    </a:lnTo>
                    <a:cubicBezTo>
                      <a:pt x="6027" y="7579"/>
                      <a:pt x="6027" y="7579"/>
                      <a:pt x="6027" y="7579"/>
                    </a:cubicBezTo>
                    <a:lnTo>
                      <a:pt x="6064" y="7468"/>
                    </a:lnTo>
                    <a:cubicBezTo>
                      <a:pt x="6138" y="7136"/>
                      <a:pt x="6101" y="6840"/>
                      <a:pt x="6027" y="6618"/>
                    </a:cubicBezTo>
                    <a:cubicBezTo>
                      <a:pt x="5953" y="6396"/>
                      <a:pt x="5842" y="6248"/>
                      <a:pt x="5805" y="6174"/>
                    </a:cubicBezTo>
                    <a:cubicBezTo>
                      <a:pt x="5695" y="6101"/>
                      <a:pt x="5657" y="6064"/>
                      <a:pt x="5657" y="6063"/>
                    </a:cubicBezTo>
                    <a:lnTo>
                      <a:pt x="5657" y="6063"/>
                    </a:lnTo>
                    <a:cubicBezTo>
                      <a:pt x="5657" y="6064"/>
                      <a:pt x="5694" y="6101"/>
                      <a:pt x="5731" y="6211"/>
                    </a:cubicBezTo>
                    <a:cubicBezTo>
                      <a:pt x="5768" y="6322"/>
                      <a:pt x="5768" y="6470"/>
                      <a:pt x="5768" y="6655"/>
                    </a:cubicBezTo>
                    <a:cubicBezTo>
                      <a:pt x="5768" y="6840"/>
                      <a:pt x="5694" y="7062"/>
                      <a:pt x="5583" y="7246"/>
                    </a:cubicBezTo>
                    <a:cubicBezTo>
                      <a:pt x="5435" y="7468"/>
                      <a:pt x="5250" y="7653"/>
                      <a:pt x="4991" y="7801"/>
                    </a:cubicBezTo>
                    <a:cubicBezTo>
                      <a:pt x="4881" y="7838"/>
                      <a:pt x="4807" y="7912"/>
                      <a:pt x="4585" y="7986"/>
                    </a:cubicBezTo>
                    <a:lnTo>
                      <a:pt x="4437" y="8023"/>
                    </a:lnTo>
                    <a:lnTo>
                      <a:pt x="4363" y="8023"/>
                    </a:lnTo>
                    <a:cubicBezTo>
                      <a:pt x="4289" y="8023"/>
                      <a:pt x="4215" y="8023"/>
                      <a:pt x="4141" y="8060"/>
                    </a:cubicBezTo>
                    <a:cubicBezTo>
                      <a:pt x="3956" y="8060"/>
                      <a:pt x="3808" y="8023"/>
                      <a:pt x="3624" y="8023"/>
                    </a:cubicBezTo>
                    <a:cubicBezTo>
                      <a:pt x="3476" y="7949"/>
                      <a:pt x="3291" y="7949"/>
                      <a:pt x="3143" y="7875"/>
                    </a:cubicBezTo>
                    <a:cubicBezTo>
                      <a:pt x="2810" y="7764"/>
                      <a:pt x="2514" y="7505"/>
                      <a:pt x="2219" y="7283"/>
                    </a:cubicBezTo>
                    <a:cubicBezTo>
                      <a:pt x="2145" y="7173"/>
                      <a:pt x="2034" y="7099"/>
                      <a:pt x="1886" y="6877"/>
                    </a:cubicBezTo>
                    <a:lnTo>
                      <a:pt x="1775" y="6729"/>
                    </a:lnTo>
                    <a:lnTo>
                      <a:pt x="1775" y="6692"/>
                    </a:lnTo>
                    <a:lnTo>
                      <a:pt x="1738" y="6655"/>
                    </a:lnTo>
                    <a:lnTo>
                      <a:pt x="1590" y="6396"/>
                    </a:lnTo>
                    <a:cubicBezTo>
                      <a:pt x="1442" y="6026"/>
                      <a:pt x="1331" y="5657"/>
                      <a:pt x="1294" y="5250"/>
                    </a:cubicBezTo>
                    <a:cubicBezTo>
                      <a:pt x="1294" y="5065"/>
                      <a:pt x="1294" y="4880"/>
                      <a:pt x="1294" y="4695"/>
                    </a:cubicBezTo>
                    <a:cubicBezTo>
                      <a:pt x="1294" y="4474"/>
                      <a:pt x="1294" y="4289"/>
                      <a:pt x="1331" y="4104"/>
                    </a:cubicBezTo>
                    <a:cubicBezTo>
                      <a:pt x="1368" y="4030"/>
                      <a:pt x="1331" y="3919"/>
                      <a:pt x="1368" y="3845"/>
                    </a:cubicBezTo>
                    <a:cubicBezTo>
                      <a:pt x="1405" y="3734"/>
                      <a:pt x="1442" y="3623"/>
                      <a:pt x="1442" y="3512"/>
                    </a:cubicBezTo>
                    <a:cubicBezTo>
                      <a:pt x="1479" y="3365"/>
                      <a:pt x="1590" y="3180"/>
                      <a:pt x="1627" y="2995"/>
                    </a:cubicBezTo>
                    <a:cubicBezTo>
                      <a:pt x="1701" y="2810"/>
                      <a:pt x="1738" y="2625"/>
                      <a:pt x="1812" y="2477"/>
                    </a:cubicBezTo>
                    <a:cubicBezTo>
                      <a:pt x="1886" y="2329"/>
                      <a:pt x="1960" y="2145"/>
                      <a:pt x="2034" y="1997"/>
                    </a:cubicBezTo>
                    <a:cubicBezTo>
                      <a:pt x="2182" y="1701"/>
                      <a:pt x="2330" y="1442"/>
                      <a:pt x="2477" y="1183"/>
                    </a:cubicBezTo>
                    <a:cubicBezTo>
                      <a:pt x="2551" y="1072"/>
                      <a:pt x="2625" y="961"/>
                      <a:pt x="2662" y="851"/>
                    </a:cubicBezTo>
                    <a:cubicBezTo>
                      <a:pt x="2736" y="740"/>
                      <a:pt x="2810" y="666"/>
                      <a:pt x="2847" y="555"/>
                    </a:cubicBezTo>
                    <a:cubicBezTo>
                      <a:pt x="3106" y="222"/>
                      <a:pt x="3217" y="0"/>
                      <a:pt x="3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4363450" y="1670575"/>
                <a:ext cx="238475" cy="184300"/>
              </a:xfrm>
              <a:custGeom>
                <a:avLst/>
                <a:gdLst/>
                <a:ahLst/>
                <a:cxnLst/>
                <a:rect l="l" t="t" r="r" b="b"/>
                <a:pathLst>
                  <a:path w="9539" h="7372" extrusionOk="0">
                    <a:moveTo>
                      <a:pt x="4503" y="1"/>
                    </a:moveTo>
                    <a:cubicBezTo>
                      <a:pt x="4168" y="1"/>
                      <a:pt x="3826" y="39"/>
                      <a:pt x="3476" y="122"/>
                    </a:cubicBezTo>
                    <a:cubicBezTo>
                      <a:pt x="3106" y="196"/>
                      <a:pt x="2736" y="344"/>
                      <a:pt x="2367" y="566"/>
                    </a:cubicBezTo>
                    <a:lnTo>
                      <a:pt x="2145" y="677"/>
                    </a:lnTo>
                    <a:lnTo>
                      <a:pt x="1886" y="862"/>
                    </a:lnTo>
                    <a:cubicBezTo>
                      <a:pt x="1738" y="1010"/>
                      <a:pt x="1590" y="1121"/>
                      <a:pt x="1442" y="1232"/>
                    </a:cubicBezTo>
                    <a:cubicBezTo>
                      <a:pt x="888" y="1786"/>
                      <a:pt x="444" y="2452"/>
                      <a:pt x="222" y="3191"/>
                    </a:cubicBezTo>
                    <a:cubicBezTo>
                      <a:pt x="1" y="3967"/>
                      <a:pt x="37" y="4781"/>
                      <a:pt x="222" y="5483"/>
                    </a:cubicBezTo>
                    <a:cubicBezTo>
                      <a:pt x="444" y="6260"/>
                      <a:pt x="999" y="6851"/>
                      <a:pt x="1664" y="7184"/>
                    </a:cubicBezTo>
                    <a:cubicBezTo>
                      <a:pt x="1941" y="7315"/>
                      <a:pt x="2223" y="7371"/>
                      <a:pt x="2496" y="7371"/>
                    </a:cubicBezTo>
                    <a:cubicBezTo>
                      <a:pt x="2915" y="7371"/>
                      <a:pt x="3310" y="7238"/>
                      <a:pt x="3624" y="7036"/>
                    </a:cubicBezTo>
                    <a:cubicBezTo>
                      <a:pt x="4178" y="6703"/>
                      <a:pt x="4474" y="6112"/>
                      <a:pt x="4437" y="5594"/>
                    </a:cubicBezTo>
                    <a:cubicBezTo>
                      <a:pt x="4400" y="5113"/>
                      <a:pt x="4141" y="4744"/>
                      <a:pt x="3882" y="4559"/>
                    </a:cubicBezTo>
                    <a:cubicBezTo>
                      <a:pt x="3624" y="4337"/>
                      <a:pt x="3365" y="4300"/>
                      <a:pt x="3217" y="4300"/>
                    </a:cubicBezTo>
                    <a:cubicBezTo>
                      <a:pt x="3094" y="4300"/>
                      <a:pt x="3020" y="4317"/>
                      <a:pt x="2984" y="4317"/>
                    </a:cubicBezTo>
                    <a:cubicBezTo>
                      <a:pt x="2967" y="4317"/>
                      <a:pt x="2959" y="4313"/>
                      <a:pt x="2958" y="4301"/>
                    </a:cubicBezTo>
                    <a:lnTo>
                      <a:pt x="2958" y="4301"/>
                    </a:lnTo>
                    <a:cubicBezTo>
                      <a:pt x="2959" y="4336"/>
                      <a:pt x="3033" y="4301"/>
                      <a:pt x="3180" y="4374"/>
                    </a:cubicBezTo>
                    <a:cubicBezTo>
                      <a:pt x="3328" y="4411"/>
                      <a:pt x="3513" y="4522"/>
                      <a:pt x="3698" y="4744"/>
                    </a:cubicBezTo>
                    <a:cubicBezTo>
                      <a:pt x="3845" y="4966"/>
                      <a:pt x="3956" y="5261"/>
                      <a:pt x="3919" y="5594"/>
                    </a:cubicBezTo>
                    <a:cubicBezTo>
                      <a:pt x="3882" y="5927"/>
                      <a:pt x="3624" y="6223"/>
                      <a:pt x="3254" y="6370"/>
                    </a:cubicBezTo>
                    <a:cubicBezTo>
                      <a:pt x="3121" y="6430"/>
                      <a:pt x="2964" y="6459"/>
                      <a:pt x="2803" y="6459"/>
                    </a:cubicBezTo>
                    <a:cubicBezTo>
                      <a:pt x="2560" y="6459"/>
                      <a:pt x="2307" y="6393"/>
                      <a:pt x="2108" y="6260"/>
                    </a:cubicBezTo>
                    <a:cubicBezTo>
                      <a:pt x="1775" y="6075"/>
                      <a:pt x="1479" y="5631"/>
                      <a:pt x="1368" y="5187"/>
                    </a:cubicBezTo>
                    <a:cubicBezTo>
                      <a:pt x="1258" y="4670"/>
                      <a:pt x="1294" y="4115"/>
                      <a:pt x="1479" y="3598"/>
                    </a:cubicBezTo>
                    <a:cubicBezTo>
                      <a:pt x="1627" y="3080"/>
                      <a:pt x="1960" y="2599"/>
                      <a:pt x="2367" y="2230"/>
                    </a:cubicBezTo>
                    <a:cubicBezTo>
                      <a:pt x="2478" y="2119"/>
                      <a:pt x="2588" y="2008"/>
                      <a:pt x="2699" y="1934"/>
                    </a:cubicBezTo>
                    <a:lnTo>
                      <a:pt x="2847" y="1823"/>
                    </a:lnTo>
                    <a:lnTo>
                      <a:pt x="3069" y="1675"/>
                    </a:lnTo>
                    <a:cubicBezTo>
                      <a:pt x="3254" y="1564"/>
                      <a:pt x="3550" y="1453"/>
                      <a:pt x="3809" y="1379"/>
                    </a:cubicBezTo>
                    <a:cubicBezTo>
                      <a:pt x="4122" y="1290"/>
                      <a:pt x="4449" y="1241"/>
                      <a:pt x="4781" y="1241"/>
                    </a:cubicBezTo>
                    <a:cubicBezTo>
                      <a:pt x="4998" y="1241"/>
                      <a:pt x="5216" y="1262"/>
                      <a:pt x="5435" y="1305"/>
                    </a:cubicBezTo>
                    <a:cubicBezTo>
                      <a:pt x="5953" y="1416"/>
                      <a:pt x="6470" y="1601"/>
                      <a:pt x="6914" y="1897"/>
                    </a:cubicBezTo>
                    <a:cubicBezTo>
                      <a:pt x="7358" y="2193"/>
                      <a:pt x="7727" y="2526"/>
                      <a:pt x="8023" y="2858"/>
                    </a:cubicBezTo>
                    <a:cubicBezTo>
                      <a:pt x="8652" y="3598"/>
                      <a:pt x="9021" y="4337"/>
                      <a:pt x="9243" y="4892"/>
                    </a:cubicBezTo>
                    <a:cubicBezTo>
                      <a:pt x="9354" y="5150"/>
                      <a:pt x="9428" y="5372"/>
                      <a:pt x="9465" y="5520"/>
                    </a:cubicBezTo>
                    <a:cubicBezTo>
                      <a:pt x="9539" y="5668"/>
                      <a:pt x="9539" y="5742"/>
                      <a:pt x="9539" y="5742"/>
                    </a:cubicBezTo>
                    <a:cubicBezTo>
                      <a:pt x="9539" y="5742"/>
                      <a:pt x="9539" y="5668"/>
                      <a:pt x="9539" y="5520"/>
                    </a:cubicBezTo>
                    <a:cubicBezTo>
                      <a:pt x="9539" y="5372"/>
                      <a:pt x="9539" y="5113"/>
                      <a:pt x="9502" y="4818"/>
                    </a:cubicBezTo>
                    <a:cubicBezTo>
                      <a:pt x="9391" y="4226"/>
                      <a:pt x="9206" y="3339"/>
                      <a:pt x="8652" y="2415"/>
                    </a:cubicBezTo>
                    <a:cubicBezTo>
                      <a:pt x="8356" y="1971"/>
                      <a:pt x="7986" y="1490"/>
                      <a:pt x="7506" y="1084"/>
                    </a:cubicBezTo>
                    <a:cubicBezTo>
                      <a:pt x="6988" y="677"/>
                      <a:pt x="6396" y="344"/>
                      <a:pt x="5694" y="159"/>
                    </a:cubicBezTo>
                    <a:cubicBezTo>
                      <a:pt x="5308" y="58"/>
                      <a:pt x="4911" y="1"/>
                      <a:pt x="4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4600975" y="1668600"/>
                <a:ext cx="299500" cy="144625"/>
              </a:xfrm>
              <a:custGeom>
                <a:avLst/>
                <a:gdLst/>
                <a:ahLst/>
                <a:cxnLst/>
                <a:rect l="l" t="t" r="r" b="b"/>
                <a:pathLst>
                  <a:path w="11980" h="5785" extrusionOk="0">
                    <a:moveTo>
                      <a:pt x="7792" y="0"/>
                    </a:moveTo>
                    <a:cubicBezTo>
                      <a:pt x="7724" y="0"/>
                      <a:pt x="7654" y="4"/>
                      <a:pt x="7580" y="17"/>
                    </a:cubicBezTo>
                    <a:cubicBezTo>
                      <a:pt x="7136" y="54"/>
                      <a:pt x="6656" y="54"/>
                      <a:pt x="6212" y="164"/>
                    </a:cubicBezTo>
                    <a:cubicBezTo>
                      <a:pt x="5768" y="201"/>
                      <a:pt x="5325" y="386"/>
                      <a:pt x="4881" y="534"/>
                    </a:cubicBezTo>
                    <a:lnTo>
                      <a:pt x="4216" y="793"/>
                    </a:lnTo>
                    <a:cubicBezTo>
                      <a:pt x="4031" y="867"/>
                      <a:pt x="3809" y="1015"/>
                      <a:pt x="3624" y="1126"/>
                    </a:cubicBezTo>
                    <a:cubicBezTo>
                      <a:pt x="3180" y="1348"/>
                      <a:pt x="2848" y="1643"/>
                      <a:pt x="2515" y="1902"/>
                    </a:cubicBezTo>
                    <a:cubicBezTo>
                      <a:pt x="2182" y="2198"/>
                      <a:pt x="1850" y="2494"/>
                      <a:pt x="1591" y="2789"/>
                    </a:cubicBezTo>
                    <a:cubicBezTo>
                      <a:pt x="1480" y="2937"/>
                      <a:pt x="1369" y="3085"/>
                      <a:pt x="1221" y="3233"/>
                    </a:cubicBezTo>
                    <a:cubicBezTo>
                      <a:pt x="1110" y="3381"/>
                      <a:pt x="1036" y="3566"/>
                      <a:pt x="925" y="3677"/>
                    </a:cubicBezTo>
                    <a:cubicBezTo>
                      <a:pt x="851" y="3825"/>
                      <a:pt x="740" y="3972"/>
                      <a:pt x="666" y="4120"/>
                    </a:cubicBezTo>
                    <a:cubicBezTo>
                      <a:pt x="593" y="4268"/>
                      <a:pt x="519" y="4379"/>
                      <a:pt x="482" y="4527"/>
                    </a:cubicBezTo>
                    <a:cubicBezTo>
                      <a:pt x="334" y="4749"/>
                      <a:pt x="260" y="4971"/>
                      <a:pt x="186" y="5192"/>
                    </a:cubicBezTo>
                    <a:cubicBezTo>
                      <a:pt x="75" y="5562"/>
                      <a:pt x="1" y="5784"/>
                      <a:pt x="1" y="5784"/>
                    </a:cubicBezTo>
                    <a:cubicBezTo>
                      <a:pt x="1" y="5784"/>
                      <a:pt x="149" y="5599"/>
                      <a:pt x="371" y="5266"/>
                    </a:cubicBezTo>
                    <a:cubicBezTo>
                      <a:pt x="482" y="5119"/>
                      <a:pt x="629" y="4934"/>
                      <a:pt x="814" y="4749"/>
                    </a:cubicBezTo>
                    <a:cubicBezTo>
                      <a:pt x="888" y="4638"/>
                      <a:pt x="999" y="4527"/>
                      <a:pt x="1073" y="4416"/>
                    </a:cubicBezTo>
                    <a:cubicBezTo>
                      <a:pt x="1184" y="4305"/>
                      <a:pt x="1295" y="4194"/>
                      <a:pt x="1406" y="4083"/>
                    </a:cubicBezTo>
                    <a:cubicBezTo>
                      <a:pt x="1628" y="3825"/>
                      <a:pt x="1886" y="3603"/>
                      <a:pt x="2182" y="3381"/>
                    </a:cubicBezTo>
                    <a:cubicBezTo>
                      <a:pt x="2293" y="3233"/>
                      <a:pt x="2441" y="3122"/>
                      <a:pt x="2589" y="3011"/>
                    </a:cubicBezTo>
                    <a:cubicBezTo>
                      <a:pt x="2774" y="2900"/>
                      <a:pt x="2922" y="2789"/>
                      <a:pt x="3070" y="2678"/>
                    </a:cubicBezTo>
                    <a:cubicBezTo>
                      <a:pt x="3402" y="2457"/>
                      <a:pt x="3735" y="2235"/>
                      <a:pt x="4105" y="2050"/>
                    </a:cubicBezTo>
                    <a:cubicBezTo>
                      <a:pt x="4290" y="1976"/>
                      <a:pt x="4437" y="1865"/>
                      <a:pt x="4659" y="1791"/>
                    </a:cubicBezTo>
                    <a:lnTo>
                      <a:pt x="5251" y="1532"/>
                    </a:lnTo>
                    <a:cubicBezTo>
                      <a:pt x="5658" y="1384"/>
                      <a:pt x="6027" y="1237"/>
                      <a:pt x="6434" y="1163"/>
                    </a:cubicBezTo>
                    <a:cubicBezTo>
                      <a:pt x="6841" y="1052"/>
                      <a:pt x="7247" y="1015"/>
                      <a:pt x="7617" y="941"/>
                    </a:cubicBezTo>
                    <a:cubicBezTo>
                      <a:pt x="7839" y="904"/>
                      <a:pt x="8024" y="904"/>
                      <a:pt x="8208" y="904"/>
                    </a:cubicBezTo>
                    <a:cubicBezTo>
                      <a:pt x="8393" y="867"/>
                      <a:pt x="8578" y="867"/>
                      <a:pt x="8763" y="867"/>
                    </a:cubicBezTo>
                    <a:cubicBezTo>
                      <a:pt x="9133" y="867"/>
                      <a:pt x="9502" y="867"/>
                      <a:pt x="9798" y="904"/>
                    </a:cubicBezTo>
                    <a:cubicBezTo>
                      <a:pt x="9983" y="904"/>
                      <a:pt x="10131" y="941"/>
                      <a:pt x="10279" y="941"/>
                    </a:cubicBezTo>
                    <a:cubicBezTo>
                      <a:pt x="10427" y="941"/>
                      <a:pt x="10575" y="978"/>
                      <a:pt x="10686" y="978"/>
                    </a:cubicBezTo>
                    <a:cubicBezTo>
                      <a:pt x="10944" y="1015"/>
                      <a:pt x="11203" y="1052"/>
                      <a:pt x="11388" y="1126"/>
                    </a:cubicBezTo>
                    <a:cubicBezTo>
                      <a:pt x="11758" y="1200"/>
                      <a:pt x="11980" y="1237"/>
                      <a:pt x="11980" y="1237"/>
                    </a:cubicBezTo>
                    <a:cubicBezTo>
                      <a:pt x="11980" y="1237"/>
                      <a:pt x="11795" y="1126"/>
                      <a:pt x="11462" y="904"/>
                    </a:cubicBezTo>
                    <a:cubicBezTo>
                      <a:pt x="11277" y="793"/>
                      <a:pt x="11092" y="719"/>
                      <a:pt x="10796" y="608"/>
                    </a:cubicBezTo>
                    <a:cubicBezTo>
                      <a:pt x="10686" y="534"/>
                      <a:pt x="10538" y="497"/>
                      <a:pt x="10390" y="423"/>
                    </a:cubicBezTo>
                    <a:cubicBezTo>
                      <a:pt x="10242" y="386"/>
                      <a:pt x="10094" y="349"/>
                      <a:pt x="9909" y="275"/>
                    </a:cubicBezTo>
                    <a:cubicBezTo>
                      <a:pt x="9761" y="238"/>
                      <a:pt x="9576" y="201"/>
                      <a:pt x="9392" y="164"/>
                    </a:cubicBezTo>
                    <a:cubicBezTo>
                      <a:pt x="9207" y="127"/>
                      <a:pt x="9022" y="91"/>
                      <a:pt x="8837" y="54"/>
                    </a:cubicBezTo>
                    <a:cubicBezTo>
                      <a:pt x="8615" y="17"/>
                      <a:pt x="8430" y="17"/>
                      <a:pt x="8208" y="17"/>
                    </a:cubicBezTo>
                    <a:cubicBezTo>
                      <a:pt x="8061" y="17"/>
                      <a:pt x="7929" y="0"/>
                      <a:pt x="7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4153650" y="1668450"/>
                <a:ext cx="228300" cy="152400"/>
              </a:xfrm>
              <a:custGeom>
                <a:avLst/>
                <a:gdLst/>
                <a:ahLst/>
                <a:cxnLst/>
                <a:rect l="l" t="t" r="r" b="b"/>
                <a:pathLst>
                  <a:path w="9132" h="6096" extrusionOk="0">
                    <a:moveTo>
                      <a:pt x="1146" y="1649"/>
                    </a:moveTo>
                    <a:cubicBezTo>
                      <a:pt x="1146" y="1649"/>
                      <a:pt x="1123" y="1697"/>
                      <a:pt x="1113" y="1697"/>
                    </a:cubicBezTo>
                    <a:cubicBezTo>
                      <a:pt x="1111" y="1697"/>
                      <a:pt x="1109" y="1694"/>
                      <a:pt x="1109" y="1686"/>
                    </a:cubicBezTo>
                    <a:lnTo>
                      <a:pt x="1146" y="1649"/>
                    </a:lnTo>
                    <a:close/>
                    <a:moveTo>
                      <a:pt x="2052" y="1"/>
                    </a:moveTo>
                    <a:cubicBezTo>
                      <a:pt x="1937" y="1"/>
                      <a:pt x="1809" y="16"/>
                      <a:pt x="1664" y="60"/>
                    </a:cubicBezTo>
                    <a:lnTo>
                      <a:pt x="1590" y="97"/>
                    </a:lnTo>
                    <a:lnTo>
                      <a:pt x="1516" y="97"/>
                    </a:lnTo>
                    <a:lnTo>
                      <a:pt x="1442" y="133"/>
                    </a:lnTo>
                    <a:cubicBezTo>
                      <a:pt x="1368" y="170"/>
                      <a:pt x="1294" y="207"/>
                      <a:pt x="1183" y="244"/>
                    </a:cubicBezTo>
                    <a:cubicBezTo>
                      <a:pt x="1109" y="281"/>
                      <a:pt x="1035" y="355"/>
                      <a:pt x="961" y="429"/>
                    </a:cubicBezTo>
                    <a:cubicBezTo>
                      <a:pt x="887" y="503"/>
                      <a:pt x="814" y="540"/>
                      <a:pt x="740" y="651"/>
                    </a:cubicBezTo>
                    <a:cubicBezTo>
                      <a:pt x="592" y="799"/>
                      <a:pt x="407" y="1021"/>
                      <a:pt x="333" y="1169"/>
                    </a:cubicBezTo>
                    <a:lnTo>
                      <a:pt x="296" y="1280"/>
                    </a:lnTo>
                    <a:lnTo>
                      <a:pt x="259" y="1317"/>
                    </a:lnTo>
                    <a:lnTo>
                      <a:pt x="259" y="1354"/>
                    </a:lnTo>
                    <a:lnTo>
                      <a:pt x="222" y="1390"/>
                    </a:lnTo>
                    <a:lnTo>
                      <a:pt x="222" y="1464"/>
                    </a:lnTo>
                    <a:cubicBezTo>
                      <a:pt x="185" y="1575"/>
                      <a:pt x="148" y="1686"/>
                      <a:pt x="111" y="1834"/>
                    </a:cubicBezTo>
                    <a:cubicBezTo>
                      <a:pt x="74" y="1945"/>
                      <a:pt x="74" y="2056"/>
                      <a:pt x="37" y="2167"/>
                    </a:cubicBezTo>
                    <a:cubicBezTo>
                      <a:pt x="37" y="2315"/>
                      <a:pt x="0" y="2426"/>
                      <a:pt x="37" y="2574"/>
                    </a:cubicBezTo>
                    <a:cubicBezTo>
                      <a:pt x="37" y="2795"/>
                      <a:pt x="37" y="3091"/>
                      <a:pt x="148" y="3313"/>
                    </a:cubicBezTo>
                    <a:cubicBezTo>
                      <a:pt x="259" y="3831"/>
                      <a:pt x="518" y="4311"/>
                      <a:pt x="887" y="4755"/>
                    </a:cubicBezTo>
                    <a:cubicBezTo>
                      <a:pt x="1072" y="4977"/>
                      <a:pt x="1331" y="5198"/>
                      <a:pt x="1479" y="5309"/>
                    </a:cubicBezTo>
                    <a:lnTo>
                      <a:pt x="1627" y="5420"/>
                    </a:lnTo>
                    <a:lnTo>
                      <a:pt x="1664" y="5420"/>
                    </a:lnTo>
                    <a:lnTo>
                      <a:pt x="1664" y="5457"/>
                    </a:lnTo>
                    <a:lnTo>
                      <a:pt x="1738" y="5494"/>
                    </a:lnTo>
                    <a:lnTo>
                      <a:pt x="1849" y="5531"/>
                    </a:lnTo>
                    <a:lnTo>
                      <a:pt x="2218" y="5716"/>
                    </a:lnTo>
                    <a:cubicBezTo>
                      <a:pt x="2736" y="5938"/>
                      <a:pt x="3254" y="6086"/>
                      <a:pt x="3771" y="6086"/>
                    </a:cubicBezTo>
                    <a:cubicBezTo>
                      <a:pt x="3869" y="6092"/>
                      <a:pt x="3965" y="6095"/>
                      <a:pt x="4059" y="6095"/>
                    </a:cubicBezTo>
                    <a:cubicBezTo>
                      <a:pt x="4496" y="6095"/>
                      <a:pt x="4891" y="6029"/>
                      <a:pt x="5287" y="5938"/>
                    </a:cubicBezTo>
                    <a:cubicBezTo>
                      <a:pt x="5583" y="5864"/>
                      <a:pt x="5768" y="5790"/>
                      <a:pt x="5952" y="5716"/>
                    </a:cubicBezTo>
                    <a:cubicBezTo>
                      <a:pt x="6211" y="5605"/>
                      <a:pt x="6359" y="5494"/>
                      <a:pt x="6581" y="5383"/>
                    </a:cubicBezTo>
                    <a:cubicBezTo>
                      <a:pt x="6766" y="5272"/>
                      <a:pt x="6951" y="5198"/>
                      <a:pt x="7099" y="5088"/>
                    </a:cubicBezTo>
                    <a:cubicBezTo>
                      <a:pt x="7246" y="4940"/>
                      <a:pt x="7394" y="4829"/>
                      <a:pt x="7542" y="4718"/>
                    </a:cubicBezTo>
                    <a:cubicBezTo>
                      <a:pt x="7838" y="4496"/>
                      <a:pt x="8060" y="4237"/>
                      <a:pt x="8282" y="4015"/>
                    </a:cubicBezTo>
                    <a:cubicBezTo>
                      <a:pt x="8393" y="3905"/>
                      <a:pt x="8466" y="3794"/>
                      <a:pt x="8540" y="3720"/>
                    </a:cubicBezTo>
                    <a:cubicBezTo>
                      <a:pt x="8614" y="3609"/>
                      <a:pt x="8688" y="3498"/>
                      <a:pt x="8762" y="3424"/>
                    </a:cubicBezTo>
                    <a:cubicBezTo>
                      <a:pt x="8984" y="3091"/>
                      <a:pt x="9132" y="2906"/>
                      <a:pt x="9132" y="2906"/>
                    </a:cubicBezTo>
                    <a:lnTo>
                      <a:pt x="9132" y="2906"/>
                    </a:lnTo>
                    <a:cubicBezTo>
                      <a:pt x="9132" y="2906"/>
                      <a:pt x="8910" y="3017"/>
                      <a:pt x="8577" y="3239"/>
                    </a:cubicBezTo>
                    <a:cubicBezTo>
                      <a:pt x="8503" y="3313"/>
                      <a:pt x="8393" y="3350"/>
                      <a:pt x="8282" y="3424"/>
                    </a:cubicBezTo>
                    <a:cubicBezTo>
                      <a:pt x="8171" y="3498"/>
                      <a:pt x="8060" y="3572"/>
                      <a:pt x="7949" y="3609"/>
                    </a:cubicBezTo>
                    <a:cubicBezTo>
                      <a:pt x="7690" y="3757"/>
                      <a:pt x="7431" y="3941"/>
                      <a:pt x="7136" y="4052"/>
                    </a:cubicBezTo>
                    <a:cubicBezTo>
                      <a:pt x="6988" y="4126"/>
                      <a:pt x="6840" y="4200"/>
                      <a:pt x="6655" y="4274"/>
                    </a:cubicBezTo>
                    <a:cubicBezTo>
                      <a:pt x="6507" y="4385"/>
                      <a:pt x="6322" y="4422"/>
                      <a:pt x="6137" y="4496"/>
                    </a:cubicBezTo>
                    <a:cubicBezTo>
                      <a:pt x="5989" y="4533"/>
                      <a:pt x="5805" y="4607"/>
                      <a:pt x="5620" y="4644"/>
                    </a:cubicBezTo>
                    <a:cubicBezTo>
                      <a:pt x="5509" y="4681"/>
                      <a:pt x="5435" y="4718"/>
                      <a:pt x="5324" y="4718"/>
                    </a:cubicBezTo>
                    <a:cubicBezTo>
                      <a:pt x="5213" y="4755"/>
                      <a:pt x="5139" y="4755"/>
                      <a:pt x="5028" y="4755"/>
                    </a:cubicBezTo>
                    <a:cubicBezTo>
                      <a:pt x="4843" y="4792"/>
                      <a:pt x="4658" y="4792"/>
                      <a:pt x="4474" y="4829"/>
                    </a:cubicBezTo>
                    <a:cubicBezTo>
                      <a:pt x="4252" y="4829"/>
                      <a:pt x="4067" y="4829"/>
                      <a:pt x="3882" y="4792"/>
                    </a:cubicBezTo>
                    <a:cubicBezTo>
                      <a:pt x="3475" y="4755"/>
                      <a:pt x="3106" y="4644"/>
                      <a:pt x="2736" y="4496"/>
                    </a:cubicBezTo>
                    <a:lnTo>
                      <a:pt x="2514" y="4385"/>
                    </a:lnTo>
                    <a:lnTo>
                      <a:pt x="2440" y="4348"/>
                    </a:lnTo>
                    <a:lnTo>
                      <a:pt x="2403" y="4311"/>
                    </a:lnTo>
                    <a:lnTo>
                      <a:pt x="2255" y="4237"/>
                    </a:lnTo>
                    <a:cubicBezTo>
                      <a:pt x="2034" y="4089"/>
                      <a:pt x="1960" y="3978"/>
                      <a:pt x="1849" y="3868"/>
                    </a:cubicBezTo>
                    <a:cubicBezTo>
                      <a:pt x="1627" y="3609"/>
                      <a:pt x="1368" y="3276"/>
                      <a:pt x="1257" y="2943"/>
                    </a:cubicBezTo>
                    <a:cubicBezTo>
                      <a:pt x="1183" y="2795"/>
                      <a:pt x="1183" y="2648"/>
                      <a:pt x="1109" y="2463"/>
                    </a:cubicBezTo>
                    <a:cubicBezTo>
                      <a:pt x="1109" y="2315"/>
                      <a:pt x="1072" y="2130"/>
                      <a:pt x="1109" y="1982"/>
                    </a:cubicBezTo>
                    <a:cubicBezTo>
                      <a:pt x="1109" y="1908"/>
                      <a:pt x="1109" y="1834"/>
                      <a:pt x="1109" y="1723"/>
                    </a:cubicBezTo>
                    <a:lnTo>
                      <a:pt x="1146" y="1686"/>
                    </a:lnTo>
                    <a:lnTo>
                      <a:pt x="1146" y="1649"/>
                    </a:lnTo>
                    <a:lnTo>
                      <a:pt x="1183" y="1501"/>
                    </a:lnTo>
                    <a:cubicBezTo>
                      <a:pt x="1220" y="1317"/>
                      <a:pt x="1294" y="1243"/>
                      <a:pt x="1331" y="1095"/>
                    </a:cubicBezTo>
                    <a:cubicBezTo>
                      <a:pt x="1479" y="873"/>
                      <a:pt x="1664" y="651"/>
                      <a:pt x="1886" y="540"/>
                    </a:cubicBezTo>
                    <a:cubicBezTo>
                      <a:pt x="2071" y="429"/>
                      <a:pt x="2292" y="355"/>
                      <a:pt x="2477" y="355"/>
                    </a:cubicBezTo>
                    <a:cubicBezTo>
                      <a:pt x="2531" y="344"/>
                      <a:pt x="2582" y="340"/>
                      <a:pt x="2630" y="340"/>
                    </a:cubicBezTo>
                    <a:cubicBezTo>
                      <a:pt x="2746" y="340"/>
                      <a:pt x="2842" y="366"/>
                      <a:pt x="2921" y="392"/>
                    </a:cubicBezTo>
                    <a:cubicBezTo>
                      <a:pt x="3032" y="429"/>
                      <a:pt x="3106" y="429"/>
                      <a:pt x="3106" y="429"/>
                    </a:cubicBezTo>
                    <a:cubicBezTo>
                      <a:pt x="3106" y="429"/>
                      <a:pt x="3032" y="392"/>
                      <a:pt x="2958" y="318"/>
                    </a:cubicBezTo>
                    <a:cubicBezTo>
                      <a:pt x="2884" y="244"/>
                      <a:pt x="2736" y="133"/>
                      <a:pt x="2514" y="60"/>
                    </a:cubicBezTo>
                    <a:cubicBezTo>
                      <a:pt x="2379" y="37"/>
                      <a:pt x="2231" y="1"/>
                      <a:pt x="20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8050" y="445025"/>
            <a:ext cx="768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1pPr>
            <a:lvl2pPr lvl="1">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2pPr>
            <a:lvl3pPr lvl="2">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3pPr>
            <a:lvl4pPr lvl="3">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4pPr>
            <a:lvl5pPr lvl="4">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5pPr>
            <a:lvl6pPr lvl="5">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6pPr>
            <a:lvl7pPr lvl="6">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7pPr>
            <a:lvl8pPr lvl="7">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8pPr>
            <a:lvl9pPr lvl="8">
              <a:lnSpc>
                <a:spcPct val="100000"/>
              </a:lnSpc>
              <a:spcBef>
                <a:spcPts val="0"/>
              </a:spcBef>
              <a:spcAft>
                <a:spcPts val="0"/>
              </a:spcAft>
              <a:buClr>
                <a:schemeClr val="accent1"/>
              </a:buClr>
              <a:buSzPts val="2800"/>
              <a:buFont typeface="Gabriela"/>
              <a:buNone/>
              <a:defRPr sz="2800">
                <a:solidFill>
                  <a:schemeClr val="accent1"/>
                </a:solidFill>
                <a:latin typeface="Gabriela"/>
                <a:ea typeface="Gabriela"/>
                <a:cs typeface="Gabriela"/>
                <a:sym typeface="Gabriela"/>
              </a:defRPr>
            </a:lvl9pPr>
          </a:lstStyle>
          <a:p>
            <a:endParaRPr/>
          </a:p>
        </p:txBody>
      </p:sp>
      <p:sp>
        <p:nvSpPr>
          <p:cNvPr id="7" name="Google Shape;7;p1"/>
          <p:cNvSpPr txBox="1">
            <a:spLocks noGrp="1"/>
          </p:cNvSpPr>
          <p:nvPr>
            <p:ph type="body" idx="1"/>
          </p:nvPr>
        </p:nvSpPr>
        <p:spPr>
          <a:xfrm>
            <a:off x="728050" y="1152475"/>
            <a:ext cx="76878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1pPr>
            <a:lvl2pPr marL="914400" lvl="1"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2pPr>
            <a:lvl3pPr marL="1371600" lvl="2"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3pPr>
            <a:lvl4pPr marL="1828800" lvl="3"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4pPr>
            <a:lvl5pPr marL="2286000" lvl="4"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5pPr>
            <a:lvl6pPr marL="2743200" lvl="5"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6pPr>
            <a:lvl7pPr marL="3200400" lvl="6"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7pPr>
            <a:lvl8pPr marL="3657600" lvl="7"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8pPr>
            <a:lvl9pPr marL="4114800" lvl="8" indent="-317500">
              <a:lnSpc>
                <a:spcPct val="100000"/>
              </a:lnSpc>
              <a:spcBef>
                <a:spcPts val="0"/>
              </a:spcBef>
              <a:spcAft>
                <a:spcPts val="0"/>
              </a:spcAft>
              <a:buClr>
                <a:schemeClr val="lt1"/>
              </a:buClr>
              <a:buSzPts val="1400"/>
              <a:buFont typeface="Merriweather"/>
              <a:buChar char="■"/>
              <a:defRPr>
                <a:solidFill>
                  <a:schemeClr val="lt1"/>
                </a:solidFill>
                <a:latin typeface="Merriweather"/>
                <a:ea typeface="Merriweather"/>
                <a:cs typeface="Merriweather"/>
                <a:sym typeface="Merriweath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4" r:id="rId13"/>
    <p:sldLayoutId id="2147483665" r:id="rId14"/>
    <p:sldLayoutId id="2147483666" r:id="rId15"/>
    <p:sldLayoutId id="2147483667" r:id="rId16"/>
    <p:sldLayoutId id="2147483668" r:id="rId17"/>
    <p:sldLayoutId id="2147483674" r:id="rId18"/>
    <p:sldLayoutId id="214748367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Andr%C3%A9s_Iniesta"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Shape 1110"/>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sp>
        <p:nvSpPr>
          <p:cNvPr id="1414" name="Google Shape;1414;p42"/>
          <p:cNvSpPr txBox="1">
            <a:spLocks noGrp="1"/>
          </p:cNvSpPr>
          <p:nvPr>
            <p:ph type="title"/>
          </p:nvPr>
        </p:nvSpPr>
        <p:spPr>
          <a:prstGeom prst="rect">
            <a:avLst/>
          </a:prstGeom>
        </p:spPr>
        <p:txBody>
          <a:bodyPr spcFirstLastPara="1" wrap="square" lIns="91425" tIns="91425" rIns="91425" bIns="91425" anchor="ctr" anchorCtr="0">
            <a:noAutofit/>
          </a:bodyPr>
          <a:lstStyle/>
          <a:p>
            <a:pPr lvl="0"/>
            <a:r>
              <a:rPr lang="en-US" dirty="0" smtClean="0"/>
              <a:t>VISSEL KOBE</a:t>
            </a:r>
            <a:endParaRPr dirty="0"/>
          </a:p>
        </p:txBody>
      </p:sp>
      <p:sp>
        <p:nvSpPr>
          <p:cNvPr id="1415" name="Google Shape;1415;p42"/>
          <p:cNvSpPr txBox="1"/>
          <p:nvPr/>
        </p:nvSpPr>
        <p:spPr>
          <a:xfrm>
            <a:off x="755576" y="1275606"/>
            <a:ext cx="7688100" cy="314756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2"/>
              </a:solidFill>
              <a:latin typeface="Merriweather"/>
              <a:ea typeface="Merriweather"/>
              <a:cs typeface="Merriweather"/>
              <a:sym typeface="Merriweather"/>
            </a:endParaRPr>
          </a:p>
        </p:txBody>
      </p:sp>
      <p:sp>
        <p:nvSpPr>
          <p:cNvPr id="1417" name="Google Shape;1417;p42"/>
          <p:cNvSpPr txBox="1"/>
          <p:nvPr/>
        </p:nvSpPr>
        <p:spPr>
          <a:xfrm>
            <a:off x="1209645" y="3455925"/>
            <a:ext cx="6747300" cy="63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dk2"/>
              </a:solidFill>
              <a:latin typeface="Merriweather"/>
              <a:ea typeface="Merriweather"/>
              <a:cs typeface="Merriweather"/>
              <a:sym typeface="Merriweather"/>
            </a:endParaRPr>
          </a:p>
        </p:txBody>
      </p:sp>
      <p:sp>
        <p:nvSpPr>
          <p:cNvPr id="10" name="Google Shape;1415;p42"/>
          <p:cNvSpPr txBox="1"/>
          <p:nvPr/>
        </p:nvSpPr>
        <p:spPr>
          <a:xfrm>
            <a:off x="907976" y="1428006"/>
            <a:ext cx="7688100" cy="314756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2"/>
              </a:solidFill>
              <a:latin typeface="Merriweather"/>
              <a:ea typeface="Merriweather"/>
              <a:cs typeface="Merriweather"/>
              <a:sym typeface="Merriweather"/>
            </a:endParaRPr>
          </a:p>
        </p:txBody>
      </p:sp>
      <p:sp>
        <p:nvSpPr>
          <p:cNvPr id="11" name="Google Shape;1415;p42"/>
          <p:cNvSpPr txBox="1"/>
          <p:nvPr/>
        </p:nvSpPr>
        <p:spPr>
          <a:xfrm>
            <a:off x="1060376" y="1580406"/>
            <a:ext cx="7688100" cy="314756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2"/>
              </a:solidFill>
              <a:latin typeface="Merriweather"/>
              <a:ea typeface="Merriweather"/>
              <a:cs typeface="Merriweather"/>
              <a:sym typeface="Merriweather"/>
            </a:endParaRPr>
          </a:p>
        </p:txBody>
      </p:sp>
      <p:sp>
        <p:nvSpPr>
          <p:cNvPr id="12" name="Rectangle 11"/>
          <p:cNvSpPr/>
          <p:nvPr/>
        </p:nvSpPr>
        <p:spPr>
          <a:xfrm>
            <a:off x="539552" y="1563638"/>
            <a:ext cx="6480720" cy="3231654"/>
          </a:xfrm>
          <a:prstGeom prst="rect">
            <a:avLst/>
          </a:prstGeom>
        </p:spPr>
        <p:txBody>
          <a:bodyPr wrap="square">
            <a:spAutoFit/>
          </a:bodyPr>
          <a:lstStyle/>
          <a:p>
            <a:r>
              <a:rPr lang="en-US" sz="1200" dirty="0" smtClean="0">
                <a:solidFill>
                  <a:schemeClr val="bg2">
                    <a:lumMod val="95000"/>
                    <a:lumOff val="5000"/>
                  </a:schemeClr>
                </a:solidFill>
              </a:rPr>
              <a:t>On 24 May 2018, Japanese club  </a:t>
            </a:r>
            <a:r>
              <a:rPr lang="en-US" sz="1200" dirty="0" err="1" smtClean="0">
                <a:solidFill>
                  <a:schemeClr val="bg2">
                    <a:lumMod val="95000"/>
                    <a:lumOff val="5000"/>
                  </a:schemeClr>
                </a:solidFill>
              </a:rPr>
              <a:t>vissel</a:t>
            </a:r>
            <a:r>
              <a:rPr lang="en-US" sz="1200" dirty="0" smtClean="0">
                <a:solidFill>
                  <a:schemeClr val="bg2">
                    <a:lumMod val="95000"/>
                    <a:lumOff val="5000"/>
                  </a:schemeClr>
                </a:solidFill>
              </a:rPr>
              <a:t> Kobe announced the signing of Iniesta on a</a:t>
            </a:r>
          </a:p>
          <a:p>
            <a:r>
              <a:rPr lang="en-US" sz="1200" dirty="0" smtClean="0">
                <a:solidFill>
                  <a:schemeClr val="bg2">
                    <a:lumMod val="95000"/>
                    <a:lumOff val="5000"/>
                  </a:schemeClr>
                </a:solidFill>
              </a:rPr>
              <a:t> three-year deal. He made his debut on 22 July, coming on as a second-half substitute for kazuma watanbe in a 0–3 defeat against Shoran Bellmore.</a:t>
            </a:r>
            <a:r>
              <a:rPr lang="en-US" sz="1200" baseline="30000" dirty="0" smtClean="0">
                <a:solidFill>
                  <a:schemeClr val="bg2">
                    <a:lumMod val="95000"/>
                    <a:lumOff val="5000"/>
                  </a:schemeClr>
                </a:solidFill>
              </a:rPr>
              <a:t/>
            </a:r>
            <a:br>
              <a:rPr lang="en-US" sz="1200" baseline="30000" dirty="0" smtClean="0">
                <a:solidFill>
                  <a:schemeClr val="bg2">
                    <a:lumMod val="95000"/>
                    <a:lumOff val="5000"/>
                  </a:schemeClr>
                </a:solidFill>
              </a:rPr>
            </a:br>
            <a:r>
              <a:rPr lang="en-US" sz="1200" dirty="0" smtClean="0">
                <a:solidFill>
                  <a:schemeClr val="bg2">
                    <a:lumMod val="95000"/>
                    <a:lumOff val="5000"/>
                  </a:schemeClr>
                </a:solidFill>
              </a:rPr>
              <a:t>  On 1 January 2020, he won his first trophy in Japan, starting in Vissel Kobe's 2–0 victory over Kashima Antlers  in the final of the 2019 Emperor's Cup A month later, he also won the 2020 Japanese super cup</a:t>
            </a:r>
            <a:r>
              <a:rPr lang="en-US" sz="1200" baseline="30000" dirty="0" smtClean="0">
                <a:solidFill>
                  <a:schemeClr val="bg2">
                    <a:lumMod val="95000"/>
                    <a:lumOff val="5000"/>
                  </a:schemeClr>
                </a:solidFill>
                <a:hlinkClick r:id="rId3"/>
              </a:rPr>
              <a:t>]</a:t>
            </a:r>
            <a:r>
              <a:rPr lang="en-US" sz="1200" dirty="0" smtClean="0">
                <a:solidFill>
                  <a:schemeClr val="bg2">
                    <a:lumMod val="95000"/>
                    <a:lumOff val="5000"/>
                  </a:schemeClr>
                </a:solidFill>
              </a:rPr>
              <a:t> On 7 December 2020, Iniesta suffered a tear of the rectus femoris muscle during a 2–0 win in the round of 16 of the 2020 AFC Champions League against Shanghai SIPG in which he also scored the first goal of the game. He had a successful surgery in Barcelona a few days later.</a:t>
            </a:r>
            <a:br>
              <a:rPr lang="en-US" sz="1200" dirty="0" smtClean="0">
                <a:solidFill>
                  <a:schemeClr val="bg2">
                    <a:lumMod val="95000"/>
                    <a:lumOff val="5000"/>
                  </a:schemeClr>
                </a:solidFill>
              </a:rPr>
            </a:br>
            <a:r>
              <a:rPr lang="en-US" sz="1200" dirty="0" smtClean="0">
                <a:solidFill>
                  <a:schemeClr val="bg2">
                    <a:lumMod val="95000"/>
                    <a:lumOff val="5000"/>
                  </a:schemeClr>
                </a:solidFill>
              </a:rPr>
              <a:t>On 11 May 2021, Iniesta signed a contract extension with Vissel Kobe, keeping him at the club for another two seasons. On 11 November 2021, he was named J.Lea`gue Monthly MVP after scoring three league goals in October. He was named in the 2021 J.League Best XIon 6 December 2021.</a:t>
            </a:r>
            <a:br>
              <a:rPr lang="en-US" sz="1200" dirty="0" smtClean="0">
                <a:solidFill>
                  <a:schemeClr val="bg2">
                    <a:lumMod val="95000"/>
                    <a:lumOff val="5000"/>
                  </a:schemeClr>
                </a:solidFill>
              </a:rPr>
            </a:br>
            <a:r>
              <a:rPr lang="en-US" sz="1200" dirty="0" smtClean="0">
                <a:solidFill>
                  <a:schemeClr val="bg2">
                    <a:lumMod val="95000"/>
                    <a:lumOff val="5000"/>
                  </a:schemeClr>
                </a:solidFill>
              </a:rPr>
              <a:t>On 14 May 2022, Iniesta scored a goal and guided Vissel Kobe to first league win of the 2022 season in a 4–0 win over Sagan Tosu</a:t>
            </a:r>
            <a:br>
              <a:rPr lang="en-US" sz="1200" dirty="0" smtClean="0">
                <a:solidFill>
                  <a:schemeClr val="bg2">
                    <a:lumMod val="95000"/>
                    <a:lumOff val="5000"/>
                  </a:schemeClr>
                </a:solidFill>
              </a:rPr>
            </a:br>
            <a:r>
              <a:rPr lang="en-US" sz="1200" dirty="0" smtClean="0">
                <a:solidFill>
                  <a:schemeClr val="bg2">
                    <a:lumMod val="95000"/>
                    <a:lumOff val="5000"/>
                  </a:schemeClr>
                </a:solidFill>
              </a:rPr>
              <a:t>International career.</a:t>
            </a:r>
            <a:r>
              <a:rPr lang="en-US" sz="1200" dirty="0" smtClean="0"/>
              <a:t/>
            </a:r>
            <a:br>
              <a:rPr lang="en-US" sz="1200" dirty="0" smtClean="0"/>
            </a:br>
            <a:endParaRPr lang="en-US" sz="1200" dirty="0"/>
          </a:p>
        </p:txBody>
      </p:sp>
      <p:pic>
        <p:nvPicPr>
          <p:cNvPr id="13" name="Picture 12" descr="kobe.jpg"/>
          <p:cNvPicPr>
            <a:picLocks noChangeAspect="1"/>
          </p:cNvPicPr>
          <p:nvPr/>
        </p:nvPicPr>
        <p:blipFill>
          <a:blip r:embed="rId4"/>
          <a:stretch>
            <a:fillRect/>
          </a:stretch>
        </p:blipFill>
        <p:spPr>
          <a:xfrm>
            <a:off x="6372200" y="555526"/>
            <a:ext cx="2123728" cy="1194597"/>
          </a:xfrm>
          <a:prstGeom prst="rect">
            <a:avLst/>
          </a:prstGeom>
        </p:spPr>
      </p:pic>
      <p:cxnSp>
        <p:nvCxnSpPr>
          <p:cNvPr id="15" name="Straight Connector 14"/>
          <p:cNvCxnSpPr/>
          <p:nvPr/>
        </p:nvCxnSpPr>
        <p:spPr>
          <a:xfrm>
            <a:off x="3347864" y="1059582"/>
            <a:ext cx="2520280"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5"/>
        <p:cNvGrpSpPr/>
        <p:nvPr/>
      </p:nvGrpSpPr>
      <p:grpSpPr>
        <a:xfrm>
          <a:off x="0" y="0"/>
          <a:ext cx="0" cy="0"/>
          <a:chOff x="0" y="0"/>
          <a:chExt cx="0" cy="0"/>
        </a:xfrm>
      </p:grpSpPr>
      <p:sp>
        <p:nvSpPr>
          <p:cNvPr id="1427" name="Google Shape;1427;p43"/>
          <p:cNvSpPr txBox="1">
            <a:spLocks noGrp="1"/>
          </p:cNvSpPr>
          <p:nvPr>
            <p:ph type="ctrTitle"/>
          </p:nvPr>
        </p:nvSpPr>
        <p:spPr>
          <a:xfrm>
            <a:off x="1187624" y="195486"/>
            <a:ext cx="6840760" cy="1100658"/>
          </a:xfrm>
        </p:spPr>
        <p:txBody>
          <a:bodyPr/>
          <a:lstStyle/>
          <a:p>
            <a:pPr lvl="0"/>
            <a:r>
              <a:rPr lang="en-US" sz="3200" dirty="0" smtClean="0"/>
              <a:t>INTERNATIONAL DEBUT</a:t>
            </a:r>
            <a:endParaRPr lang="en-US" sz="3200" dirty="0"/>
          </a:p>
        </p:txBody>
      </p:sp>
      <p:sp>
        <p:nvSpPr>
          <p:cNvPr id="35" name="Subtitle 34"/>
          <p:cNvSpPr>
            <a:spLocks noGrp="1"/>
          </p:cNvSpPr>
          <p:nvPr>
            <p:ph type="subTitle" idx="1"/>
          </p:nvPr>
        </p:nvSpPr>
        <p:spPr>
          <a:xfrm>
            <a:off x="251520" y="1419622"/>
            <a:ext cx="6408712" cy="3240360"/>
          </a:xfrm>
        </p:spPr>
        <p:txBody>
          <a:bodyPr/>
          <a:lstStyle/>
          <a:p>
            <a:r>
              <a:rPr lang="en-US" sz="1800" dirty="0" smtClean="0"/>
              <a:t>NUMBER – 6      POSITION-MIDFIELDER</a:t>
            </a:r>
            <a:br>
              <a:rPr lang="en-US" sz="1800" dirty="0" smtClean="0"/>
            </a:br>
            <a:r>
              <a:rPr lang="en-US" sz="1800" dirty="0" smtClean="0"/>
              <a:t>2003-2006 –U-21     2006-2018-SPAIN NATIONAL TEAM</a:t>
            </a:r>
            <a:br>
              <a:rPr lang="en-US" sz="1800" dirty="0" smtClean="0"/>
            </a:br>
            <a:r>
              <a:rPr lang="en-US" sz="1800" dirty="0" smtClean="0"/>
              <a:t/>
            </a:r>
            <a:br>
              <a:rPr lang="en-US" sz="1800" dirty="0" smtClean="0"/>
            </a:br>
            <a:r>
              <a:rPr lang="en-US" sz="1600" dirty="0" smtClean="0"/>
              <a:t> </a:t>
            </a:r>
            <a:r>
              <a:rPr lang="en-US" dirty="0" smtClean="0"/>
              <a:t>Iniesta was selected in Spain's squad for UEFA Euro 2006 in Austria and Switzerland . He played the duration of the final in Spain's 1–0 win over Germany. Iniesta was named in the Team of the Tournament alongside fellow Spain midfielders </a:t>
            </a:r>
            <a:r>
              <a:rPr lang="en-US" dirty="0" err="1" smtClean="0"/>
              <a:t>XavI</a:t>
            </a:r>
            <a:r>
              <a:rPr lang="en-US" dirty="0" smtClean="0"/>
              <a:t>, Marcos Sennaand six other teammates. Iniesta did not participate in the 2009 FIFA Confederations Cup in South Africa due to a thigh muscle injury; Spain was eliminated from the tournament at the semi-final stage.</a:t>
            </a:r>
            <a:r>
              <a:rPr lang="en-US" sz="1600" dirty="0" smtClean="0"/>
              <a:t/>
            </a:r>
            <a:br>
              <a:rPr lang="en-US" sz="1600" dirty="0" smtClean="0"/>
            </a:br>
            <a:endParaRPr lang="en-US" dirty="0"/>
          </a:p>
        </p:txBody>
      </p:sp>
      <p:pic>
        <p:nvPicPr>
          <p:cNvPr id="36" name="Picture 35" descr="s.jfif"/>
          <p:cNvPicPr>
            <a:picLocks noChangeAspect="1"/>
          </p:cNvPicPr>
          <p:nvPr/>
        </p:nvPicPr>
        <p:blipFill>
          <a:blip r:embed="rId3"/>
          <a:stretch>
            <a:fillRect/>
          </a:stretch>
        </p:blipFill>
        <p:spPr>
          <a:xfrm>
            <a:off x="6660232" y="1275606"/>
            <a:ext cx="1872209" cy="3168352"/>
          </a:xfrm>
          <a:prstGeom prst="rect">
            <a:avLst/>
          </a:prstGeom>
        </p:spPr>
      </p:pic>
      <p:cxnSp>
        <p:nvCxnSpPr>
          <p:cNvPr id="38" name="Straight Connector 37"/>
          <p:cNvCxnSpPr/>
          <p:nvPr/>
        </p:nvCxnSpPr>
        <p:spPr>
          <a:xfrm>
            <a:off x="2123728" y="987574"/>
            <a:ext cx="4968552"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2"/>
        <p:cNvGrpSpPr/>
        <p:nvPr/>
      </p:nvGrpSpPr>
      <p:grpSpPr>
        <a:xfrm>
          <a:off x="0" y="0"/>
          <a:ext cx="0" cy="0"/>
          <a:chOff x="0" y="0"/>
          <a:chExt cx="0" cy="0"/>
        </a:xfrm>
      </p:grpSpPr>
      <p:sp>
        <p:nvSpPr>
          <p:cNvPr id="1653" name="Google Shape;1653;p45"/>
          <p:cNvSpPr txBox="1">
            <a:spLocks noGrp="1"/>
          </p:cNvSpPr>
          <p:nvPr>
            <p:ph type="title"/>
          </p:nvPr>
        </p:nvSpPr>
        <p:spPr>
          <a:xfrm>
            <a:off x="1187624" y="539300"/>
            <a:ext cx="6768752" cy="572700"/>
          </a:xfrm>
          <a:prstGeom prst="rect">
            <a:avLst/>
          </a:prstGeom>
          <a:noFill/>
          <a:ln>
            <a:noFill/>
          </a:ln>
        </p:spPr>
        <p:txBody>
          <a:bodyPr spcFirstLastPara="1" wrap="square" lIns="91425" tIns="91425" rIns="91425" bIns="91425" anchor="ctr" anchorCtr="0">
            <a:noAutofit/>
          </a:bodyPr>
          <a:lstStyle/>
          <a:p>
            <a:pPr lvl="0"/>
            <a:r>
              <a:rPr lang="en-US" dirty="0" smtClean="0">
                <a:solidFill>
                  <a:schemeClr val="bg1">
                    <a:lumMod val="90000"/>
                    <a:lumOff val="10000"/>
                  </a:schemeClr>
                </a:solidFill>
              </a:rPr>
              <a:t>WORLD CUP WINNING GOAL</a:t>
            </a:r>
            <a:endParaRPr b="1" dirty="0">
              <a:solidFill>
                <a:schemeClr val="bg1">
                  <a:lumMod val="90000"/>
                  <a:lumOff val="10000"/>
                </a:schemeClr>
              </a:solidFill>
            </a:endParaRPr>
          </a:p>
        </p:txBody>
      </p:sp>
      <p:sp>
        <p:nvSpPr>
          <p:cNvPr id="1654" name="Google Shape;1654;p45"/>
          <p:cNvSpPr txBox="1"/>
          <p:nvPr/>
        </p:nvSpPr>
        <p:spPr>
          <a:xfrm>
            <a:off x="1190250" y="2409001"/>
            <a:ext cx="2166000" cy="545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dirty="0">
              <a:solidFill>
                <a:schemeClr val="dk2"/>
              </a:solidFill>
              <a:latin typeface="Merriweather"/>
              <a:ea typeface="Merriweather"/>
              <a:cs typeface="Merriweather"/>
              <a:sym typeface="Merriweather"/>
            </a:endParaRPr>
          </a:p>
        </p:txBody>
      </p:sp>
      <p:sp>
        <p:nvSpPr>
          <p:cNvPr id="1655" name="Google Shape;1655;p45"/>
          <p:cNvSpPr txBox="1"/>
          <p:nvPr/>
        </p:nvSpPr>
        <p:spPr>
          <a:xfrm>
            <a:off x="1190250" y="2067225"/>
            <a:ext cx="2166000" cy="33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2000" b="1" dirty="0">
              <a:solidFill>
                <a:schemeClr val="lt1"/>
              </a:solidFill>
              <a:latin typeface="Gabriela"/>
              <a:ea typeface="Gabriela"/>
              <a:cs typeface="Gabriela"/>
              <a:sym typeface="Gabriela"/>
            </a:endParaRPr>
          </a:p>
        </p:txBody>
      </p:sp>
      <p:sp>
        <p:nvSpPr>
          <p:cNvPr id="1656" name="Google Shape;1656;p45"/>
          <p:cNvSpPr txBox="1"/>
          <p:nvPr/>
        </p:nvSpPr>
        <p:spPr>
          <a:xfrm flipH="1">
            <a:off x="5787750" y="2407688"/>
            <a:ext cx="2166000" cy="54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Merriweather"/>
              <a:ea typeface="Merriweather"/>
              <a:cs typeface="Merriweather"/>
              <a:sym typeface="Merriweather"/>
            </a:endParaRPr>
          </a:p>
        </p:txBody>
      </p:sp>
      <p:sp>
        <p:nvSpPr>
          <p:cNvPr id="1657" name="Google Shape;1657;p45"/>
          <p:cNvSpPr txBox="1"/>
          <p:nvPr/>
        </p:nvSpPr>
        <p:spPr>
          <a:xfrm flipH="1">
            <a:off x="5787750" y="2066025"/>
            <a:ext cx="21660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b="1" dirty="0">
              <a:solidFill>
                <a:schemeClr val="lt1"/>
              </a:solidFill>
              <a:latin typeface="Gabriela"/>
              <a:ea typeface="Gabriela"/>
              <a:cs typeface="Gabriela"/>
              <a:sym typeface="Gabriela"/>
            </a:endParaRPr>
          </a:p>
        </p:txBody>
      </p:sp>
      <p:sp>
        <p:nvSpPr>
          <p:cNvPr id="1658" name="Google Shape;1658;p45"/>
          <p:cNvSpPr txBox="1"/>
          <p:nvPr/>
        </p:nvSpPr>
        <p:spPr>
          <a:xfrm flipH="1">
            <a:off x="5787750" y="3549171"/>
            <a:ext cx="2166000" cy="54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Merriweather"/>
              <a:ea typeface="Merriweather"/>
              <a:cs typeface="Merriweather"/>
              <a:sym typeface="Merriweather"/>
            </a:endParaRPr>
          </a:p>
        </p:txBody>
      </p:sp>
      <p:sp>
        <p:nvSpPr>
          <p:cNvPr id="1659" name="Google Shape;1659;p45"/>
          <p:cNvSpPr txBox="1"/>
          <p:nvPr/>
        </p:nvSpPr>
        <p:spPr>
          <a:xfrm flipH="1">
            <a:off x="5787750" y="3204994"/>
            <a:ext cx="21660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b="1" dirty="0">
              <a:solidFill>
                <a:schemeClr val="lt1"/>
              </a:solidFill>
              <a:latin typeface="Gabriela"/>
              <a:ea typeface="Gabriela"/>
              <a:cs typeface="Gabriela"/>
              <a:sym typeface="Gabriela"/>
            </a:endParaRPr>
          </a:p>
        </p:txBody>
      </p:sp>
      <p:sp>
        <p:nvSpPr>
          <p:cNvPr id="1660" name="Google Shape;1660;p45"/>
          <p:cNvSpPr txBox="1"/>
          <p:nvPr/>
        </p:nvSpPr>
        <p:spPr>
          <a:xfrm>
            <a:off x="1190250" y="2067694"/>
            <a:ext cx="7126166" cy="237626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dirty="0">
              <a:solidFill>
                <a:schemeClr val="dk2"/>
              </a:solidFill>
              <a:latin typeface="Merriweather"/>
              <a:ea typeface="Merriweather"/>
              <a:cs typeface="Merriweather"/>
              <a:sym typeface="Merriweather"/>
            </a:endParaRPr>
          </a:p>
        </p:txBody>
      </p:sp>
      <p:sp>
        <p:nvSpPr>
          <p:cNvPr id="1661" name="Google Shape;1661;p45"/>
          <p:cNvSpPr txBox="1"/>
          <p:nvPr/>
        </p:nvSpPr>
        <p:spPr>
          <a:xfrm>
            <a:off x="1190250" y="3206294"/>
            <a:ext cx="2166000" cy="33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2000" b="1" dirty="0">
              <a:solidFill>
                <a:schemeClr val="lt1"/>
              </a:solidFill>
              <a:latin typeface="Gabriela"/>
              <a:ea typeface="Gabriela"/>
              <a:cs typeface="Gabriela"/>
              <a:sym typeface="Gabriela"/>
            </a:endParaRPr>
          </a:p>
        </p:txBody>
      </p:sp>
      <p:sp>
        <p:nvSpPr>
          <p:cNvPr id="60" name="Rectangle 59"/>
          <p:cNvSpPr/>
          <p:nvPr/>
        </p:nvSpPr>
        <p:spPr>
          <a:xfrm>
            <a:off x="683568" y="1635646"/>
            <a:ext cx="4896544" cy="2308324"/>
          </a:xfrm>
          <a:prstGeom prst="rect">
            <a:avLst/>
          </a:prstGeom>
        </p:spPr>
        <p:txBody>
          <a:bodyPr wrap="square">
            <a:spAutoFit/>
          </a:bodyPr>
          <a:lstStyle/>
          <a:p>
            <a:r>
              <a:rPr lang="en-US" sz="1800" dirty="0" smtClean="0"/>
              <a:t>On </a:t>
            </a:r>
            <a:r>
              <a:rPr lang="en-US" sz="1800" b="1" dirty="0" smtClean="0"/>
              <a:t>July 11 2010</a:t>
            </a:r>
            <a:r>
              <a:rPr lang="en-US" sz="1800" dirty="0" smtClean="0"/>
              <a:t>, Andrés Iniesta scored the winning goal in the 116th minute as Spain beat the Netherlands 1-0 in the World Cup final. In his celebration, the Spanish player unveiled a shirt in which he had written Dani Jarque, always with us'. Jarque, who was RCD Espanyol's captain, had passed away in August 2009.</a:t>
            </a:r>
            <a:endParaRPr lang="en-US" sz="1800" dirty="0"/>
          </a:p>
        </p:txBody>
      </p:sp>
      <p:pic>
        <p:nvPicPr>
          <p:cNvPr id="61" name="Picture 60" descr="download (1).jfif"/>
          <p:cNvPicPr>
            <a:picLocks noChangeAspect="1"/>
          </p:cNvPicPr>
          <p:nvPr/>
        </p:nvPicPr>
        <p:blipFill>
          <a:blip r:embed="rId3"/>
          <a:stretch>
            <a:fillRect/>
          </a:stretch>
        </p:blipFill>
        <p:spPr>
          <a:xfrm>
            <a:off x="5436096" y="1563638"/>
            <a:ext cx="3128348" cy="2304256"/>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t="-23000" b="-23000"/>
          </a:stretch>
        </a:blipFill>
        <a:effectLst/>
      </p:bgPr>
    </p:bg>
    <p:spTree>
      <p:nvGrpSpPr>
        <p:cNvPr id="1" name="Shape 1714"/>
        <p:cNvGrpSpPr/>
        <p:nvPr/>
      </p:nvGrpSpPr>
      <p:grpSpPr>
        <a:xfrm>
          <a:off x="0" y="0"/>
          <a:ext cx="0" cy="0"/>
          <a:chOff x="0" y="0"/>
          <a:chExt cx="0" cy="0"/>
        </a:xfrm>
      </p:grpSpPr>
      <p:sp>
        <p:nvSpPr>
          <p:cNvPr id="1715" name="Google Shape;1715;p46"/>
          <p:cNvSpPr txBox="1">
            <a:spLocks noGrp="1"/>
          </p:cNvSpPr>
          <p:nvPr>
            <p:ph type="title"/>
          </p:nvPr>
        </p:nvSpPr>
        <p:spPr>
          <a:xfrm>
            <a:off x="467544" y="699542"/>
            <a:ext cx="5938500" cy="122413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400" dirty="0" smtClean="0"/>
              <a:t>FAREWELL</a:t>
            </a:r>
            <a:br>
              <a:rPr lang="en-US" sz="4400" dirty="0" smtClean="0"/>
            </a:br>
            <a:endParaRPr sz="4400" dirty="0"/>
          </a:p>
        </p:txBody>
      </p:sp>
      <p:sp>
        <p:nvSpPr>
          <p:cNvPr id="1716" name="Google Shape;1716;p46"/>
          <p:cNvSpPr txBox="1">
            <a:spLocks noGrp="1"/>
          </p:cNvSpPr>
          <p:nvPr>
            <p:ph type="body" idx="1"/>
          </p:nvPr>
        </p:nvSpPr>
        <p:spPr>
          <a:xfrm>
            <a:off x="395536" y="1491630"/>
            <a:ext cx="8352928" cy="3528392"/>
          </a:xfrm>
          <a:prstGeom prst="rect">
            <a:avLst/>
          </a:prstGeom>
        </p:spPr>
        <p:txBody>
          <a:bodyPr spcFirstLastPara="1" wrap="square" lIns="91425" tIns="91425" rIns="91425" bIns="91425" anchor="ctr" anchorCtr="0">
            <a:noAutofit/>
          </a:bodyPr>
          <a:lstStyle/>
          <a:p>
            <a:pPr marL="0" indent="0" algn="l">
              <a:buFont typeface="Wingdings" pitchFamily="2" charset="2"/>
              <a:buChar char="Ø"/>
            </a:pPr>
            <a:r>
              <a:rPr lang="en-US" sz="2400" b="1" i="1" u="sng" dirty="0" smtClean="0">
                <a:solidFill>
                  <a:schemeClr val="accent1"/>
                </a:solidFill>
              </a:rPr>
              <a:t>FC BARCELONA </a:t>
            </a:r>
            <a:r>
              <a:rPr lang="en-US" sz="2000" dirty="0" smtClean="0">
                <a:solidFill>
                  <a:schemeClr val="accent1"/>
                </a:solidFill>
              </a:rPr>
              <a:t>- He played the 650th game of his career for Barcelona against Levante on 7 January 2018, he was replaced by André Gomes after 76 minutes as the game ended 3–0 in favour of Barcelona. Despite signing a lifetime contract, on 27 April 2018, Iniesta announced he would be leaving Barcelona by the end of the season winning 35 titles with the club</a:t>
            </a:r>
          </a:p>
          <a:p>
            <a:pPr marL="0" indent="0" algn="l"/>
            <a:r>
              <a:rPr lang="en-US" sz="2400" b="1" i="1" u="sng" dirty="0" smtClean="0">
                <a:solidFill>
                  <a:schemeClr val="accent1"/>
                </a:solidFill>
              </a:rPr>
              <a:t>SPAIN</a:t>
            </a:r>
            <a:r>
              <a:rPr lang="en-US" sz="2000" dirty="0" smtClean="0">
                <a:solidFill>
                  <a:schemeClr val="accent1"/>
                </a:solidFill>
              </a:rPr>
              <a:t>-He came off the bench in the 67th minute in Spain's last match at the fifa world cup  against Russia on 1 July 2018 for the round of 16. After the loss in the penalty shoot-outs, Iniesta announced his retirement from international duty</a:t>
            </a:r>
            <a:r>
              <a:rPr lang="en-US" sz="2000" dirty="0" smtClean="0">
                <a:solidFill>
                  <a:schemeClr val="bg1">
                    <a:lumMod val="90000"/>
                    <a:lumOff val="10000"/>
                  </a:schemeClr>
                </a:solidFill>
              </a:rPr>
              <a:t>.</a:t>
            </a:r>
            <a:endParaRPr sz="2000" dirty="0">
              <a:solidFill>
                <a:schemeClr val="bg1">
                  <a:lumMod val="90000"/>
                  <a:lumOff val="10000"/>
                </a:schemeClr>
              </a:solidFill>
            </a:endParaRPr>
          </a:p>
        </p:txBody>
      </p:sp>
      <p:cxnSp>
        <p:nvCxnSpPr>
          <p:cNvPr id="22" name="Straight Connector 21"/>
          <p:cNvCxnSpPr/>
          <p:nvPr/>
        </p:nvCxnSpPr>
        <p:spPr>
          <a:xfrm>
            <a:off x="1835696" y="1203598"/>
            <a:ext cx="3240360" cy="0"/>
          </a:xfrm>
          <a:prstGeom prst="line">
            <a:avLst/>
          </a:prstGeom>
          <a:effectLst>
            <a:glow rad="63500">
              <a:schemeClr val="accent2">
                <a:satMod val="175000"/>
                <a:alpha val="40000"/>
              </a:schemeClr>
            </a:glow>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6"/>
        <p:cNvGrpSpPr/>
        <p:nvPr/>
      </p:nvGrpSpPr>
      <p:grpSpPr>
        <a:xfrm>
          <a:off x="0" y="0"/>
          <a:ext cx="0" cy="0"/>
          <a:chOff x="0" y="0"/>
          <a:chExt cx="0" cy="0"/>
        </a:xfrm>
      </p:grpSpPr>
      <p:sp>
        <p:nvSpPr>
          <p:cNvPr id="1739" name="Google Shape;1739;p47"/>
          <p:cNvSpPr txBox="1">
            <a:spLocks noGrp="1"/>
          </p:cNvSpPr>
          <p:nvPr>
            <p:ph type="subTitle" idx="1"/>
          </p:nvPr>
        </p:nvSpPr>
        <p:spPr>
          <a:xfrm>
            <a:off x="323528" y="1203598"/>
            <a:ext cx="2263200" cy="381300"/>
          </a:xfrm>
        </p:spPr>
        <p:txBody>
          <a:bodyPr/>
          <a:lstStyle/>
          <a:p>
            <a:pPr lvl="0"/>
            <a:r>
              <a:rPr lang="en-US" i="1" dirty="0" smtClean="0"/>
              <a:t>BARCELONA</a:t>
            </a:r>
            <a:r>
              <a:rPr lang="en-US" dirty="0" smtClean="0"/>
              <a:t> </a:t>
            </a:r>
            <a:endParaRPr lang="en-US" dirty="0"/>
          </a:p>
        </p:txBody>
      </p:sp>
      <p:sp>
        <p:nvSpPr>
          <p:cNvPr id="1740" name="Google Shape;1740;p47"/>
          <p:cNvSpPr txBox="1">
            <a:spLocks noGrp="1"/>
          </p:cNvSpPr>
          <p:nvPr>
            <p:ph type="subTitle" idx="2"/>
          </p:nvPr>
        </p:nvSpPr>
        <p:spPr>
          <a:noFill/>
        </p:spPr>
        <p:txBody>
          <a:bodyPr/>
          <a:lstStyle/>
          <a:p>
            <a:pPr lvl="0"/>
            <a:endParaRPr lang="es-ES" dirty="0" smtClean="0"/>
          </a:p>
          <a:p>
            <a:pPr lvl="0"/>
            <a:endParaRPr lang="es-ES" dirty="0"/>
          </a:p>
        </p:txBody>
      </p:sp>
      <p:sp>
        <p:nvSpPr>
          <p:cNvPr id="30" name="Subtitle 29"/>
          <p:cNvSpPr>
            <a:spLocks noGrp="1"/>
          </p:cNvSpPr>
          <p:nvPr>
            <p:ph type="subTitle" idx="3"/>
          </p:nvPr>
        </p:nvSpPr>
        <p:spPr>
          <a:xfrm>
            <a:off x="539552" y="1131590"/>
            <a:ext cx="2808312" cy="2952328"/>
          </a:xfrm>
        </p:spPr>
        <p:txBody>
          <a:bodyPr/>
          <a:lstStyle/>
          <a:p>
            <a:pPr lvl="0" algn="l">
              <a:buFont typeface="Wingdings" pitchFamily="2" charset="2"/>
              <a:buChar char="q"/>
            </a:pPr>
            <a:r>
              <a:rPr lang="en-US" sz="1400" dirty="0" smtClean="0"/>
              <a:t>La Liga : 9</a:t>
            </a:r>
          </a:p>
          <a:p>
            <a:pPr lvl="0" algn="l">
              <a:buFont typeface="Wingdings" pitchFamily="2" charset="2"/>
              <a:buChar char="q"/>
            </a:pPr>
            <a:r>
              <a:rPr lang="en-US" sz="1400" dirty="0" smtClean="0"/>
              <a:t>Copa del Rey : 6</a:t>
            </a:r>
          </a:p>
          <a:p>
            <a:pPr lvl="0" algn="l">
              <a:buFont typeface="Wingdings" pitchFamily="2" charset="2"/>
              <a:buChar char="q"/>
            </a:pPr>
            <a:r>
              <a:rPr lang="en-US" sz="1400" dirty="0" smtClean="0"/>
              <a:t>Supercopa de Espana : 6</a:t>
            </a:r>
          </a:p>
          <a:p>
            <a:pPr lvl="0" algn="l">
              <a:buFont typeface="Wingdings" pitchFamily="2" charset="2"/>
              <a:buChar char="q"/>
            </a:pPr>
            <a:r>
              <a:rPr lang="en-US" sz="1400" dirty="0" smtClean="0"/>
              <a:t>UEFA Champions League: 4</a:t>
            </a:r>
          </a:p>
          <a:p>
            <a:pPr lvl="0" algn="l">
              <a:buFont typeface="Wingdings" pitchFamily="2" charset="2"/>
              <a:buChar char="q"/>
            </a:pPr>
            <a:r>
              <a:rPr lang="en-US" sz="1400" dirty="0" smtClean="0"/>
              <a:t>UEFA Super Cup : 2</a:t>
            </a:r>
          </a:p>
          <a:p>
            <a:pPr lvl="0" algn="l">
              <a:buFont typeface="Wingdings" pitchFamily="2" charset="2"/>
              <a:buChar char="q"/>
            </a:pPr>
            <a:r>
              <a:rPr lang="en-US" sz="1400" dirty="0" smtClean="0"/>
              <a:t>FIFA Club World Cup : 3</a:t>
            </a:r>
          </a:p>
          <a:p>
            <a:endParaRPr lang="en-US" sz="1600" dirty="0" smtClean="0"/>
          </a:p>
          <a:p>
            <a:endParaRPr lang="en-US" dirty="0"/>
          </a:p>
        </p:txBody>
      </p:sp>
      <p:sp>
        <p:nvSpPr>
          <p:cNvPr id="31" name="Subtitle 30"/>
          <p:cNvSpPr>
            <a:spLocks noGrp="1"/>
          </p:cNvSpPr>
          <p:nvPr>
            <p:ph type="subTitle" idx="4"/>
          </p:nvPr>
        </p:nvSpPr>
        <p:spPr>
          <a:xfrm>
            <a:off x="6156176" y="1275606"/>
            <a:ext cx="2263200" cy="381300"/>
          </a:xfrm>
        </p:spPr>
        <p:txBody>
          <a:bodyPr/>
          <a:lstStyle/>
          <a:p>
            <a:r>
              <a:rPr lang="en-US" i="1" dirty="0" smtClean="0"/>
              <a:t>INDIVIDUAL</a:t>
            </a:r>
            <a:endParaRPr lang="en-US" i="1" dirty="0"/>
          </a:p>
        </p:txBody>
      </p:sp>
      <p:sp>
        <p:nvSpPr>
          <p:cNvPr id="32" name="Subtitle 31"/>
          <p:cNvSpPr>
            <a:spLocks noGrp="1"/>
          </p:cNvSpPr>
          <p:nvPr>
            <p:ph type="subTitle" idx="5"/>
          </p:nvPr>
        </p:nvSpPr>
        <p:spPr>
          <a:xfrm>
            <a:off x="6156176" y="1563638"/>
            <a:ext cx="2523706" cy="2304256"/>
          </a:xfrm>
        </p:spPr>
        <p:txBody>
          <a:bodyPr/>
          <a:lstStyle/>
          <a:p>
            <a:pPr algn="l">
              <a:buFont typeface="Wingdings" pitchFamily="2" charset="2"/>
              <a:buChar char="q"/>
            </a:pPr>
            <a:r>
              <a:rPr lang="en-US" sz="1400" dirty="0" smtClean="0"/>
              <a:t>UEFA Euro Team of the Tournament : 2008,2012</a:t>
            </a:r>
          </a:p>
          <a:p>
            <a:pPr algn="l">
              <a:buFont typeface="Wingdings" pitchFamily="2" charset="2"/>
              <a:buChar char="q"/>
            </a:pPr>
            <a:r>
              <a:rPr lang="en-US" sz="1400" dirty="0" smtClean="0"/>
              <a:t>La Liga Vest Spanish Player :2009</a:t>
            </a:r>
          </a:p>
          <a:p>
            <a:pPr algn="l">
              <a:buFont typeface="Wingdings" pitchFamily="2" charset="2"/>
              <a:buChar char="q"/>
            </a:pPr>
            <a:r>
              <a:rPr lang="en-US" sz="1400" dirty="0" smtClean="0"/>
              <a:t>La Liga Best Midfielder : 2009, 2011, 2012, 2013, 2014</a:t>
            </a:r>
            <a:endParaRPr lang="en-US" sz="1400" dirty="0"/>
          </a:p>
        </p:txBody>
      </p:sp>
      <p:sp>
        <p:nvSpPr>
          <p:cNvPr id="1748" name="Google Shape;1748;p47"/>
          <p:cNvSpPr txBox="1">
            <a:spLocks noGrp="1"/>
          </p:cNvSpPr>
          <p:nvPr>
            <p:ph type="subTitle" idx="6"/>
          </p:nvPr>
        </p:nvSpPr>
        <p:spPr>
          <a:xfrm>
            <a:off x="3203848" y="3219822"/>
            <a:ext cx="2263200" cy="381300"/>
          </a:xfrm>
        </p:spPr>
        <p:txBody>
          <a:bodyPr/>
          <a:lstStyle/>
          <a:p>
            <a:pPr lvl="0"/>
            <a:r>
              <a:rPr lang="en-US" i="1" dirty="0" smtClean="0"/>
              <a:t>SPAIN</a:t>
            </a:r>
            <a:endParaRPr lang="en-US" i="1" dirty="0"/>
          </a:p>
        </p:txBody>
      </p:sp>
      <p:sp>
        <p:nvSpPr>
          <p:cNvPr id="1749" name="Google Shape;1749;p47"/>
          <p:cNvSpPr txBox="1">
            <a:spLocks noGrp="1"/>
          </p:cNvSpPr>
          <p:nvPr>
            <p:ph type="subTitle" idx="7"/>
          </p:nvPr>
        </p:nvSpPr>
        <p:spPr>
          <a:xfrm>
            <a:off x="2555776" y="3579862"/>
            <a:ext cx="3456384" cy="1045256"/>
          </a:xfrm>
        </p:spPr>
        <p:txBody>
          <a:bodyPr/>
          <a:lstStyle/>
          <a:p>
            <a:pPr lvl="0" algn="l">
              <a:buFont typeface="Wingdings" pitchFamily="2" charset="2"/>
              <a:buChar char="q"/>
            </a:pPr>
            <a:r>
              <a:rPr lang="es-ES" sz="1400" dirty="0" smtClean="0"/>
              <a:t>FIFA World Cup : 2010</a:t>
            </a:r>
          </a:p>
          <a:p>
            <a:pPr lvl="0" algn="l">
              <a:buFont typeface="Wingdings" pitchFamily="2" charset="2"/>
              <a:buChar char="q"/>
            </a:pPr>
            <a:r>
              <a:rPr lang="es-ES" sz="1400" dirty="0" smtClean="0"/>
              <a:t>UEFA  European Championship : 2008, 2012</a:t>
            </a:r>
            <a:endParaRPr lang="es-ES" sz="1400" dirty="0"/>
          </a:p>
        </p:txBody>
      </p:sp>
      <p:sp>
        <p:nvSpPr>
          <p:cNvPr id="1737" name="Google Shape;1737;p47"/>
          <p:cNvSpPr txBox="1">
            <a:spLocks noGrp="1"/>
          </p:cNvSpPr>
          <p:nvPr>
            <p:ph type="title"/>
          </p:nvPr>
        </p:nvSpPr>
        <p:spPr>
          <a:xfrm>
            <a:off x="1763688" y="555526"/>
            <a:ext cx="5661300" cy="572700"/>
          </a:xfrm>
        </p:spPr>
        <p:txBody>
          <a:bodyPr/>
          <a:lstStyle/>
          <a:p>
            <a:pPr lvl="0"/>
            <a:r>
              <a:rPr lang="en-US" dirty="0" smtClean="0"/>
              <a:t>HONOURS</a:t>
            </a:r>
            <a:endParaRPr lang="en-US" dirty="0"/>
          </a:p>
        </p:txBody>
      </p:sp>
      <p:cxnSp>
        <p:nvCxnSpPr>
          <p:cNvPr id="18" name="Straight Connector 17"/>
          <p:cNvCxnSpPr/>
          <p:nvPr/>
        </p:nvCxnSpPr>
        <p:spPr>
          <a:xfrm>
            <a:off x="3563888" y="1059582"/>
            <a:ext cx="2016224"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33" name="Picture 32" descr="T.jfif"/>
          <p:cNvPicPr>
            <a:picLocks noChangeAspect="1"/>
          </p:cNvPicPr>
          <p:nvPr/>
        </p:nvPicPr>
        <p:blipFill>
          <a:blip r:embed="rId3"/>
          <a:stretch>
            <a:fillRect/>
          </a:stretch>
        </p:blipFill>
        <p:spPr>
          <a:xfrm>
            <a:off x="3563888" y="1419622"/>
            <a:ext cx="2736304" cy="1744216"/>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46" name="Title 45"/>
          <p:cNvSpPr>
            <a:spLocks noGrp="1"/>
          </p:cNvSpPr>
          <p:nvPr>
            <p:ph type="title"/>
          </p:nvPr>
        </p:nvSpPr>
        <p:spPr>
          <a:xfrm>
            <a:off x="2339752" y="483518"/>
            <a:ext cx="4536504" cy="666900"/>
          </a:xfrm>
        </p:spPr>
        <p:txBody>
          <a:bodyPr/>
          <a:lstStyle/>
          <a:p>
            <a:r>
              <a:rPr lang="en-US" sz="4000" dirty="0" smtClean="0">
                <a:solidFill>
                  <a:schemeClr val="bg1">
                    <a:lumMod val="90000"/>
                    <a:lumOff val="10000"/>
                  </a:schemeClr>
                </a:solidFill>
              </a:rPr>
              <a:t>CONCLUSION</a:t>
            </a:r>
            <a:endParaRPr lang="en-US" sz="4000" dirty="0">
              <a:solidFill>
                <a:schemeClr val="bg1">
                  <a:lumMod val="90000"/>
                  <a:lumOff val="10000"/>
                </a:schemeClr>
              </a:solidFill>
            </a:endParaRPr>
          </a:p>
        </p:txBody>
      </p:sp>
      <p:sp>
        <p:nvSpPr>
          <p:cNvPr id="1757" name="Google Shape;1757;p48"/>
          <p:cNvSpPr txBox="1">
            <a:spLocks noGrp="1"/>
          </p:cNvSpPr>
          <p:nvPr>
            <p:ph type="subTitle" idx="1"/>
          </p:nvPr>
        </p:nvSpPr>
        <p:spPr>
          <a:xfrm>
            <a:off x="539552" y="2139702"/>
            <a:ext cx="2952328" cy="792088"/>
          </a:xfrm>
        </p:spPr>
        <p:txBody>
          <a:bodyPr/>
          <a:lstStyle/>
          <a:p>
            <a:pPr lvl="0"/>
            <a:r>
              <a:rPr lang="en-US" sz="1800" dirty="0" smtClean="0"/>
              <a:t>Andres Iniesta is regarded as one of the best to play the game in the history of football. And inspired millions of  people around the globe </a:t>
            </a:r>
            <a:r>
              <a:rPr lang="en-US" dirty="0" smtClean="0"/>
              <a:t>.</a:t>
            </a:r>
            <a:endParaRPr lang="es-ES" dirty="0"/>
          </a:p>
        </p:txBody>
      </p:sp>
      <p:cxnSp>
        <p:nvCxnSpPr>
          <p:cNvPr id="49" name="Straight Connector 48"/>
          <p:cNvCxnSpPr/>
          <p:nvPr/>
        </p:nvCxnSpPr>
        <p:spPr>
          <a:xfrm>
            <a:off x="2483768" y="1131590"/>
            <a:ext cx="4320480"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10" name="Picture 9" descr="u.png"/>
          <p:cNvPicPr>
            <a:picLocks noChangeAspect="1"/>
          </p:cNvPicPr>
          <p:nvPr/>
        </p:nvPicPr>
        <p:blipFill>
          <a:blip r:embed="rId3"/>
          <a:stretch>
            <a:fillRect/>
          </a:stretch>
        </p:blipFill>
        <p:spPr>
          <a:xfrm>
            <a:off x="3851920" y="1419622"/>
            <a:ext cx="4536504" cy="2952327"/>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75656" y="339502"/>
            <a:ext cx="6345300" cy="1498200"/>
          </a:xfrm>
        </p:spPr>
        <p:txBody>
          <a:bodyPr/>
          <a:lstStyle/>
          <a:p>
            <a:r>
              <a:rPr lang="en-US" dirty="0" smtClean="0"/>
              <a:t>BIBLIOGRAPHY</a:t>
            </a:r>
            <a:endParaRPr lang="en-US" dirty="0"/>
          </a:p>
        </p:txBody>
      </p:sp>
      <p:sp>
        <p:nvSpPr>
          <p:cNvPr id="3" name="Subtitle 2"/>
          <p:cNvSpPr>
            <a:spLocks noGrp="1"/>
          </p:cNvSpPr>
          <p:nvPr>
            <p:ph type="subTitle" idx="1"/>
          </p:nvPr>
        </p:nvSpPr>
        <p:spPr>
          <a:xfrm>
            <a:off x="2411760" y="2355726"/>
            <a:ext cx="4259400" cy="720080"/>
          </a:xfrm>
        </p:spPr>
        <p:txBody>
          <a:bodyPr/>
          <a:lstStyle/>
          <a:p>
            <a:pPr>
              <a:buFont typeface="Wingdings" pitchFamily="2" charset="2"/>
              <a:buChar char="ü"/>
            </a:pPr>
            <a:r>
              <a:rPr lang="en-US" b="1" dirty="0" smtClean="0"/>
              <a:t>Information :</a:t>
            </a:r>
          </a:p>
          <a:p>
            <a:r>
              <a:rPr lang="en-US" dirty="0" smtClean="0"/>
              <a:t>Wikipedia , Google</a:t>
            </a:r>
          </a:p>
          <a:p>
            <a:endParaRPr lang="en-US" dirty="0" smtClean="0"/>
          </a:p>
          <a:p>
            <a:pPr>
              <a:buFont typeface="Wingdings" pitchFamily="2" charset="2"/>
              <a:buChar char="ü"/>
            </a:pPr>
            <a:r>
              <a:rPr lang="en-US" b="1" dirty="0" smtClean="0"/>
              <a:t>Images:</a:t>
            </a:r>
          </a:p>
          <a:p>
            <a:r>
              <a:rPr lang="en-US" dirty="0" smtClean="0"/>
              <a:t>99 images.com</a:t>
            </a:r>
          </a:p>
          <a:p>
            <a:r>
              <a:rPr lang="en-US" dirty="0" smtClean="0"/>
              <a:t>Pinterest.com</a:t>
            </a:r>
          </a:p>
          <a:p>
            <a:r>
              <a:rPr lang="en-US" dirty="0" smtClean="0"/>
              <a:t>Alamy.com</a:t>
            </a:r>
          </a:p>
          <a:p>
            <a:r>
              <a:rPr lang="en-US" dirty="0" smtClean="0"/>
              <a:t>Etc.</a:t>
            </a:r>
          </a:p>
          <a:p>
            <a:endParaRPr lang="en-US" dirty="0"/>
          </a:p>
        </p:txBody>
      </p:sp>
      <p:cxnSp>
        <p:nvCxnSpPr>
          <p:cNvPr id="5" name="Straight Connector 4"/>
          <p:cNvCxnSpPr/>
          <p:nvPr/>
        </p:nvCxnSpPr>
        <p:spPr>
          <a:xfrm>
            <a:off x="2555776" y="1491630"/>
            <a:ext cx="4032448"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0"/>
        <p:cNvGrpSpPr/>
        <p:nvPr/>
      </p:nvGrpSpPr>
      <p:grpSpPr>
        <a:xfrm>
          <a:off x="0" y="0"/>
          <a:ext cx="0" cy="0"/>
          <a:chOff x="0" y="0"/>
          <a:chExt cx="0" cy="0"/>
        </a:xfrm>
      </p:grpSpPr>
      <p:sp>
        <p:nvSpPr>
          <p:cNvPr id="1791" name="Google Shape;1791;p49"/>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0" dirty="0" smtClean="0">
                <a:latin typeface="Freestyle Script" pitchFamily="66" charset="0"/>
              </a:rPr>
              <a:t>THANK YOU</a:t>
            </a:r>
            <a:endParaRPr b="0" dirty="0">
              <a:latin typeface="Freestyle Script" pitchFamily="66" charset="0"/>
            </a:endParaRPr>
          </a:p>
        </p:txBody>
      </p:sp>
      <p:grpSp>
        <p:nvGrpSpPr>
          <p:cNvPr id="1792" name="Google Shape;1792;p49"/>
          <p:cNvGrpSpPr/>
          <p:nvPr/>
        </p:nvGrpSpPr>
        <p:grpSpPr>
          <a:xfrm>
            <a:off x="457200" y="377800"/>
            <a:ext cx="8229600" cy="4387900"/>
            <a:chOff x="457200" y="377800"/>
            <a:chExt cx="8229600" cy="4387900"/>
          </a:xfrm>
        </p:grpSpPr>
        <p:grpSp>
          <p:nvGrpSpPr>
            <p:cNvPr id="1793" name="Google Shape;1793;p49"/>
            <p:cNvGrpSpPr/>
            <p:nvPr/>
          </p:nvGrpSpPr>
          <p:grpSpPr>
            <a:xfrm>
              <a:off x="7900225" y="377800"/>
              <a:ext cx="786575" cy="816150"/>
              <a:chOff x="3033425" y="1686575"/>
              <a:chExt cx="786575" cy="816150"/>
            </a:xfrm>
          </p:grpSpPr>
          <p:sp>
            <p:nvSpPr>
              <p:cNvPr id="1794" name="Google Shape;1794;p4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49"/>
            <p:cNvGrpSpPr/>
            <p:nvPr/>
          </p:nvGrpSpPr>
          <p:grpSpPr>
            <a:xfrm flipH="1">
              <a:off x="457200" y="377800"/>
              <a:ext cx="786575" cy="816150"/>
              <a:chOff x="3033425" y="1686575"/>
              <a:chExt cx="786575" cy="816150"/>
            </a:xfrm>
          </p:grpSpPr>
          <p:sp>
            <p:nvSpPr>
              <p:cNvPr id="1809" name="Google Shape;1809;p4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49"/>
            <p:cNvGrpSpPr/>
            <p:nvPr/>
          </p:nvGrpSpPr>
          <p:grpSpPr>
            <a:xfrm rot="10800000" flipH="1">
              <a:off x="7900225" y="3949550"/>
              <a:ext cx="786575" cy="816150"/>
              <a:chOff x="3033425" y="1686575"/>
              <a:chExt cx="786575" cy="816150"/>
            </a:xfrm>
          </p:grpSpPr>
          <p:sp>
            <p:nvSpPr>
              <p:cNvPr id="1824" name="Google Shape;1824;p4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49"/>
            <p:cNvGrpSpPr/>
            <p:nvPr/>
          </p:nvGrpSpPr>
          <p:grpSpPr>
            <a:xfrm rot="10800000">
              <a:off x="457200" y="3949550"/>
              <a:ext cx="786575" cy="816150"/>
              <a:chOff x="3033425" y="1686575"/>
              <a:chExt cx="786575" cy="816150"/>
            </a:xfrm>
          </p:grpSpPr>
          <p:sp>
            <p:nvSpPr>
              <p:cNvPr id="1839" name="Google Shape;1839;p49"/>
              <p:cNvSpPr/>
              <p:nvPr/>
            </p:nvSpPr>
            <p:spPr>
              <a:xfrm>
                <a:off x="3532525" y="1872025"/>
                <a:ext cx="109100" cy="111250"/>
              </a:xfrm>
              <a:custGeom>
                <a:avLst/>
                <a:gdLst/>
                <a:ahLst/>
                <a:cxnLst/>
                <a:rect l="l" t="t" r="r" b="b"/>
                <a:pathLst>
                  <a:path w="4364" h="4450" extrusionOk="0">
                    <a:moveTo>
                      <a:pt x="3713" y="0"/>
                    </a:moveTo>
                    <a:cubicBezTo>
                      <a:pt x="3672" y="0"/>
                      <a:pt x="3630" y="5"/>
                      <a:pt x="3587" y="13"/>
                    </a:cubicBezTo>
                    <a:lnTo>
                      <a:pt x="3439" y="13"/>
                    </a:lnTo>
                    <a:lnTo>
                      <a:pt x="3069" y="161"/>
                    </a:lnTo>
                    <a:cubicBezTo>
                      <a:pt x="2959" y="235"/>
                      <a:pt x="2848" y="272"/>
                      <a:pt x="2737" y="346"/>
                    </a:cubicBezTo>
                    <a:cubicBezTo>
                      <a:pt x="2515" y="457"/>
                      <a:pt x="2293" y="568"/>
                      <a:pt x="2071" y="753"/>
                    </a:cubicBezTo>
                    <a:cubicBezTo>
                      <a:pt x="1849" y="900"/>
                      <a:pt x="1665" y="1048"/>
                      <a:pt x="1480" y="1233"/>
                    </a:cubicBezTo>
                    <a:cubicBezTo>
                      <a:pt x="1406" y="1307"/>
                      <a:pt x="1295" y="1418"/>
                      <a:pt x="1221" y="1492"/>
                    </a:cubicBezTo>
                    <a:cubicBezTo>
                      <a:pt x="1147" y="1603"/>
                      <a:pt x="1073" y="1677"/>
                      <a:pt x="999" y="1788"/>
                    </a:cubicBezTo>
                    <a:cubicBezTo>
                      <a:pt x="814" y="1973"/>
                      <a:pt x="703" y="2194"/>
                      <a:pt x="592" y="2416"/>
                    </a:cubicBezTo>
                    <a:cubicBezTo>
                      <a:pt x="481" y="2638"/>
                      <a:pt x="371" y="2823"/>
                      <a:pt x="297" y="3082"/>
                    </a:cubicBezTo>
                    <a:cubicBezTo>
                      <a:pt x="112" y="3525"/>
                      <a:pt x="38" y="3969"/>
                      <a:pt x="1" y="4450"/>
                    </a:cubicBezTo>
                    <a:cubicBezTo>
                      <a:pt x="149" y="4006"/>
                      <a:pt x="371" y="3599"/>
                      <a:pt x="629" y="3230"/>
                    </a:cubicBezTo>
                    <a:cubicBezTo>
                      <a:pt x="740" y="3045"/>
                      <a:pt x="888" y="2897"/>
                      <a:pt x="1036" y="2712"/>
                    </a:cubicBezTo>
                    <a:cubicBezTo>
                      <a:pt x="1184" y="2564"/>
                      <a:pt x="1332" y="2416"/>
                      <a:pt x="1517" y="2305"/>
                    </a:cubicBezTo>
                    <a:cubicBezTo>
                      <a:pt x="1591" y="2231"/>
                      <a:pt x="1665" y="2194"/>
                      <a:pt x="1775" y="2120"/>
                    </a:cubicBezTo>
                    <a:cubicBezTo>
                      <a:pt x="1849" y="2047"/>
                      <a:pt x="1923" y="2010"/>
                      <a:pt x="2034" y="1973"/>
                    </a:cubicBezTo>
                    <a:cubicBezTo>
                      <a:pt x="2219" y="1862"/>
                      <a:pt x="2404" y="1788"/>
                      <a:pt x="2589" y="1714"/>
                    </a:cubicBezTo>
                    <a:cubicBezTo>
                      <a:pt x="2621" y="1701"/>
                      <a:pt x="2655" y="1689"/>
                      <a:pt x="2690" y="1678"/>
                    </a:cubicBezTo>
                    <a:lnTo>
                      <a:pt x="2690" y="1678"/>
                    </a:lnTo>
                    <a:cubicBezTo>
                      <a:pt x="2681" y="1703"/>
                      <a:pt x="2672" y="1727"/>
                      <a:pt x="2663" y="1751"/>
                    </a:cubicBezTo>
                    <a:cubicBezTo>
                      <a:pt x="2589" y="1936"/>
                      <a:pt x="2515" y="2120"/>
                      <a:pt x="2404" y="2305"/>
                    </a:cubicBezTo>
                    <a:lnTo>
                      <a:pt x="2256" y="2601"/>
                    </a:lnTo>
                    <a:cubicBezTo>
                      <a:pt x="2219" y="2675"/>
                      <a:pt x="2145" y="2749"/>
                      <a:pt x="2071" y="2860"/>
                    </a:cubicBezTo>
                    <a:cubicBezTo>
                      <a:pt x="2034" y="2934"/>
                      <a:pt x="1960" y="3008"/>
                      <a:pt x="1886" y="3082"/>
                    </a:cubicBezTo>
                    <a:cubicBezTo>
                      <a:pt x="1812" y="3193"/>
                      <a:pt x="1738" y="3267"/>
                      <a:pt x="1665" y="3341"/>
                    </a:cubicBezTo>
                    <a:lnTo>
                      <a:pt x="1443" y="3562"/>
                    </a:lnTo>
                    <a:cubicBezTo>
                      <a:pt x="1369" y="3636"/>
                      <a:pt x="1258" y="3710"/>
                      <a:pt x="1184" y="3784"/>
                    </a:cubicBezTo>
                    <a:cubicBezTo>
                      <a:pt x="1110" y="3821"/>
                      <a:pt x="999" y="3895"/>
                      <a:pt x="925" y="3969"/>
                    </a:cubicBezTo>
                    <a:lnTo>
                      <a:pt x="629" y="4154"/>
                    </a:lnTo>
                    <a:cubicBezTo>
                      <a:pt x="518" y="4191"/>
                      <a:pt x="444" y="4228"/>
                      <a:pt x="334" y="4302"/>
                    </a:cubicBezTo>
                    <a:lnTo>
                      <a:pt x="1" y="4450"/>
                    </a:lnTo>
                    <a:lnTo>
                      <a:pt x="371" y="4376"/>
                    </a:lnTo>
                    <a:cubicBezTo>
                      <a:pt x="481" y="4376"/>
                      <a:pt x="592" y="4339"/>
                      <a:pt x="703" y="4302"/>
                    </a:cubicBezTo>
                    <a:lnTo>
                      <a:pt x="1036" y="4228"/>
                    </a:lnTo>
                    <a:cubicBezTo>
                      <a:pt x="1147" y="4191"/>
                      <a:pt x="1258" y="4117"/>
                      <a:pt x="1369" y="4080"/>
                    </a:cubicBezTo>
                    <a:cubicBezTo>
                      <a:pt x="1480" y="4043"/>
                      <a:pt x="1591" y="4006"/>
                      <a:pt x="1701" y="3932"/>
                    </a:cubicBezTo>
                    <a:lnTo>
                      <a:pt x="1997" y="3784"/>
                    </a:lnTo>
                    <a:cubicBezTo>
                      <a:pt x="2108" y="3710"/>
                      <a:pt x="2219" y="3636"/>
                      <a:pt x="2330" y="3562"/>
                    </a:cubicBezTo>
                    <a:cubicBezTo>
                      <a:pt x="2404" y="3525"/>
                      <a:pt x="2515" y="3451"/>
                      <a:pt x="2626" y="3341"/>
                    </a:cubicBezTo>
                    <a:cubicBezTo>
                      <a:pt x="2700" y="3267"/>
                      <a:pt x="2811" y="3193"/>
                      <a:pt x="2885" y="3119"/>
                    </a:cubicBezTo>
                    <a:lnTo>
                      <a:pt x="3143" y="2860"/>
                    </a:lnTo>
                    <a:cubicBezTo>
                      <a:pt x="3328" y="2675"/>
                      <a:pt x="3476" y="2490"/>
                      <a:pt x="3624" y="2268"/>
                    </a:cubicBezTo>
                    <a:cubicBezTo>
                      <a:pt x="3772" y="2047"/>
                      <a:pt x="3920" y="1825"/>
                      <a:pt x="4031" y="1603"/>
                    </a:cubicBezTo>
                    <a:cubicBezTo>
                      <a:pt x="4105" y="1492"/>
                      <a:pt x="4142" y="1381"/>
                      <a:pt x="4216" y="1270"/>
                    </a:cubicBezTo>
                    <a:cubicBezTo>
                      <a:pt x="4252" y="1122"/>
                      <a:pt x="4289" y="1011"/>
                      <a:pt x="4326" y="863"/>
                    </a:cubicBezTo>
                    <a:cubicBezTo>
                      <a:pt x="4363" y="753"/>
                      <a:pt x="4363" y="642"/>
                      <a:pt x="4363" y="568"/>
                    </a:cubicBezTo>
                    <a:cubicBezTo>
                      <a:pt x="4298" y="241"/>
                      <a:pt x="4030" y="0"/>
                      <a:pt x="3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9"/>
              <p:cNvSpPr/>
              <p:nvPr/>
            </p:nvSpPr>
            <p:spPr>
              <a:xfrm>
                <a:off x="3325500" y="1692100"/>
                <a:ext cx="356800" cy="109325"/>
              </a:xfrm>
              <a:custGeom>
                <a:avLst/>
                <a:gdLst/>
                <a:ahLst/>
                <a:cxnLst/>
                <a:rect l="l" t="t" r="r" b="b"/>
                <a:pathLst>
                  <a:path w="14272" h="4373" extrusionOk="0">
                    <a:moveTo>
                      <a:pt x="1435" y="1435"/>
                    </a:moveTo>
                    <a:lnTo>
                      <a:pt x="1418" y="1443"/>
                    </a:lnTo>
                    <a:lnTo>
                      <a:pt x="1442" y="1443"/>
                    </a:lnTo>
                    <a:cubicBezTo>
                      <a:pt x="1440" y="1440"/>
                      <a:pt x="1437" y="1438"/>
                      <a:pt x="1435" y="1435"/>
                    </a:cubicBezTo>
                    <a:close/>
                    <a:moveTo>
                      <a:pt x="1444" y="1454"/>
                    </a:moveTo>
                    <a:lnTo>
                      <a:pt x="1444" y="1454"/>
                    </a:lnTo>
                    <a:cubicBezTo>
                      <a:pt x="1442" y="1454"/>
                      <a:pt x="1452" y="1461"/>
                      <a:pt x="1479" y="1480"/>
                    </a:cubicBezTo>
                    <a:lnTo>
                      <a:pt x="1491" y="1480"/>
                    </a:lnTo>
                    <a:cubicBezTo>
                      <a:pt x="1467" y="1466"/>
                      <a:pt x="1446" y="1454"/>
                      <a:pt x="1444" y="1454"/>
                    </a:cubicBezTo>
                    <a:close/>
                    <a:moveTo>
                      <a:pt x="1491" y="1480"/>
                    </a:moveTo>
                    <a:lnTo>
                      <a:pt x="1491" y="1480"/>
                    </a:lnTo>
                    <a:cubicBezTo>
                      <a:pt x="1520" y="1497"/>
                      <a:pt x="1553" y="1517"/>
                      <a:pt x="1553" y="1517"/>
                    </a:cubicBezTo>
                    <a:lnTo>
                      <a:pt x="1516" y="1480"/>
                    </a:lnTo>
                    <a:close/>
                    <a:moveTo>
                      <a:pt x="1849" y="1"/>
                    </a:moveTo>
                    <a:cubicBezTo>
                      <a:pt x="1793" y="19"/>
                      <a:pt x="1747" y="19"/>
                      <a:pt x="1696" y="19"/>
                    </a:cubicBezTo>
                    <a:cubicBezTo>
                      <a:pt x="1646" y="19"/>
                      <a:pt x="1590" y="19"/>
                      <a:pt x="1516" y="38"/>
                    </a:cubicBezTo>
                    <a:cubicBezTo>
                      <a:pt x="1368" y="75"/>
                      <a:pt x="1220" y="75"/>
                      <a:pt x="1110" y="112"/>
                    </a:cubicBezTo>
                    <a:lnTo>
                      <a:pt x="851" y="223"/>
                    </a:lnTo>
                    <a:lnTo>
                      <a:pt x="740" y="260"/>
                    </a:lnTo>
                    <a:lnTo>
                      <a:pt x="703" y="297"/>
                    </a:lnTo>
                    <a:lnTo>
                      <a:pt x="666" y="334"/>
                    </a:lnTo>
                    <a:lnTo>
                      <a:pt x="555" y="408"/>
                    </a:lnTo>
                    <a:cubicBezTo>
                      <a:pt x="481" y="444"/>
                      <a:pt x="407" y="518"/>
                      <a:pt x="333" y="592"/>
                    </a:cubicBezTo>
                    <a:cubicBezTo>
                      <a:pt x="74" y="888"/>
                      <a:pt x="0" y="1295"/>
                      <a:pt x="37" y="1628"/>
                    </a:cubicBezTo>
                    <a:cubicBezTo>
                      <a:pt x="74" y="1738"/>
                      <a:pt x="74" y="1812"/>
                      <a:pt x="111" y="1923"/>
                    </a:cubicBezTo>
                    <a:cubicBezTo>
                      <a:pt x="148" y="1997"/>
                      <a:pt x="185" y="2071"/>
                      <a:pt x="222" y="2145"/>
                    </a:cubicBezTo>
                    <a:cubicBezTo>
                      <a:pt x="259" y="2293"/>
                      <a:pt x="518" y="2552"/>
                      <a:pt x="629" y="2626"/>
                    </a:cubicBezTo>
                    <a:lnTo>
                      <a:pt x="740" y="2700"/>
                    </a:lnTo>
                    <a:lnTo>
                      <a:pt x="777" y="2700"/>
                    </a:lnTo>
                    <a:lnTo>
                      <a:pt x="851" y="2774"/>
                    </a:lnTo>
                    <a:lnTo>
                      <a:pt x="888" y="2774"/>
                    </a:lnTo>
                    <a:lnTo>
                      <a:pt x="962" y="2811"/>
                    </a:lnTo>
                    <a:lnTo>
                      <a:pt x="1220" y="2922"/>
                    </a:lnTo>
                    <a:lnTo>
                      <a:pt x="1738" y="3180"/>
                    </a:lnTo>
                    <a:cubicBezTo>
                      <a:pt x="2108" y="3328"/>
                      <a:pt x="2477" y="3476"/>
                      <a:pt x="2847" y="3624"/>
                    </a:cubicBezTo>
                    <a:cubicBezTo>
                      <a:pt x="3217" y="3772"/>
                      <a:pt x="3624" y="3920"/>
                      <a:pt x="4030" y="4031"/>
                    </a:cubicBezTo>
                    <a:lnTo>
                      <a:pt x="4585" y="4142"/>
                    </a:lnTo>
                    <a:lnTo>
                      <a:pt x="4881" y="4216"/>
                    </a:lnTo>
                    <a:lnTo>
                      <a:pt x="4991" y="4252"/>
                    </a:lnTo>
                    <a:lnTo>
                      <a:pt x="5102" y="4252"/>
                    </a:lnTo>
                    <a:lnTo>
                      <a:pt x="5176" y="4289"/>
                    </a:lnTo>
                    <a:cubicBezTo>
                      <a:pt x="5583" y="4345"/>
                      <a:pt x="5990" y="4373"/>
                      <a:pt x="6392" y="4373"/>
                    </a:cubicBezTo>
                    <a:cubicBezTo>
                      <a:pt x="6794" y="4373"/>
                      <a:pt x="7191" y="4345"/>
                      <a:pt x="7579" y="4289"/>
                    </a:cubicBezTo>
                    <a:cubicBezTo>
                      <a:pt x="8356" y="4179"/>
                      <a:pt x="9095" y="3920"/>
                      <a:pt x="9761" y="3550"/>
                    </a:cubicBezTo>
                    <a:cubicBezTo>
                      <a:pt x="9909" y="3476"/>
                      <a:pt x="10056" y="3365"/>
                      <a:pt x="10167" y="3291"/>
                    </a:cubicBezTo>
                    <a:lnTo>
                      <a:pt x="10204" y="3291"/>
                    </a:lnTo>
                    <a:lnTo>
                      <a:pt x="10241" y="3254"/>
                    </a:lnTo>
                    <a:lnTo>
                      <a:pt x="10278" y="3254"/>
                    </a:lnTo>
                    <a:lnTo>
                      <a:pt x="10315" y="3217"/>
                    </a:lnTo>
                    <a:lnTo>
                      <a:pt x="10426" y="3106"/>
                    </a:lnTo>
                    <a:lnTo>
                      <a:pt x="10611" y="2959"/>
                    </a:lnTo>
                    <a:cubicBezTo>
                      <a:pt x="10870" y="2737"/>
                      <a:pt x="11055" y="2515"/>
                      <a:pt x="11276" y="2293"/>
                    </a:cubicBezTo>
                    <a:cubicBezTo>
                      <a:pt x="11461" y="2071"/>
                      <a:pt x="11646" y="1886"/>
                      <a:pt x="11831" y="1702"/>
                    </a:cubicBezTo>
                    <a:cubicBezTo>
                      <a:pt x="11942" y="1591"/>
                      <a:pt x="12016" y="1517"/>
                      <a:pt x="12090" y="1406"/>
                    </a:cubicBezTo>
                    <a:cubicBezTo>
                      <a:pt x="12164" y="1332"/>
                      <a:pt x="12275" y="1258"/>
                      <a:pt x="12349" y="1184"/>
                    </a:cubicBezTo>
                    <a:cubicBezTo>
                      <a:pt x="12681" y="888"/>
                      <a:pt x="13014" y="666"/>
                      <a:pt x="13310" y="518"/>
                    </a:cubicBezTo>
                    <a:cubicBezTo>
                      <a:pt x="13569" y="371"/>
                      <a:pt x="13827" y="334"/>
                      <a:pt x="14012" y="297"/>
                    </a:cubicBezTo>
                    <a:cubicBezTo>
                      <a:pt x="14197" y="260"/>
                      <a:pt x="14271" y="260"/>
                      <a:pt x="14271" y="260"/>
                    </a:cubicBezTo>
                    <a:cubicBezTo>
                      <a:pt x="14271" y="260"/>
                      <a:pt x="14197" y="223"/>
                      <a:pt x="14012" y="186"/>
                    </a:cubicBezTo>
                    <a:cubicBezTo>
                      <a:pt x="13827" y="186"/>
                      <a:pt x="13532" y="186"/>
                      <a:pt x="13199" y="260"/>
                    </a:cubicBezTo>
                    <a:cubicBezTo>
                      <a:pt x="12866" y="334"/>
                      <a:pt x="12423" y="481"/>
                      <a:pt x="12016" y="740"/>
                    </a:cubicBezTo>
                    <a:cubicBezTo>
                      <a:pt x="11572" y="999"/>
                      <a:pt x="11166" y="1295"/>
                      <a:pt x="10722" y="1665"/>
                    </a:cubicBezTo>
                    <a:cubicBezTo>
                      <a:pt x="10463" y="1849"/>
                      <a:pt x="10241" y="2034"/>
                      <a:pt x="10019" y="2182"/>
                    </a:cubicBezTo>
                    <a:lnTo>
                      <a:pt x="9835" y="2293"/>
                    </a:lnTo>
                    <a:lnTo>
                      <a:pt x="9724" y="2367"/>
                    </a:lnTo>
                    <a:lnTo>
                      <a:pt x="9687" y="2367"/>
                    </a:lnTo>
                    <a:lnTo>
                      <a:pt x="9650" y="2404"/>
                    </a:lnTo>
                    <a:cubicBezTo>
                      <a:pt x="9539" y="2478"/>
                      <a:pt x="9391" y="2552"/>
                      <a:pt x="9243" y="2626"/>
                    </a:cubicBezTo>
                    <a:cubicBezTo>
                      <a:pt x="8725" y="2811"/>
                      <a:pt x="8097" y="2959"/>
                      <a:pt x="7432" y="3032"/>
                    </a:cubicBezTo>
                    <a:cubicBezTo>
                      <a:pt x="7320" y="3039"/>
                      <a:pt x="7207" y="3042"/>
                      <a:pt x="7091" y="3042"/>
                    </a:cubicBezTo>
                    <a:cubicBezTo>
                      <a:pt x="6555" y="3042"/>
                      <a:pt x="5983" y="2976"/>
                      <a:pt x="5435" y="2885"/>
                    </a:cubicBezTo>
                    <a:lnTo>
                      <a:pt x="5398" y="2885"/>
                    </a:lnTo>
                    <a:cubicBezTo>
                      <a:pt x="5373" y="2872"/>
                      <a:pt x="5365" y="2868"/>
                      <a:pt x="5364" y="2868"/>
                    </a:cubicBezTo>
                    <a:lnTo>
                      <a:pt x="5364" y="2868"/>
                    </a:lnTo>
                    <a:cubicBezTo>
                      <a:pt x="5361" y="2868"/>
                      <a:pt x="5386" y="2885"/>
                      <a:pt x="5361" y="2885"/>
                    </a:cubicBezTo>
                    <a:lnTo>
                      <a:pt x="5324" y="2848"/>
                    </a:lnTo>
                    <a:lnTo>
                      <a:pt x="5213" y="2811"/>
                    </a:lnTo>
                    <a:lnTo>
                      <a:pt x="4918" y="2737"/>
                    </a:lnTo>
                    <a:lnTo>
                      <a:pt x="4363" y="2626"/>
                    </a:lnTo>
                    <a:cubicBezTo>
                      <a:pt x="4030" y="2478"/>
                      <a:pt x="3697" y="2367"/>
                      <a:pt x="3365" y="2256"/>
                    </a:cubicBezTo>
                    <a:cubicBezTo>
                      <a:pt x="3032" y="2108"/>
                      <a:pt x="2662" y="1997"/>
                      <a:pt x="2330" y="1849"/>
                    </a:cubicBezTo>
                    <a:lnTo>
                      <a:pt x="1812" y="1628"/>
                    </a:lnTo>
                    <a:lnTo>
                      <a:pt x="1553" y="1517"/>
                    </a:lnTo>
                    <a:lnTo>
                      <a:pt x="1516" y="1517"/>
                    </a:lnTo>
                    <a:lnTo>
                      <a:pt x="1410" y="1446"/>
                    </a:lnTo>
                    <a:lnTo>
                      <a:pt x="1418" y="1443"/>
                    </a:lnTo>
                    <a:lnTo>
                      <a:pt x="1405" y="1443"/>
                    </a:lnTo>
                    <a:lnTo>
                      <a:pt x="1368" y="1406"/>
                    </a:lnTo>
                    <a:lnTo>
                      <a:pt x="1405" y="1406"/>
                    </a:lnTo>
                    <a:cubicBezTo>
                      <a:pt x="1405" y="1406"/>
                      <a:pt x="1405" y="1406"/>
                      <a:pt x="1435" y="1435"/>
                    </a:cubicBezTo>
                    <a:lnTo>
                      <a:pt x="1435" y="1435"/>
                    </a:lnTo>
                    <a:lnTo>
                      <a:pt x="1590" y="1369"/>
                    </a:lnTo>
                    <a:cubicBezTo>
                      <a:pt x="1664" y="1332"/>
                      <a:pt x="1701" y="1332"/>
                      <a:pt x="1738" y="1332"/>
                    </a:cubicBezTo>
                    <a:cubicBezTo>
                      <a:pt x="1738" y="1332"/>
                      <a:pt x="1849" y="1332"/>
                      <a:pt x="1923" y="1295"/>
                    </a:cubicBezTo>
                    <a:cubicBezTo>
                      <a:pt x="2588" y="1258"/>
                      <a:pt x="3328" y="1221"/>
                      <a:pt x="3956" y="1147"/>
                    </a:cubicBezTo>
                    <a:cubicBezTo>
                      <a:pt x="4622" y="1110"/>
                      <a:pt x="5250" y="1036"/>
                      <a:pt x="5842" y="962"/>
                    </a:cubicBezTo>
                    <a:cubicBezTo>
                      <a:pt x="6988" y="851"/>
                      <a:pt x="7912" y="703"/>
                      <a:pt x="8615" y="629"/>
                    </a:cubicBezTo>
                    <a:cubicBezTo>
                      <a:pt x="9280" y="518"/>
                      <a:pt x="9650" y="444"/>
                      <a:pt x="9650" y="444"/>
                    </a:cubicBezTo>
                    <a:cubicBezTo>
                      <a:pt x="9650" y="444"/>
                      <a:pt x="9280" y="408"/>
                      <a:pt x="8615" y="334"/>
                    </a:cubicBezTo>
                    <a:cubicBezTo>
                      <a:pt x="7912" y="260"/>
                      <a:pt x="6951" y="186"/>
                      <a:pt x="5805" y="112"/>
                    </a:cubicBezTo>
                    <a:cubicBezTo>
                      <a:pt x="5250" y="112"/>
                      <a:pt x="4622" y="75"/>
                      <a:pt x="3956" y="38"/>
                    </a:cubicBezTo>
                    <a:cubicBezTo>
                      <a:pt x="3291" y="38"/>
                      <a:pt x="2625"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9"/>
              <p:cNvSpPr/>
              <p:nvPr/>
            </p:nvSpPr>
            <p:spPr>
              <a:xfrm>
                <a:off x="3707225" y="1826125"/>
                <a:ext cx="110000" cy="356100"/>
              </a:xfrm>
              <a:custGeom>
                <a:avLst/>
                <a:gdLst/>
                <a:ahLst/>
                <a:cxnLst/>
                <a:rect l="l" t="t" r="r" b="b"/>
                <a:pathLst>
                  <a:path w="4400" h="14244" extrusionOk="0">
                    <a:moveTo>
                      <a:pt x="2049" y="4591"/>
                    </a:moveTo>
                    <a:lnTo>
                      <a:pt x="2034" y="4622"/>
                    </a:lnTo>
                    <a:cubicBezTo>
                      <a:pt x="2034" y="4622"/>
                      <a:pt x="2054" y="4601"/>
                      <a:pt x="2049" y="4591"/>
                    </a:cubicBezTo>
                    <a:close/>
                    <a:moveTo>
                      <a:pt x="2980" y="12897"/>
                    </a:moveTo>
                    <a:lnTo>
                      <a:pt x="2976" y="12903"/>
                    </a:lnTo>
                    <a:lnTo>
                      <a:pt x="2958" y="12903"/>
                    </a:lnTo>
                    <a:cubicBezTo>
                      <a:pt x="2958" y="12903"/>
                      <a:pt x="2969" y="12903"/>
                      <a:pt x="2980" y="12897"/>
                    </a:cubicBezTo>
                    <a:close/>
                    <a:moveTo>
                      <a:pt x="3002" y="12889"/>
                    </a:moveTo>
                    <a:cubicBezTo>
                      <a:pt x="3007" y="12897"/>
                      <a:pt x="3016" y="12903"/>
                      <a:pt x="3032" y="12903"/>
                    </a:cubicBezTo>
                    <a:lnTo>
                      <a:pt x="3032" y="12940"/>
                    </a:lnTo>
                    <a:lnTo>
                      <a:pt x="2995" y="12903"/>
                    </a:lnTo>
                    <a:lnTo>
                      <a:pt x="2993" y="12903"/>
                    </a:lnTo>
                    <a:cubicBezTo>
                      <a:pt x="2993" y="12903"/>
                      <a:pt x="2994" y="12902"/>
                      <a:pt x="2994" y="12902"/>
                    </a:cubicBezTo>
                    <a:lnTo>
                      <a:pt x="2994" y="12902"/>
                    </a:lnTo>
                    <a:lnTo>
                      <a:pt x="2995" y="12903"/>
                    </a:lnTo>
                    <a:cubicBezTo>
                      <a:pt x="2998" y="12897"/>
                      <a:pt x="3000" y="12892"/>
                      <a:pt x="3002" y="12889"/>
                    </a:cubicBezTo>
                    <a:close/>
                    <a:moveTo>
                      <a:pt x="4178" y="1"/>
                    </a:moveTo>
                    <a:cubicBezTo>
                      <a:pt x="4178" y="1"/>
                      <a:pt x="4178" y="112"/>
                      <a:pt x="4141" y="296"/>
                    </a:cubicBezTo>
                    <a:cubicBezTo>
                      <a:pt x="4104" y="481"/>
                      <a:pt x="4030" y="703"/>
                      <a:pt x="3882" y="999"/>
                    </a:cubicBezTo>
                    <a:cubicBezTo>
                      <a:pt x="3771" y="1295"/>
                      <a:pt x="3549" y="1627"/>
                      <a:pt x="3254" y="1960"/>
                    </a:cubicBezTo>
                    <a:cubicBezTo>
                      <a:pt x="3180" y="2034"/>
                      <a:pt x="3069" y="2145"/>
                      <a:pt x="2995" y="2182"/>
                    </a:cubicBezTo>
                    <a:cubicBezTo>
                      <a:pt x="2921" y="2293"/>
                      <a:pt x="2810" y="2367"/>
                      <a:pt x="2736" y="2478"/>
                    </a:cubicBezTo>
                    <a:cubicBezTo>
                      <a:pt x="2551" y="2626"/>
                      <a:pt x="2329" y="2847"/>
                      <a:pt x="2145" y="3032"/>
                    </a:cubicBezTo>
                    <a:cubicBezTo>
                      <a:pt x="1923" y="3254"/>
                      <a:pt x="1701" y="3439"/>
                      <a:pt x="1479" y="3698"/>
                    </a:cubicBezTo>
                    <a:lnTo>
                      <a:pt x="1294" y="3883"/>
                    </a:lnTo>
                    <a:lnTo>
                      <a:pt x="1220" y="3993"/>
                    </a:lnTo>
                    <a:lnTo>
                      <a:pt x="1183" y="4030"/>
                    </a:lnTo>
                    <a:lnTo>
                      <a:pt x="1183" y="4067"/>
                    </a:lnTo>
                    <a:lnTo>
                      <a:pt x="1146" y="4104"/>
                    </a:lnTo>
                    <a:cubicBezTo>
                      <a:pt x="1035" y="4252"/>
                      <a:pt x="962" y="4400"/>
                      <a:pt x="851" y="4511"/>
                    </a:cubicBezTo>
                    <a:cubicBezTo>
                      <a:pt x="481" y="5177"/>
                      <a:pt x="222" y="5916"/>
                      <a:pt x="111" y="6692"/>
                    </a:cubicBezTo>
                    <a:cubicBezTo>
                      <a:pt x="0" y="7506"/>
                      <a:pt x="0" y="8319"/>
                      <a:pt x="148" y="9132"/>
                    </a:cubicBezTo>
                    <a:lnTo>
                      <a:pt x="148" y="9206"/>
                    </a:lnTo>
                    <a:lnTo>
                      <a:pt x="185" y="9280"/>
                    </a:lnTo>
                    <a:lnTo>
                      <a:pt x="222" y="9428"/>
                    </a:lnTo>
                    <a:lnTo>
                      <a:pt x="259" y="9724"/>
                    </a:lnTo>
                    <a:lnTo>
                      <a:pt x="407" y="10278"/>
                    </a:lnTo>
                    <a:cubicBezTo>
                      <a:pt x="518" y="10648"/>
                      <a:pt x="666" y="11055"/>
                      <a:pt x="777" y="11462"/>
                    </a:cubicBezTo>
                    <a:cubicBezTo>
                      <a:pt x="925" y="11831"/>
                      <a:pt x="1072" y="12201"/>
                      <a:pt x="1257" y="12534"/>
                    </a:cubicBezTo>
                    <a:lnTo>
                      <a:pt x="1479" y="13088"/>
                    </a:lnTo>
                    <a:lnTo>
                      <a:pt x="1627" y="13347"/>
                    </a:lnTo>
                    <a:lnTo>
                      <a:pt x="1627" y="13421"/>
                    </a:lnTo>
                    <a:lnTo>
                      <a:pt x="1664" y="13421"/>
                    </a:lnTo>
                    <a:lnTo>
                      <a:pt x="1701" y="13532"/>
                    </a:lnTo>
                    <a:lnTo>
                      <a:pt x="1738" y="13569"/>
                    </a:lnTo>
                    <a:lnTo>
                      <a:pt x="1812" y="13680"/>
                    </a:lnTo>
                    <a:cubicBezTo>
                      <a:pt x="1886" y="13754"/>
                      <a:pt x="2108" y="14013"/>
                      <a:pt x="2256" y="14086"/>
                    </a:cubicBezTo>
                    <a:cubicBezTo>
                      <a:pt x="2366" y="14123"/>
                      <a:pt x="2440" y="14160"/>
                      <a:pt x="2514" y="14197"/>
                    </a:cubicBezTo>
                    <a:cubicBezTo>
                      <a:pt x="2625" y="14234"/>
                      <a:pt x="2699" y="14234"/>
                      <a:pt x="2773" y="14234"/>
                    </a:cubicBezTo>
                    <a:cubicBezTo>
                      <a:pt x="2832" y="14240"/>
                      <a:pt x="2891" y="14243"/>
                      <a:pt x="2951" y="14243"/>
                    </a:cubicBezTo>
                    <a:cubicBezTo>
                      <a:pt x="3269" y="14243"/>
                      <a:pt x="3596" y="14156"/>
                      <a:pt x="3845" y="13939"/>
                    </a:cubicBezTo>
                    <a:cubicBezTo>
                      <a:pt x="3919" y="13902"/>
                      <a:pt x="3956" y="13828"/>
                      <a:pt x="4030" y="13754"/>
                    </a:cubicBezTo>
                    <a:lnTo>
                      <a:pt x="4104" y="13643"/>
                    </a:lnTo>
                    <a:lnTo>
                      <a:pt x="4141" y="13569"/>
                    </a:lnTo>
                    <a:lnTo>
                      <a:pt x="4178" y="13569"/>
                    </a:lnTo>
                    <a:lnTo>
                      <a:pt x="4215" y="13458"/>
                    </a:lnTo>
                    <a:lnTo>
                      <a:pt x="4289" y="13199"/>
                    </a:lnTo>
                    <a:cubicBezTo>
                      <a:pt x="4326" y="13088"/>
                      <a:pt x="4363" y="12940"/>
                      <a:pt x="4400" y="12792"/>
                    </a:cubicBezTo>
                    <a:cubicBezTo>
                      <a:pt x="4400" y="12645"/>
                      <a:pt x="4400" y="12571"/>
                      <a:pt x="4400" y="12460"/>
                    </a:cubicBezTo>
                    <a:cubicBezTo>
                      <a:pt x="4400" y="11683"/>
                      <a:pt x="4400" y="11018"/>
                      <a:pt x="4363" y="10352"/>
                    </a:cubicBezTo>
                    <a:cubicBezTo>
                      <a:pt x="4363" y="9687"/>
                      <a:pt x="4326" y="9058"/>
                      <a:pt x="4289" y="8504"/>
                    </a:cubicBezTo>
                    <a:cubicBezTo>
                      <a:pt x="4252" y="7321"/>
                      <a:pt x="4178" y="6360"/>
                      <a:pt x="4104" y="5694"/>
                    </a:cubicBezTo>
                    <a:cubicBezTo>
                      <a:pt x="4030" y="5029"/>
                      <a:pt x="3993" y="4659"/>
                      <a:pt x="3993" y="4659"/>
                    </a:cubicBezTo>
                    <a:cubicBezTo>
                      <a:pt x="3993" y="4659"/>
                      <a:pt x="3919" y="5029"/>
                      <a:pt x="3808" y="5694"/>
                    </a:cubicBezTo>
                    <a:cubicBezTo>
                      <a:pt x="3697" y="6360"/>
                      <a:pt x="3586" y="7321"/>
                      <a:pt x="3439" y="8467"/>
                    </a:cubicBezTo>
                    <a:cubicBezTo>
                      <a:pt x="3402" y="9058"/>
                      <a:pt x="3328" y="9687"/>
                      <a:pt x="3291" y="10315"/>
                    </a:cubicBezTo>
                    <a:cubicBezTo>
                      <a:pt x="3217" y="10981"/>
                      <a:pt x="3143" y="11720"/>
                      <a:pt x="3106" y="12386"/>
                    </a:cubicBezTo>
                    <a:cubicBezTo>
                      <a:pt x="3106" y="12460"/>
                      <a:pt x="3106" y="12534"/>
                      <a:pt x="3106" y="12571"/>
                    </a:cubicBezTo>
                    <a:cubicBezTo>
                      <a:pt x="3069" y="12608"/>
                      <a:pt x="3106" y="12645"/>
                      <a:pt x="3069" y="12719"/>
                    </a:cubicBezTo>
                    <a:lnTo>
                      <a:pt x="2995" y="12866"/>
                    </a:lnTo>
                    <a:lnTo>
                      <a:pt x="2995" y="12866"/>
                    </a:lnTo>
                    <a:cubicBezTo>
                      <a:pt x="2995" y="12866"/>
                      <a:pt x="2995" y="12878"/>
                      <a:pt x="3002" y="12889"/>
                    </a:cubicBezTo>
                    <a:lnTo>
                      <a:pt x="3002" y="12889"/>
                    </a:lnTo>
                    <a:cubicBezTo>
                      <a:pt x="3004" y="12885"/>
                      <a:pt x="3005" y="12882"/>
                      <a:pt x="3005" y="12882"/>
                    </a:cubicBezTo>
                    <a:lnTo>
                      <a:pt x="3005" y="12882"/>
                    </a:lnTo>
                    <a:cubicBezTo>
                      <a:pt x="3005" y="12882"/>
                      <a:pt x="3004" y="12884"/>
                      <a:pt x="3002" y="12889"/>
                    </a:cubicBezTo>
                    <a:lnTo>
                      <a:pt x="3002" y="12889"/>
                    </a:lnTo>
                    <a:cubicBezTo>
                      <a:pt x="3002" y="12889"/>
                      <a:pt x="3002" y="12889"/>
                      <a:pt x="3002" y="12889"/>
                    </a:cubicBezTo>
                    <a:lnTo>
                      <a:pt x="3002" y="12889"/>
                    </a:lnTo>
                    <a:cubicBezTo>
                      <a:pt x="3000" y="12892"/>
                      <a:pt x="2997" y="12897"/>
                      <a:pt x="2994" y="12902"/>
                    </a:cubicBezTo>
                    <a:lnTo>
                      <a:pt x="2994" y="12902"/>
                    </a:lnTo>
                    <a:lnTo>
                      <a:pt x="2987" y="12891"/>
                    </a:lnTo>
                    <a:lnTo>
                      <a:pt x="2987" y="12891"/>
                    </a:lnTo>
                    <a:cubicBezTo>
                      <a:pt x="2991" y="12886"/>
                      <a:pt x="2995" y="12878"/>
                      <a:pt x="2995" y="12866"/>
                    </a:cubicBezTo>
                    <a:lnTo>
                      <a:pt x="2995" y="12866"/>
                    </a:lnTo>
                    <a:lnTo>
                      <a:pt x="2984" y="12888"/>
                    </a:lnTo>
                    <a:lnTo>
                      <a:pt x="2921" y="12792"/>
                    </a:lnTo>
                    <a:lnTo>
                      <a:pt x="2921" y="12772"/>
                    </a:lnTo>
                    <a:lnTo>
                      <a:pt x="2921" y="12772"/>
                    </a:lnTo>
                    <a:cubicBezTo>
                      <a:pt x="2935" y="12800"/>
                      <a:pt x="2963" y="12847"/>
                      <a:pt x="2965" y="12847"/>
                    </a:cubicBezTo>
                    <a:cubicBezTo>
                      <a:pt x="2966" y="12847"/>
                      <a:pt x="2964" y="12842"/>
                      <a:pt x="2958" y="12829"/>
                    </a:cubicBezTo>
                    <a:lnTo>
                      <a:pt x="2958" y="12792"/>
                    </a:lnTo>
                    <a:lnTo>
                      <a:pt x="2921" y="12755"/>
                    </a:lnTo>
                    <a:lnTo>
                      <a:pt x="2810" y="12497"/>
                    </a:lnTo>
                    <a:lnTo>
                      <a:pt x="2588" y="11979"/>
                    </a:lnTo>
                    <a:cubicBezTo>
                      <a:pt x="2440" y="11609"/>
                      <a:pt x="2292" y="11277"/>
                      <a:pt x="2145" y="10944"/>
                    </a:cubicBezTo>
                    <a:cubicBezTo>
                      <a:pt x="2034" y="10611"/>
                      <a:pt x="1923" y="10278"/>
                      <a:pt x="1812" y="9946"/>
                    </a:cubicBezTo>
                    <a:lnTo>
                      <a:pt x="1664" y="9391"/>
                    </a:lnTo>
                    <a:lnTo>
                      <a:pt x="1590" y="9095"/>
                    </a:lnTo>
                    <a:lnTo>
                      <a:pt x="1553" y="8984"/>
                    </a:lnTo>
                    <a:lnTo>
                      <a:pt x="1553" y="8948"/>
                    </a:lnTo>
                    <a:lnTo>
                      <a:pt x="1553" y="8874"/>
                    </a:lnTo>
                    <a:cubicBezTo>
                      <a:pt x="1405" y="8171"/>
                      <a:pt x="1368" y="7506"/>
                      <a:pt x="1405" y="6840"/>
                    </a:cubicBezTo>
                    <a:cubicBezTo>
                      <a:pt x="1479" y="6212"/>
                      <a:pt x="1590" y="5583"/>
                      <a:pt x="1812" y="5066"/>
                    </a:cubicBezTo>
                    <a:cubicBezTo>
                      <a:pt x="1886" y="4918"/>
                      <a:pt x="1960" y="4770"/>
                      <a:pt x="2034" y="4622"/>
                    </a:cubicBezTo>
                    <a:lnTo>
                      <a:pt x="2034" y="4585"/>
                    </a:lnTo>
                    <a:cubicBezTo>
                      <a:pt x="2043" y="4585"/>
                      <a:pt x="2048" y="4587"/>
                      <a:pt x="2049" y="4591"/>
                    </a:cubicBezTo>
                    <a:lnTo>
                      <a:pt x="2049" y="4591"/>
                    </a:lnTo>
                    <a:lnTo>
                      <a:pt x="2071" y="4548"/>
                    </a:lnTo>
                    <a:lnTo>
                      <a:pt x="2145" y="4474"/>
                    </a:lnTo>
                    <a:lnTo>
                      <a:pt x="2256" y="4289"/>
                    </a:lnTo>
                    <a:cubicBezTo>
                      <a:pt x="2403" y="4030"/>
                      <a:pt x="2588" y="3809"/>
                      <a:pt x="2736" y="3587"/>
                    </a:cubicBezTo>
                    <a:cubicBezTo>
                      <a:pt x="3143" y="3106"/>
                      <a:pt x="3439" y="2736"/>
                      <a:pt x="3697" y="2293"/>
                    </a:cubicBezTo>
                    <a:cubicBezTo>
                      <a:pt x="3956" y="1849"/>
                      <a:pt x="4104" y="1442"/>
                      <a:pt x="4178" y="1110"/>
                    </a:cubicBezTo>
                    <a:cubicBezTo>
                      <a:pt x="4252" y="777"/>
                      <a:pt x="4252" y="481"/>
                      <a:pt x="4215" y="296"/>
                    </a:cubicBezTo>
                    <a:cubicBezTo>
                      <a:pt x="4178" y="112"/>
                      <a:pt x="417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9"/>
              <p:cNvSpPr/>
              <p:nvPr/>
            </p:nvSpPr>
            <p:spPr>
              <a:xfrm>
                <a:off x="3546400" y="1751250"/>
                <a:ext cx="110925" cy="136825"/>
              </a:xfrm>
              <a:custGeom>
                <a:avLst/>
                <a:gdLst/>
                <a:ahLst/>
                <a:cxnLst/>
                <a:rect l="l" t="t" r="r" b="b"/>
                <a:pathLst>
                  <a:path w="4437" h="5473" extrusionOk="0">
                    <a:moveTo>
                      <a:pt x="2662" y="1854"/>
                    </a:moveTo>
                    <a:lnTo>
                      <a:pt x="2662" y="1886"/>
                    </a:lnTo>
                    <a:cubicBezTo>
                      <a:pt x="2681" y="1886"/>
                      <a:pt x="2672" y="1868"/>
                      <a:pt x="2662" y="1854"/>
                    </a:cubicBezTo>
                    <a:close/>
                    <a:moveTo>
                      <a:pt x="1886" y="1"/>
                    </a:moveTo>
                    <a:cubicBezTo>
                      <a:pt x="1516" y="1"/>
                      <a:pt x="1183" y="75"/>
                      <a:pt x="888" y="260"/>
                    </a:cubicBezTo>
                    <a:cubicBezTo>
                      <a:pt x="814" y="297"/>
                      <a:pt x="666" y="408"/>
                      <a:pt x="518" y="519"/>
                    </a:cubicBezTo>
                    <a:cubicBezTo>
                      <a:pt x="407" y="629"/>
                      <a:pt x="333" y="740"/>
                      <a:pt x="259" y="851"/>
                    </a:cubicBezTo>
                    <a:cubicBezTo>
                      <a:pt x="185" y="962"/>
                      <a:pt x="148" y="1073"/>
                      <a:pt x="74" y="1184"/>
                    </a:cubicBezTo>
                    <a:cubicBezTo>
                      <a:pt x="74" y="1295"/>
                      <a:pt x="37" y="1406"/>
                      <a:pt x="0" y="1517"/>
                    </a:cubicBezTo>
                    <a:cubicBezTo>
                      <a:pt x="0" y="1702"/>
                      <a:pt x="0" y="1886"/>
                      <a:pt x="37" y="2034"/>
                    </a:cubicBezTo>
                    <a:cubicBezTo>
                      <a:pt x="37" y="2145"/>
                      <a:pt x="111" y="2256"/>
                      <a:pt x="148" y="2293"/>
                    </a:cubicBezTo>
                    <a:cubicBezTo>
                      <a:pt x="185" y="2367"/>
                      <a:pt x="222" y="2404"/>
                      <a:pt x="222" y="2404"/>
                    </a:cubicBezTo>
                    <a:cubicBezTo>
                      <a:pt x="222" y="2404"/>
                      <a:pt x="222" y="2367"/>
                      <a:pt x="222" y="2293"/>
                    </a:cubicBezTo>
                    <a:cubicBezTo>
                      <a:pt x="259" y="2219"/>
                      <a:pt x="259" y="2145"/>
                      <a:pt x="333" y="2034"/>
                    </a:cubicBezTo>
                    <a:cubicBezTo>
                      <a:pt x="370" y="1923"/>
                      <a:pt x="444" y="1813"/>
                      <a:pt x="518" y="1702"/>
                    </a:cubicBezTo>
                    <a:cubicBezTo>
                      <a:pt x="592" y="1665"/>
                      <a:pt x="629" y="1628"/>
                      <a:pt x="703" y="1554"/>
                    </a:cubicBezTo>
                    <a:cubicBezTo>
                      <a:pt x="740" y="1517"/>
                      <a:pt x="814" y="1480"/>
                      <a:pt x="888" y="1443"/>
                    </a:cubicBezTo>
                    <a:cubicBezTo>
                      <a:pt x="962" y="1406"/>
                      <a:pt x="1036" y="1332"/>
                      <a:pt x="1073" y="1332"/>
                    </a:cubicBezTo>
                    <a:cubicBezTo>
                      <a:pt x="1146" y="1332"/>
                      <a:pt x="1183" y="1295"/>
                      <a:pt x="1331" y="1295"/>
                    </a:cubicBezTo>
                    <a:cubicBezTo>
                      <a:pt x="1387" y="1276"/>
                      <a:pt x="1461" y="1267"/>
                      <a:pt x="1539" y="1267"/>
                    </a:cubicBezTo>
                    <a:cubicBezTo>
                      <a:pt x="1618" y="1267"/>
                      <a:pt x="1701" y="1276"/>
                      <a:pt x="1775" y="1295"/>
                    </a:cubicBezTo>
                    <a:cubicBezTo>
                      <a:pt x="1923" y="1332"/>
                      <a:pt x="2108" y="1406"/>
                      <a:pt x="2256" y="1517"/>
                    </a:cubicBezTo>
                    <a:cubicBezTo>
                      <a:pt x="2330" y="1554"/>
                      <a:pt x="2404" y="1591"/>
                      <a:pt x="2440" y="1628"/>
                    </a:cubicBezTo>
                    <a:cubicBezTo>
                      <a:pt x="2477" y="1665"/>
                      <a:pt x="2477" y="1665"/>
                      <a:pt x="2551" y="1739"/>
                    </a:cubicBezTo>
                    <a:lnTo>
                      <a:pt x="2625" y="1813"/>
                    </a:lnTo>
                    <a:lnTo>
                      <a:pt x="2662" y="1850"/>
                    </a:lnTo>
                    <a:lnTo>
                      <a:pt x="2662" y="1850"/>
                    </a:lnTo>
                    <a:cubicBezTo>
                      <a:pt x="2655" y="1842"/>
                      <a:pt x="2652" y="1839"/>
                      <a:pt x="2652" y="1839"/>
                    </a:cubicBezTo>
                    <a:lnTo>
                      <a:pt x="2652" y="1839"/>
                    </a:lnTo>
                    <a:cubicBezTo>
                      <a:pt x="2651" y="1839"/>
                      <a:pt x="2657" y="1846"/>
                      <a:pt x="2662" y="1854"/>
                    </a:cubicBezTo>
                    <a:lnTo>
                      <a:pt x="2662" y="1854"/>
                    </a:lnTo>
                    <a:lnTo>
                      <a:pt x="2662" y="1850"/>
                    </a:lnTo>
                    <a:cubicBezTo>
                      <a:pt x="2884" y="2108"/>
                      <a:pt x="3069" y="2478"/>
                      <a:pt x="3143" y="2885"/>
                    </a:cubicBezTo>
                    <a:cubicBezTo>
                      <a:pt x="3180" y="2996"/>
                      <a:pt x="3180" y="3033"/>
                      <a:pt x="3217" y="3180"/>
                    </a:cubicBezTo>
                    <a:lnTo>
                      <a:pt x="3217" y="3365"/>
                    </a:lnTo>
                    <a:cubicBezTo>
                      <a:pt x="3254" y="3365"/>
                      <a:pt x="3254" y="3439"/>
                      <a:pt x="3254" y="3513"/>
                    </a:cubicBezTo>
                    <a:cubicBezTo>
                      <a:pt x="3254" y="3698"/>
                      <a:pt x="3254" y="3920"/>
                      <a:pt x="3254" y="4105"/>
                    </a:cubicBezTo>
                    <a:cubicBezTo>
                      <a:pt x="3254" y="4290"/>
                      <a:pt x="3254" y="4474"/>
                      <a:pt x="3217" y="4622"/>
                    </a:cubicBezTo>
                    <a:cubicBezTo>
                      <a:pt x="3217" y="4807"/>
                      <a:pt x="3217" y="4955"/>
                      <a:pt x="3180" y="5066"/>
                    </a:cubicBezTo>
                    <a:cubicBezTo>
                      <a:pt x="3180" y="5325"/>
                      <a:pt x="3180" y="5473"/>
                      <a:pt x="3180" y="5473"/>
                    </a:cubicBezTo>
                    <a:cubicBezTo>
                      <a:pt x="3180" y="5473"/>
                      <a:pt x="3291" y="5362"/>
                      <a:pt x="3476" y="5177"/>
                    </a:cubicBezTo>
                    <a:cubicBezTo>
                      <a:pt x="3550" y="5103"/>
                      <a:pt x="3661" y="4992"/>
                      <a:pt x="3771" y="4844"/>
                    </a:cubicBezTo>
                    <a:cubicBezTo>
                      <a:pt x="3845" y="4696"/>
                      <a:pt x="3993" y="4511"/>
                      <a:pt x="4067" y="4327"/>
                    </a:cubicBezTo>
                    <a:cubicBezTo>
                      <a:pt x="4141" y="4216"/>
                      <a:pt x="4178" y="4105"/>
                      <a:pt x="4215" y="3994"/>
                    </a:cubicBezTo>
                    <a:cubicBezTo>
                      <a:pt x="4252" y="3883"/>
                      <a:pt x="4289" y="3735"/>
                      <a:pt x="4326" y="3624"/>
                    </a:cubicBezTo>
                    <a:cubicBezTo>
                      <a:pt x="4363" y="3550"/>
                      <a:pt x="4363" y="3513"/>
                      <a:pt x="4400" y="3402"/>
                    </a:cubicBezTo>
                    <a:lnTo>
                      <a:pt x="4437" y="3217"/>
                    </a:lnTo>
                    <a:cubicBezTo>
                      <a:pt x="4437" y="3107"/>
                      <a:pt x="4437" y="2922"/>
                      <a:pt x="4437" y="2774"/>
                    </a:cubicBezTo>
                    <a:cubicBezTo>
                      <a:pt x="4437" y="2441"/>
                      <a:pt x="4400" y="2108"/>
                      <a:pt x="4289" y="1813"/>
                    </a:cubicBezTo>
                    <a:cubicBezTo>
                      <a:pt x="4178" y="1480"/>
                      <a:pt x="3993" y="1184"/>
                      <a:pt x="3771" y="888"/>
                    </a:cubicBezTo>
                    <a:lnTo>
                      <a:pt x="3734" y="851"/>
                    </a:lnTo>
                    <a:lnTo>
                      <a:pt x="3734" y="814"/>
                    </a:lnTo>
                    <a:lnTo>
                      <a:pt x="3697" y="814"/>
                    </a:lnTo>
                    <a:lnTo>
                      <a:pt x="3661" y="777"/>
                    </a:lnTo>
                    <a:lnTo>
                      <a:pt x="3587" y="703"/>
                    </a:lnTo>
                    <a:cubicBezTo>
                      <a:pt x="3550" y="666"/>
                      <a:pt x="3476" y="593"/>
                      <a:pt x="3402" y="519"/>
                    </a:cubicBezTo>
                    <a:cubicBezTo>
                      <a:pt x="3217" y="371"/>
                      <a:pt x="3069" y="297"/>
                      <a:pt x="2884" y="223"/>
                    </a:cubicBezTo>
                    <a:cubicBezTo>
                      <a:pt x="2588" y="75"/>
                      <a:pt x="2219" y="1"/>
                      <a:pt x="1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9"/>
              <p:cNvSpPr/>
              <p:nvPr/>
            </p:nvSpPr>
            <p:spPr>
              <a:xfrm>
                <a:off x="3625875" y="1855700"/>
                <a:ext cx="136825" cy="111625"/>
              </a:xfrm>
              <a:custGeom>
                <a:avLst/>
                <a:gdLst/>
                <a:ahLst/>
                <a:cxnLst/>
                <a:rect l="l" t="t" r="r" b="b"/>
                <a:pathLst>
                  <a:path w="5473" h="4465" extrusionOk="0">
                    <a:moveTo>
                      <a:pt x="2700" y="1"/>
                    </a:moveTo>
                    <a:cubicBezTo>
                      <a:pt x="2552" y="1"/>
                      <a:pt x="2367" y="1"/>
                      <a:pt x="2256" y="38"/>
                    </a:cubicBezTo>
                    <a:lnTo>
                      <a:pt x="2071" y="75"/>
                    </a:lnTo>
                    <a:cubicBezTo>
                      <a:pt x="1960" y="75"/>
                      <a:pt x="1923" y="112"/>
                      <a:pt x="1849" y="112"/>
                    </a:cubicBezTo>
                    <a:cubicBezTo>
                      <a:pt x="1702" y="149"/>
                      <a:pt x="1591" y="186"/>
                      <a:pt x="1480" y="222"/>
                    </a:cubicBezTo>
                    <a:cubicBezTo>
                      <a:pt x="1369" y="296"/>
                      <a:pt x="1258" y="333"/>
                      <a:pt x="1147" y="370"/>
                    </a:cubicBezTo>
                    <a:cubicBezTo>
                      <a:pt x="925" y="481"/>
                      <a:pt x="777" y="592"/>
                      <a:pt x="629" y="703"/>
                    </a:cubicBezTo>
                    <a:cubicBezTo>
                      <a:pt x="482" y="814"/>
                      <a:pt x="371" y="925"/>
                      <a:pt x="260" y="999"/>
                    </a:cubicBezTo>
                    <a:cubicBezTo>
                      <a:pt x="75" y="1184"/>
                      <a:pt x="1" y="1295"/>
                      <a:pt x="1" y="1295"/>
                    </a:cubicBezTo>
                    <a:cubicBezTo>
                      <a:pt x="1" y="1295"/>
                      <a:pt x="149" y="1295"/>
                      <a:pt x="408" y="1258"/>
                    </a:cubicBezTo>
                    <a:cubicBezTo>
                      <a:pt x="518" y="1258"/>
                      <a:pt x="666" y="1258"/>
                      <a:pt x="814" y="1221"/>
                    </a:cubicBezTo>
                    <a:lnTo>
                      <a:pt x="1369" y="1221"/>
                    </a:lnTo>
                    <a:cubicBezTo>
                      <a:pt x="1430" y="1208"/>
                      <a:pt x="1496" y="1204"/>
                      <a:pt x="1563" y="1204"/>
                    </a:cubicBezTo>
                    <a:cubicBezTo>
                      <a:pt x="1697" y="1204"/>
                      <a:pt x="1837" y="1221"/>
                      <a:pt x="1960" y="1221"/>
                    </a:cubicBezTo>
                    <a:lnTo>
                      <a:pt x="2108" y="1221"/>
                    </a:lnTo>
                    <a:lnTo>
                      <a:pt x="2293" y="1258"/>
                    </a:lnTo>
                    <a:cubicBezTo>
                      <a:pt x="2404" y="1258"/>
                      <a:pt x="2478" y="1295"/>
                      <a:pt x="2552" y="1295"/>
                    </a:cubicBezTo>
                    <a:cubicBezTo>
                      <a:pt x="2942" y="1401"/>
                      <a:pt x="3298" y="1575"/>
                      <a:pt x="3587" y="1785"/>
                    </a:cubicBezTo>
                    <a:lnTo>
                      <a:pt x="3587" y="1785"/>
                    </a:lnTo>
                    <a:lnTo>
                      <a:pt x="3587" y="1812"/>
                    </a:lnTo>
                    <a:lnTo>
                      <a:pt x="3624" y="1812"/>
                    </a:lnTo>
                    <a:lnTo>
                      <a:pt x="3661" y="1849"/>
                    </a:lnTo>
                    <a:lnTo>
                      <a:pt x="3735" y="1923"/>
                    </a:lnTo>
                    <a:cubicBezTo>
                      <a:pt x="3809" y="1960"/>
                      <a:pt x="3809" y="1997"/>
                      <a:pt x="3809" y="2034"/>
                    </a:cubicBezTo>
                    <a:cubicBezTo>
                      <a:pt x="3846" y="2071"/>
                      <a:pt x="3920" y="2145"/>
                      <a:pt x="3957" y="2219"/>
                    </a:cubicBezTo>
                    <a:cubicBezTo>
                      <a:pt x="4031" y="2367"/>
                      <a:pt x="4142" y="2515"/>
                      <a:pt x="4142" y="2700"/>
                    </a:cubicBezTo>
                    <a:cubicBezTo>
                      <a:pt x="4179" y="2847"/>
                      <a:pt x="4216" y="2995"/>
                      <a:pt x="4179" y="3143"/>
                    </a:cubicBezTo>
                    <a:cubicBezTo>
                      <a:pt x="4142" y="3291"/>
                      <a:pt x="4142" y="3328"/>
                      <a:pt x="4142" y="3365"/>
                    </a:cubicBezTo>
                    <a:cubicBezTo>
                      <a:pt x="4105" y="3439"/>
                      <a:pt x="4068" y="3513"/>
                      <a:pt x="4031" y="3587"/>
                    </a:cubicBezTo>
                    <a:cubicBezTo>
                      <a:pt x="3994" y="3661"/>
                      <a:pt x="3957" y="3698"/>
                      <a:pt x="3883" y="3772"/>
                    </a:cubicBezTo>
                    <a:cubicBezTo>
                      <a:pt x="3846" y="3809"/>
                      <a:pt x="3809" y="3883"/>
                      <a:pt x="3735" y="3920"/>
                    </a:cubicBezTo>
                    <a:cubicBezTo>
                      <a:pt x="3624" y="3994"/>
                      <a:pt x="3513" y="4104"/>
                      <a:pt x="3439" y="4141"/>
                    </a:cubicBezTo>
                    <a:cubicBezTo>
                      <a:pt x="3328" y="4178"/>
                      <a:pt x="3217" y="4215"/>
                      <a:pt x="3180" y="4215"/>
                    </a:cubicBezTo>
                    <a:cubicBezTo>
                      <a:pt x="3106" y="4252"/>
                      <a:pt x="3069" y="4252"/>
                      <a:pt x="3069" y="4252"/>
                    </a:cubicBezTo>
                    <a:cubicBezTo>
                      <a:pt x="3069" y="4252"/>
                      <a:pt x="3106" y="4289"/>
                      <a:pt x="3143" y="4326"/>
                    </a:cubicBezTo>
                    <a:cubicBezTo>
                      <a:pt x="3217" y="4326"/>
                      <a:pt x="3291" y="4400"/>
                      <a:pt x="3439" y="4437"/>
                    </a:cubicBezTo>
                    <a:cubicBezTo>
                      <a:pt x="3513" y="4456"/>
                      <a:pt x="3587" y="4465"/>
                      <a:pt x="3670" y="4465"/>
                    </a:cubicBezTo>
                    <a:cubicBezTo>
                      <a:pt x="3753" y="4465"/>
                      <a:pt x="3846" y="4456"/>
                      <a:pt x="3957" y="4437"/>
                    </a:cubicBezTo>
                    <a:cubicBezTo>
                      <a:pt x="4068" y="4437"/>
                      <a:pt x="4179" y="4400"/>
                      <a:pt x="4289" y="4363"/>
                    </a:cubicBezTo>
                    <a:cubicBezTo>
                      <a:pt x="4363" y="4326"/>
                      <a:pt x="4474" y="4289"/>
                      <a:pt x="4622" y="4215"/>
                    </a:cubicBezTo>
                    <a:cubicBezTo>
                      <a:pt x="4696" y="4141"/>
                      <a:pt x="4807" y="4067"/>
                      <a:pt x="4918" y="3920"/>
                    </a:cubicBezTo>
                    <a:cubicBezTo>
                      <a:pt x="5029" y="3809"/>
                      <a:pt x="5177" y="3661"/>
                      <a:pt x="5214" y="3550"/>
                    </a:cubicBezTo>
                    <a:cubicBezTo>
                      <a:pt x="5362" y="3291"/>
                      <a:pt x="5436" y="2958"/>
                      <a:pt x="5473" y="2589"/>
                    </a:cubicBezTo>
                    <a:cubicBezTo>
                      <a:pt x="5473" y="2256"/>
                      <a:pt x="5362" y="1886"/>
                      <a:pt x="5214" y="1553"/>
                    </a:cubicBezTo>
                    <a:cubicBezTo>
                      <a:pt x="5140" y="1406"/>
                      <a:pt x="5066" y="1258"/>
                      <a:pt x="4918" y="1073"/>
                    </a:cubicBezTo>
                    <a:cubicBezTo>
                      <a:pt x="4881" y="999"/>
                      <a:pt x="4807" y="925"/>
                      <a:pt x="4770" y="888"/>
                    </a:cubicBezTo>
                    <a:lnTo>
                      <a:pt x="4696" y="814"/>
                    </a:lnTo>
                    <a:lnTo>
                      <a:pt x="4659" y="777"/>
                    </a:lnTo>
                    <a:lnTo>
                      <a:pt x="4622" y="740"/>
                    </a:lnTo>
                    <a:lnTo>
                      <a:pt x="4585" y="703"/>
                    </a:lnTo>
                    <a:cubicBezTo>
                      <a:pt x="4289" y="481"/>
                      <a:pt x="3994" y="296"/>
                      <a:pt x="3661" y="186"/>
                    </a:cubicBezTo>
                    <a:cubicBezTo>
                      <a:pt x="3328" y="75"/>
                      <a:pt x="2996" y="38"/>
                      <a:pt x="2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9"/>
              <p:cNvSpPr/>
              <p:nvPr/>
            </p:nvSpPr>
            <p:spPr>
              <a:xfrm>
                <a:off x="3458600" y="1898225"/>
                <a:ext cx="99850" cy="84125"/>
              </a:xfrm>
              <a:custGeom>
                <a:avLst/>
                <a:gdLst/>
                <a:ahLst/>
                <a:cxnLst/>
                <a:rect l="l" t="t" r="r" b="b"/>
                <a:pathLst>
                  <a:path w="3994" h="3365" extrusionOk="0">
                    <a:moveTo>
                      <a:pt x="1659" y="1775"/>
                    </a:moveTo>
                    <a:lnTo>
                      <a:pt x="1659" y="1775"/>
                    </a:lnTo>
                    <a:cubicBezTo>
                      <a:pt x="1663" y="1782"/>
                      <a:pt x="1662" y="1784"/>
                      <a:pt x="1659" y="1784"/>
                    </a:cubicBezTo>
                    <a:cubicBezTo>
                      <a:pt x="1655" y="1784"/>
                      <a:pt x="1647" y="1777"/>
                      <a:pt x="1659" y="1775"/>
                    </a:cubicBezTo>
                    <a:close/>
                    <a:moveTo>
                      <a:pt x="1220" y="0"/>
                    </a:moveTo>
                    <a:cubicBezTo>
                      <a:pt x="1146" y="37"/>
                      <a:pt x="1035" y="37"/>
                      <a:pt x="961" y="74"/>
                    </a:cubicBezTo>
                    <a:cubicBezTo>
                      <a:pt x="887" y="74"/>
                      <a:pt x="777" y="111"/>
                      <a:pt x="703" y="148"/>
                    </a:cubicBezTo>
                    <a:cubicBezTo>
                      <a:pt x="629" y="222"/>
                      <a:pt x="518" y="259"/>
                      <a:pt x="444" y="370"/>
                    </a:cubicBezTo>
                    <a:cubicBezTo>
                      <a:pt x="333" y="444"/>
                      <a:pt x="259" y="592"/>
                      <a:pt x="222" y="629"/>
                    </a:cubicBezTo>
                    <a:cubicBezTo>
                      <a:pt x="74" y="851"/>
                      <a:pt x="0" y="1109"/>
                      <a:pt x="0" y="1405"/>
                    </a:cubicBezTo>
                    <a:cubicBezTo>
                      <a:pt x="0" y="1664"/>
                      <a:pt x="37" y="1960"/>
                      <a:pt x="148" y="2182"/>
                    </a:cubicBezTo>
                    <a:cubicBezTo>
                      <a:pt x="222" y="2329"/>
                      <a:pt x="259" y="2440"/>
                      <a:pt x="370" y="2588"/>
                    </a:cubicBezTo>
                    <a:cubicBezTo>
                      <a:pt x="444" y="2662"/>
                      <a:pt x="481" y="2699"/>
                      <a:pt x="518" y="2736"/>
                    </a:cubicBezTo>
                    <a:lnTo>
                      <a:pt x="555" y="2773"/>
                    </a:lnTo>
                    <a:lnTo>
                      <a:pt x="592" y="2810"/>
                    </a:lnTo>
                    <a:lnTo>
                      <a:pt x="629" y="2847"/>
                    </a:lnTo>
                    <a:lnTo>
                      <a:pt x="666" y="2847"/>
                    </a:lnTo>
                    <a:lnTo>
                      <a:pt x="666" y="2884"/>
                    </a:lnTo>
                    <a:cubicBezTo>
                      <a:pt x="887" y="3032"/>
                      <a:pt x="1109" y="3180"/>
                      <a:pt x="1368" y="3254"/>
                    </a:cubicBezTo>
                    <a:cubicBezTo>
                      <a:pt x="1590" y="3365"/>
                      <a:pt x="1886" y="3365"/>
                      <a:pt x="2144" y="3365"/>
                    </a:cubicBezTo>
                    <a:cubicBezTo>
                      <a:pt x="2255" y="3365"/>
                      <a:pt x="2329" y="3365"/>
                      <a:pt x="2403" y="3328"/>
                    </a:cubicBezTo>
                    <a:lnTo>
                      <a:pt x="2514" y="3291"/>
                    </a:lnTo>
                    <a:lnTo>
                      <a:pt x="2662" y="3291"/>
                    </a:lnTo>
                    <a:lnTo>
                      <a:pt x="2736" y="3254"/>
                    </a:lnTo>
                    <a:cubicBezTo>
                      <a:pt x="2921" y="3217"/>
                      <a:pt x="3069" y="3143"/>
                      <a:pt x="3217" y="3032"/>
                    </a:cubicBezTo>
                    <a:cubicBezTo>
                      <a:pt x="3365" y="2958"/>
                      <a:pt x="3475" y="2847"/>
                      <a:pt x="3586" y="2773"/>
                    </a:cubicBezTo>
                    <a:cubicBezTo>
                      <a:pt x="3697" y="2699"/>
                      <a:pt x="3771" y="2588"/>
                      <a:pt x="3808" y="2514"/>
                    </a:cubicBezTo>
                    <a:cubicBezTo>
                      <a:pt x="3919" y="2366"/>
                      <a:pt x="3993" y="2293"/>
                      <a:pt x="3993" y="2293"/>
                    </a:cubicBezTo>
                    <a:cubicBezTo>
                      <a:pt x="3993" y="2293"/>
                      <a:pt x="3882" y="2256"/>
                      <a:pt x="3697" y="2256"/>
                    </a:cubicBezTo>
                    <a:cubicBezTo>
                      <a:pt x="3512" y="2256"/>
                      <a:pt x="3254" y="2256"/>
                      <a:pt x="2995" y="2219"/>
                    </a:cubicBezTo>
                    <a:cubicBezTo>
                      <a:pt x="2884" y="2219"/>
                      <a:pt x="2736" y="2182"/>
                      <a:pt x="2588" y="2182"/>
                    </a:cubicBezTo>
                    <a:lnTo>
                      <a:pt x="2551" y="2145"/>
                    </a:lnTo>
                    <a:lnTo>
                      <a:pt x="2403" y="2108"/>
                    </a:lnTo>
                    <a:cubicBezTo>
                      <a:pt x="2329" y="2108"/>
                      <a:pt x="2255" y="2108"/>
                      <a:pt x="2181" y="2071"/>
                    </a:cubicBezTo>
                    <a:cubicBezTo>
                      <a:pt x="2071" y="1997"/>
                      <a:pt x="1997" y="1997"/>
                      <a:pt x="1886" y="1923"/>
                    </a:cubicBezTo>
                    <a:cubicBezTo>
                      <a:pt x="1775" y="1886"/>
                      <a:pt x="1701" y="1812"/>
                      <a:pt x="1627" y="1738"/>
                    </a:cubicBezTo>
                    <a:lnTo>
                      <a:pt x="1627" y="1738"/>
                    </a:lnTo>
                    <a:cubicBezTo>
                      <a:pt x="1645" y="1756"/>
                      <a:pt x="1655" y="1768"/>
                      <a:pt x="1659" y="1775"/>
                    </a:cubicBezTo>
                    <a:lnTo>
                      <a:pt x="1627" y="1775"/>
                    </a:lnTo>
                    <a:lnTo>
                      <a:pt x="1590" y="1738"/>
                    </a:lnTo>
                    <a:lnTo>
                      <a:pt x="1553" y="1701"/>
                    </a:lnTo>
                    <a:cubicBezTo>
                      <a:pt x="1516" y="1664"/>
                      <a:pt x="1516" y="1627"/>
                      <a:pt x="1516" y="1627"/>
                    </a:cubicBezTo>
                    <a:cubicBezTo>
                      <a:pt x="1479" y="1627"/>
                      <a:pt x="1442" y="1590"/>
                      <a:pt x="1442" y="1553"/>
                    </a:cubicBezTo>
                    <a:cubicBezTo>
                      <a:pt x="1368" y="1479"/>
                      <a:pt x="1331" y="1405"/>
                      <a:pt x="1294" y="1294"/>
                    </a:cubicBezTo>
                    <a:cubicBezTo>
                      <a:pt x="1257" y="1220"/>
                      <a:pt x="1220" y="1146"/>
                      <a:pt x="1220" y="1072"/>
                    </a:cubicBezTo>
                    <a:cubicBezTo>
                      <a:pt x="1257" y="962"/>
                      <a:pt x="1257" y="962"/>
                      <a:pt x="1257" y="925"/>
                    </a:cubicBezTo>
                    <a:cubicBezTo>
                      <a:pt x="1220" y="888"/>
                      <a:pt x="1257" y="851"/>
                      <a:pt x="1257" y="814"/>
                    </a:cubicBezTo>
                    <a:cubicBezTo>
                      <a:pt x="1294" y="703"/>
                      <a:pt x="1368" y="629"/>
                      <a:pt x="1405" y="518"/>
                    </a:cubicBezTo>
                    <a:cubicBezTo>
                      <a:pt x="1479" y="481"/>
                      <a:pt x="1553" y="407"/>
                      <a:pt x="1590" y="370"/>
                    </a:cubicBezTo>
                    <a:cubicBezTo>
                      <a:pt x="1738" y="259"/>
                      <a:pt x="1849" y="222"/>
                      <a:pt x="1849" y="222"/>
                    </a:cubicBezTo>
                    <a:cubicBezTo>
                      <a:pt x="1849" y="222"/>
                      <a:pt x="1849" y="222"/>
                      <a:pt x="1812" y="185"/>
                    </a:cubicBezTo>
                    <a:cubicBezTo>
                      <a:pt x="1738" y="148"/>
                      <a:pt x="1701" y="74"/>
                      <a:pt x="1590" y="74"/>
                    </a:cubicBezTo>
                    <a:cubicBezTo>
                      <a:pt x="1479" y="37"/>
                      <a:pt x="1368" y="0"/>
                      <a:pt x="1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9"/>
              <p:cNvSpPr/>
              <p:nvPr/>
            </p:nvSpPr>
            <p:spPr>
              <a:xfrm>
                <a:off x="3531600" y="1955525"/>
                <a:ext cx="84150" cy="99850"/>
              </a:xfrm>
              <a:custGeom>
                <a:avLst/>
                <a:gdLst/>
                <a:ahLst/>
                <a:cxnLst/>
                <a:rect l="l" t="t" r="r" b="b"/>
                <a:pathLst>
                  <a:path w="3366" h="3994" extrusionOk="0">
                    <a:moveTo>
                      <a:pt x="1199" y="1418"/>
                    </a:moveTo>
                    <a:cubicBezTo>
                      <a:pt x="1196" y="1418"/>
                      <a:pt x="1184" y="1442"/>
                      <a:pt x="1184" y="1442"/>
                    </a:cubicBezTo>
                    <a:lnTo>
                      <a:pt x="1196" y="1442"/>
                    </a:lnTo>
                    <a:cubicBezTo>
                      <a:pt x="1201" y="1424"/>
                      <a:pt x="1201" y="1418"/>
                      <a:pt x="1199" y="1418"/>
                    </a:cubicBezTo>
                    <a:close/>
                    <a:moveTo>
                      <a:pt x="1572" y="2332"/>
                    </a:moveTo>
                    <a:cubicBezTo>
                      <a:pt x="1573" y="2332"/>
                      <a:pt x="1577" y="2339"/>
                      <a:pt x="1591" y="2367"/>
                    </a:cubicBezTo>
                    <a:cubicBezTo>
                      <a:pt x="1585" y="2356"/>
                      <a:pt x="1579" y="2345"/>
                      <a:pt x="1572" y="2334"/>
                    </a:cubicBezTo>
                    <a:lnTo>
                      <a:pt x="1572" y="2334"/>
                    </a:lnTo>
                    <a:cubicBezTo>
                      <a:pt x="1572" y="2333"/>
                      <a:pt x="1572" y="2332"/>
                      <a:pt x="1572" y="2332"/>
                    </a:cubicBezTo>
                    <a:close/>
                    <a:moveTo>
                      <a:pt x="1073" y="1"/>
                    </a:moveTo>
                    <a:cubicBezTo>
                      <a:pt x="1073" y="1"/>
                      <a:pt x="962" y="37"/>
                      <a:pt x="814" y="148"/>
                    </a:cubicBezTo>
                    <a:cubicBezTo>
                      <a:pt x="740" y="222"/>
                      <a:pt x="666" y="296"/>
                      <a:pt x="592" y="407"/>
                    </a:cubicBezTo>
                    <a:cubicBezTo>
                      <a:pt x="481" y="481"/>
                      <a:pt x="408" y="629"/>
                      <a:pt x="334" y="777"/>
                    </a:cubicBezTo>
                    <a:cubicBezTo>
                      <a:pt x="223" y="888"/>
                      <a:pt x="149" y="1073"/>
                      <a:pt x="75" y="1258"/>
                    </a:cubicBezTo>
                    <a:lnTo>
                      <a:pt x="75" y="1331"/>
                    </a:lnTo>
                    <a:lnTo>
                      <a:pt x="38" y="1368"/>
                    </a:lnTo>
                    <a:lnTo>
                      <a:pt x="38" y="1405"/>
                    </a:lnTo>
                    <a:lnTo>
                      <a:pt x="38" y="1442"/>
                    </a:lnTo>
                    <a:lnTo>
                      <a:pt x="38" y="1590"/>
                    </a:lnTo>
                    <a:cubicBezTo>
                      <a:pt x="1" y="1664"/>
                      <a:pt x="1" y="1738"/>
                      <a:pt x="1" y="1849"/>
                    </a:cubicBezTo>
                    <a:cubicBezTo>
                      <a:pt x="1" y="2108"/>
                      <a:pt x="1" y="2367"/>
                      <a:pt x="112" y="2625"/>
                    </a:cubicBezTo>
                    <a:cubicBezTo>
                      <a:pt x="149" y="2847"/>
                      <a:pt x="334" y="3106"/>
                      <a:pt x="481" y="3328"/>
                    </a:cubicBezTo>
                    <a:lnTo>
                      <a:pt x="518" y="3365"/>
                    </a:lnTo>
                    <a:lnTo>
                      <a:pt x="555" y="3402"/>
                    </a:lnTo>
                    <a:lnTo>
                      <a:pt x="629" y="3476"/>
                    </a:lnTo>
                    <a:cubicBezTo>
                      <a:pt x="629" y="3476"/>
                      <a:pt x="703" y="3550"/>
                      <a:pt x="777" y="3587"/>
                    </a:cubicBezTo>
                    <a:cubicBezTo>
                      <a:pt x="925" y="3698"/>
                      <a:pt x="1036" y="3772"/>
                      <a:pt x="1147" y="3808"/>
                    </a:cubicBezTo>
                    <a:cubicBezTo>
                      <a:pt x="1406" y="3919"/>
                      <a:pt x="1702" y="3993"/>
                      <a:pt x="1960" y="3993"/>
                    </a:cubicBezTo>
                    <a:cubicBezTo>
                      <a:pt x="2219" y="3993"/>
                      <a:pt x="2515" y="3919"/>
                      <a:pt x="2700" y="3772"/>
                    </a:cubicBezTo>
                    <a:cubicBezTo>
                      <a:pt x="2774" y="3735"/>
                      <a:pt x="2885" y="3624"/>
                      <a:pt x="2996" y="3550"/>
                    </a:cubicBezTo>
                    <a:cubicBezTo>
                      <a:pt x="3069" y="3439"/>
                      <a:pt x="3143" y="3365"/>
                      <a:pt x="3180" y="3291"/>
                    </a:cubicBezTo>
                    <a:cubicBezTo>
                      <a:pt x="3217" y="3180"/>
                      <a:pt x="3254" y="3106"/>
                      <a:pt x="3291" y="3032"/>
                    </a:cubicBezTo>
                    <a:cubicBezTo>
                      <a:pt x="3328" y="2921"/>
                      <a:pt x="3328" y="2847"/>
                      <a:pt x="3328" y="2773"/>
                    </a:cubicBezTo>
                    <a:cubicBezTo>
                      <a:pt x="3365" y="2625"/>
                      <a:pt x="3328" y="2478"/>
                      <a:pt x="3291" y="2404"/>
                    </a:cubicBezTo>
                    <a:cubicBezTo>
                      <a:pt x="3254" y="2293"/>
                      <a:pt x="3217" y="2219"/>
                      <a:pt x="3180" y="2182"/>
                    </a:cubicBezTo>
                    <a:cubicBezTo>
                      <a:pt x="3143" y="2145"/>
                      <a:pt x="3106" y="2108"/>
                      <a:pt x="3106" y="2108"/>
                    </a:cubicBezTo>
                    <a:cubicBezTo>
                      <a:pt x="3106" y="2108"/>
                      <a:pt x="3069" y="2256"/>
                      <a:pt x="2996" y="2367"/>
                    </a:cubicBezTo>
                    <a:cubicBezTo>
                      <a:pt x="2959" y="2441"/>
                      <a:pt x="2885" y="2515"/>
                      <a:pt x="2811" y="2551"/>
                    </a:cubicBezTo>
                    <a:cubicBezTo>
                      <a:pt x="2737" y="2625"/>
                      <a:pt x="2663" y="2662"/>
                      <a:pt x="2552" y="2699"/>
                    </a:cubicBezTo>
                    <a:cubicBezTo>
                      <a:pt x="2515" y="2699"/>
                      <a:pt x="2441" y="2736"/>
                      <a:pt x="2441" y="2736"/>
                    </a:cubicBezTo>
                    <a:lnTo>
                      <a:pt x="2293" y="2736"/>
                    </a:lnTo>
                    <a:cubicBezTo>
                      <a:pt x="2219" y="2736"/>
                      <a:pt x="2108" y="2699"/>
                      <a:pt x="2034" y="2699"/>
                    </a:cubicBezTo>
                    <a:cubicBezTo>
                      <a:pt x="1960" y="2662"/>
                      <a:pt x="1886" y="2588"/>
                      <a:pt x="1812" y="2551"/>
                    </a:cubicBezTo>
                    <a:cubicBezTo>
                      <a:pt x="1775" y="2515"/>
                      <a:pt x="1738" y="2478"/>
                      <a:pt x="1702" y="2478"/>
                    </a:cubicBezTo>
                    <a:cubicBezTo>
                      <a:pt x="1702" y="2478"/>
                      <a:pt x="1702" y="2478"/>
                      <a:pt x="1665" y="2441"/>
                    </a:cubicBezTo>
                    <a:lnTo>
                      <a:pt x="1628" y="2367"/>
                    </a:lnTo>
                    <a:lnTo>
                      <a:pt x="1591" y="2367"/>
                    </a:lnTo>
                    <a:lnTo>
                      <a:pt x="1591" y="2330"/>
                    </a:lnTo>
                    <a:lnTo>
                      <a:pt x="1569" y="2330"/>
                    </a:lnTo>
                    <a:cubicBezTo>
                      <a:pt x="1530" y="2267"/>
                      <a:pt x="1474" y="2200"/>
                      <a:pt x="1443" y="2108"/>
                    </a:cubicBezTo>
                    <a:cubicBezTo>
                      <a:pt x="1369" y="1997"/>
                      <a:pt x="1332" y="1923"/>
                      <a:pt x="1295" y="1812"/>
                    </a:cubicBezTo>
                    <a:cubicBezTo>
                      <a:pt x="1258" y="1738"/>
                      <a:pt x="1258" y="1627"/>
                      <a:pt x="1221" y="1553"/>
                    </a:cubicBezTo>
                    <a:lnTo>
                      <a:pt x="1221" y="1442"/>
                    </a:lnTo>
                    <a:lnTo>
                      <a:pt x="1196" y="1442"/>
                    </a:lnTo>
                    <a:cubicBezTo>
                      <a:pt x="1193" y="1451"/>
                      <a:pt x="1189" y="1463"/>
                      <a:pt x="1184" y="1479"/>
                    </a:cubicBezTo>
                    <a:lnTo>
                      <a:pt x="1184" y="1442"/>
                    </a:lnTo>
                    <a:lnTo>
                      <a:pt x="1184" y="1368"/>
                    </a:lnTo>
                    <a:cubicBezTo>
                      <a:pt x="1147" y="1258"/>
                      <a:pt x="1147" y="1110"/>
                      <a:pt x="1147" y="999"/>
                    </a:cubicBezTo>
                    <a:cubicBezTo>
                      <a:pt x="1110" y="703"/>
                      <a:pt x="1110" y="481"/>
                      <a:pt x="1073" y="296"/>
                    </a:cubicBezTo>
                    <a:cubicBezTo>
                      <a:pt x="1073" y="111"/>
                      <a:pt x="1073"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9"/>
              <p:cNvSpPr/>
              <p:nvPr/>
            </p:nvSpPr>
            <p:spPr>
              <a:xfrm>
                <a:off x="3648075" y="1754850"/>
                <a:ext cx="109075" cy="111975"/>
              </a:xfrm>
              <a:custGeom>
                <a:avLst/>
                <a:gdLst/>
                <a:ahLst/>
                <a:cxnLst/>
                <a:rect l="l" t="t" r="r" b="b"/>
                <a:pathLst>
                  <a:path w="4363" h="4479" extrusionOk="0">
                    <a:moveTo>
                      <a:pt x="3630" y="1"/>
                    </a:moveTo>
                    <a:cubicBezTo>
                      <a:pt x="3603" y="1"/>
                      <a:pt x="3576" y="2"/>
                      <a:pt x="3549" y="5"/>
                    </a:cubicBezTo>
                    <a:lnTo>
                      <a:pt x="3401" y="42"/>
                    </a:lnTo>
                    <a:lnTo>
                      <a:pt x="3069" y="190"/>
                    </a:lnTo>
                    <a:cubicBezTo>
                      <a:pt x="2958" y="264"/>
                      <a:pt x="2810" y="301"/>
                      <a:pt x="2699" y="375"/>
                    </a:cubicBezTo>
                    <a:cubicBezTo>
                      <a:pt x="2477" y="485"/>
                      <a:pt x="2255" y="596"/>
                      <a:pt x="2071" y="744"/>
                    </a:cubicBezTo>
                    <a:cubicBezTo>
                      <a:pt x="1849" y="892"/>
                      <a:pt x="1664" y="1077"/>
                      <a:pt x="1479" y="1262"/>
                    </a:cubicBezTo>
                    <a:cubicBezTo>
                      <a:pt x="1368" y="1336"/>
                      <a:pt x="1294" y="1410"/>
                      <a:pt x="1220" y="1521"/>
                    </a:cubicBezTo>
                    <a:cubicBezTo>
                      <a:pt x="1109" y="1595"/>
                      <a:pt x="1035" y="1706"/>
                      <a:pt x="961" y="1816"/>
                    </a:cubicBezTo>
                    <a:cubicBezTo>
                      <a:pt x="814" y="2001"/>
                      <a:pt x="666" y="2223"/>
                      <a:pt x="555" y="2408"/>
                    </a:cubicBezTo>
                    <a:cubicBezTo>
                      <a:pt x="444" y="2630"/>
                      <a:pt x="333" y="2852"/>
                      <a:pt x="259" y="3073"/>
                    </a:cubicBezTo>
                    <a:cubicBezTo>
                      <a:pt x="111" y="3554"/>
                      <a:pt x="0" y="3998"/>
                      <a:pt x="0" y="4478"/>
                    </a:cubicBezTo>
                    <a:cubicBezTo>
                      <a:pt x="111" y="4035"/>
                      <a:pt x="333" y="3628"/>
                      <a:pt x="592" y="3258"/>
                    </a:cubicBezTo>
                    <a:cubicBezTo>
                      <a:pt x="703" y="3073"/>
                      <a:pt x="851" y="2889"/>
                      <a:pt x="998" y="2741"/>
                    </a:cubicBezTo>
                    <a:cubicBezTo>
                      <a:pt x="1146" y="2593"/>
                      <a:pt x="1331" y="2445"/>
                      <a:pt x="1479" y="2334"/>
                    </a:cubicBezTo>
                    <a:cubicBezTo>
                      <a:pt x="1553" y="2260"/>
                      <a:pt x="1664" y="2186"/>
                      <a:pt x="1738" y="2149"/>
                    </a:cubicBezTo>
                    <a:cubicBezTo>
                      <a:pt x="1849" y="2075"/>
                      <a:pt x="1923" y="2038"/>
                      <a:pt x="2034" y="1964"/>
                    </a:cubicBezTo>
                    <a:cubicBezTo>
                      <a:pt x="2218" y="1890"/>
                      <a:pt x="2403" y="1779"/>
                      <a:pt x="2588" y="1742"/>
                    </a:cubicBezTo>
                    <a:cubicBezTo>
                      <a:pt x="2608" y="1731"/>
                      <a:pt x="2628" y="1720"/>
                      <a:pt x="2648" y="1711"/>
                    </a:cubicBezTo>
                    <a:lnTo>
                      <a:pt x="2648" y="1711"/>
                    </a:lnTo>
                    <a:cubicBezTo>
                      <a:pt x="2641" y="1733"/>
                      <a:pt x="2633" y="1756"/>
                      <a:pt x="2625" y="1779"/>
                    </a:cubicBezTo>
                    <a:cubicBezTo>
                      <a:pt x="2588" y="1964"/>
                      <a:pt x="2477" y="2149"/>
                      <a:pt x="2403" y="2334"/>
                    </a:cubicBezTo>
                    <a:lnTo>
                      <a:pt x="2255" y="2593"/>
                    </a:lnTo>
                    <a:cubicBezTo>
                      <a:pt x="2181" y="2704"/>
                      <a:pt x="2108" y="2778"/>
                      <a:pt x="2071" y="2852"/>
                    </a:cubicBezTo>
                    <a:cubicBezTo>
                      <a:pt x="1997" y="2963"/>
                      <a:pt x="1923" y="3036"/>
                      <a:pt x="1849" y="3110"/>
                    </a:cubicBezTo>
                    <a:cubicBezTo>
                      <a:pt x="1812" y="3184"/>
                      <a:pt x="1738" y="3295"/>
                      <a:pt x="1664" y="3369"/>
                    </a:cubicBezTo>
                    <a:lnTo>
                      <a:pt x="1405" y="3591"/>
                    </a:lnTo>
                    <a:cubicBezTo>
                      <a:pt x="1331" y="3665"/>
                      <a:pt x="1257" y="3739"/>
                      <a:pt x="1146" y="3776"/>
                    </a:cubicBezTo>
                    <a:cubicBezTo>
                      <a:pt x="1072" y="3850"/>
                      <a:pt x="998" y="3924"/>
                      <a:pt x="887" y="3998"/>
                    </a:cubicBezTo>
                    <a:lnTo>
                      <a:pt x="592" y="4146"/>
                    </a:lnTo>
                    <a:cubicBezTo>
                      <a:pt x="518" y="4220"/>
                      <a:pt x="407" y="4256"/>
                      <a:pt x="296" y="4330"/>
                    </a:cubicBezTo>
                    <a:lnTo>
                      <a:pt x="0" y="4478"/>
                    </a:lnTo>
                    <a:lnTo>
                      <a:pt x="0" y="4478"/>
                    </a:lnTo>
                    <a:lnTo>
                      <a:pt x="333" y="4404"/>
                    </a:lnTo>
                    <a:cubicBezTo>
                      <a:pt x="444" y="4367"/>
                      <a:pt x="555" y="4367"/>
                      <a:pt x="666" y="4330"/>
                    </a:cubicBezTo>
                    <a:lnTo>
                      <a:pt x="998" y="4220"/>
                    </a:lnTo>
                    <a:cubicBezTo>
                      <a:pt x="1146" y="4220"/>
                      <a:pt x="1220" y="4146"/>
                      <a:pt x="1331" y="4109"/>
                    </a:cubicBezTo>
                    <a:cubicBezTo>
                      <a:pt x="1442" y="4072"/>
                      <a:pt x="1553" y="4035"/>
                      <a:pt x="1664" y="3961"/>
                    </a:cubicBezTo>
                    <a:lnTo>
                      <a:pt x="1997" y="3813"/>
                    </a:lnTo>
                    <a:cubicBezTo>
                      <a:pt x="2108" y="3739"/>
                      <a:pt x="2181" y="3665"/>
                      <a:pt x="2292" y="3591"/>
                    </a:cubicBezTo>
                    <a:cubicBezTo>
                      <a:pt x="2403" y="3517"/>
                      <a:pt x="2514" y="3443"/>
                      <a:pt x="2588" y="3369"/>
                    </a:cubicBezTo>
                    <a:cubicBezTo>
                      <a:pt x="2699" y="3295"/>
                      <a:pt x="2773" y="3221"/>
                      <a:pt x="2884" y="3147"/>
                    </a:cubicBezTo>
                    <a:lnTo>
                      <a:pt x="3143" y="2889"/>
                    </a:lnTo>
                    <a:cubicBezTo>
                      <a:pt x="3291" y="2704"/>
                      <a:pt x="3475" y="2482"/>
                      <a:pt x="3623" y="2297"/>
                    </a:cubicBezTo>
                    <a:cubicBezTo>
                      <a:pt x="3771" y="2075"/>
                      <a:pt x="3882" y="1853"/>
                      <a:pt x="3993" y="1632"/>
                    </a:cubicBezTo>
                    <a:cubicBezTo>
                      <a:pt x="4067" y="1521"/>
                      <a:pt x="4141" y="1410"/>
                      <a:pt x="4178" y="1262"/>
                    </a:cubicBezTo>
                    <a:cubicBezTo>
                      <a:pt x="4215" y="1151"/>
                      <a:pt x="4289" y="1040"/>
                      <a:pt x="4326" y="855"/>
                    </a:cubicBezTo>
                    <a:cubicBezTo>
                      <a:pt x="4363" y="781"/>
                      <a:pt x="4363" y="670"/>
                      <a:pt x="4326" y="559"/>
                    </a:cubicBezTo>
                    <a:cubicBezTo>
                      <a:pt x="4291" y="217"/>
                      <a:pt x="3971" y="1"/>
                      <a:pt x="3630" y="1"/>
                    </a:cubicBezTo>
                    <a:close/>
                    <a:moveTo>
                      <a:pt x="0" y="4478"/>
                    </a:moveTo>
                    <a:cubicBezTo>
                      <a:pt x="0" y="4478"/>
                      <a:pt x="0" y="4478"/>
                      <a:pt x="0" y="4478"/>
                    </a:cubicBezTo>
                    <a:cubicBezTo>
                      <a:pt x="0" y="4478"/>
                      <a:pt x="0" y="4478"/>
                      <a:pt x="0" y="447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9"/>
              <p:cNvSpPr/>
              <p:nvPr/>
            </p:nvSpPr>
            <p:spPr>
              <a:xfrm>
                <a:off x="3443800" y="1927800"/>
                <a:ext cx="136825" cy="136825"/>
              </a:xfrm>
              <a:custGeom>
                <a:avLst/>
                <a:gdLst/>
                <a:ahLst/>
                <a:cxnLst/>
                <a:rect l="l" t="t" r="r" b="b"/>
                <a:pathLst>
                  <a:path w="5473" h="5473" extrusionOk="0">
                    <a:moveTo>
                      <a:pt x="1258" y="0"/>
                    </a:moveTo>
                    <a:cubicBezTo>
                      <a:pt x="1258" y="0"/>
                      <a:pt x="1246" y="12"/>
                      <a:pt x="1236" y="34"/>
                    </a:cubicBezTo>
                    <a:lnTo>
                      <a:pt x="1236" y="34"/>
                    </a:lnTo>
                    <a:cubicBezTo>
                      <a:pt x="1251" y="26"/>
                      <a:pt x="1258" y="17"/>
                      <a:pt x="1258" y="0"/>
                    </a:cubicBezTo>
                    <a:close/>
                    <a:moveTo>
                      <a:pt x="1236" y="34"/>
                    </a:moveTo>
                    <a:cubicBezTo>
                      <a:pt x="1218" y="44"/>
                      <a:pt x="1188" y="54"/>
                      <a:pt x="1147" y="74"/>
                    </a:cubicBezTo>
                    <a:cubicBezTo>
                      <a:pt x="1110" y="111"/>
                      <a:pt x="1036" y="185"/>
                      <a:pt x="925" y="259"/>
                    </a:cubicBezTo>
                    <a:cubicBezTo>
                      <a:pt x="814" y="333"/>
                      <a:pt x="666" y="444"/>
                      <a:pt x="592" y="592"/>
                    </a:cubicBezTo>
                    <a:cubicBezTo>
                      <a:pt x="481" y="740"/>
                      <a:pt x="333" y="925"/>
                      <a:pt x="259" y="1146"/>
                    </a:cubicBezTo>
                    <a:cubicBezTo>
                      <a:pt x="149" y="1368"/>
                      <a:pt x="75" y="1627"/>
                      <a:pt x="38" y="1886"/>
                    </a:cubicBezTo>
                    <a:cubicBezTo>
                      <a:pt x="38" y="2034"/>
                      <a:pt x="1" y="2182"/>
                      <a:pt x="38" y="2330"/>
                    </a:cubicBezTo>
                    <a:cubicBezTo>
                      <a:pt x="38" y="2477"/>
                      <a:pt x="38" y="2625"/>
                      <a:pt x="75" y="2810"/>
                    </a:cubicBezTo>
                    <a:cubicBezTo>
                      <a:pt x="75" y="2958"/>
                      <a:pt x="149" y="3106"/>
                      <a:pt x="186" y="3254"/>
                    </a:cubicBezTo>
                    <a:cubicBezTo>
                      <a:pt x="222" y="3328"/>
                      <a:pt x="259" y="3402"/>
                      <a:pt x="296" y="3476"/>
                    </a:cubicBezTo>
                    <a:lnTo>
                      <a:pt x="407" y="3697"/>
                    </a:lnTo>
                    <a:cubicBezTo>
                      <a:pt x="555" y="3993"/>
                      <a:pt x="777" y="4252"/>
                      <a:pt x="999" y="4511"/>
                    </a:cubicBezTo>
                    <a:cubicBezTo>
                      <a:pt x="1221" y="4733"/>
                      <a:pt x="1479" y="4954"/>
                      <a:pt x="1775" y="5102"/>
                    </a:cubicBezTo>
                    <a:lnTo>
                      <a:pt x="1997" y="5213"/>
                    </a:lnTo>
                    <a:cubicBezTo>
                      <a:pt x="2071" y="5250"/>
                      <a:pt x="2145" y="5250"/>
                      <a:pt x="2219" y="5287"/>
                    </a:cubicBezTo>
                    <a:cubicBezTo>
                      <a:pt x="2404" y="5324"/>
                      <a:pt x="2552" y="5398"/>
                      <a:pt x="2700" y="5435"/>
                    </a:cubicBezTo>
                    <a:cubicBezTo>
                      <a:pt x="2847" y="5435"/>
                      <a:pt x="2995" y="5472"/>
                      <a:pt x="3143" y="5472"/>
                    </a:cubicBezTo>
                    <a:cubicBezTo>
                      <a:pt x="3291" y="5472"/>
                      <a:pt x="3439" y="5472"/>
                      <a:pt x="3587" y="5435"/>
                    </a:cubicBezTo>
                    <a:cubicBezTo>
                      <a:pt x="3883" y="5435"/>
                      <a:pt x="4141" y="5324"/>
                      <a:pt x="4363" y="5250"/>
                    </a:cubicBezTo>
                    <a:cubicBezTo>
                      <a:pt x="4585" y="5176"/>
                      <a:pt x="4770" y="4991"/>
                      <a:pt x="4918" y="4881"/>
                    </a:cubicBezTo>
                    <a:cubicBezTo>
                      <a:pt x="5066" y="4807"/>
                      <a:pt x="5140" y="4659"/>
                      <a:pt x="5250" y="4585"/>
                    </a:cubicBezTo>
                    <a:cubicBezTo>
                      <a:pt x="5324" y="4474"/>
                      <a:pt x="5361" y="4400"/>
                      <a:pt x="5398" y="4326"/>
                    </a:cubicBezTo>
                    <a:cubicBezTo>
                      <a:pt x="5472" y="4289"/>
                      <a:pt x="5472" y="4252"/>
                      <a:pt x="5472" y="4252"/>
                    </a:cubicBezTo>
                    <a:lnTo>
                      <a:pt x="5361" y="4252"/>
                    </a:lnTo>
                    <a:cubicBezTo>
                      <a:pt x="5324" y="4289"/>
                      <a:pt x="5214" y="4289"/>
                      <a:pt x="5066" y="4326"/>
                    </a:cubicBezTo>
                    <a:cubicBezTo>
                      <a:pt x="5029" y="4326"/>
                      <a:pt x="4955" y="4363"/>
                      <a:pt x="4881" y="4363"/>
                    </a:cubicBezTo>
                    <a:cubicBezTo>
                      <a:pt x="4807" y="4400"/>
                      <a:pt x="4733" y="4400"/>
                      <a:pt x="4659" y="4400"/>
                    </a:cubicBezTo>
                    <a:lnTo>
                      <a:pt x="4400" y="4400"/>
                    </a:lnTo>
                    <a:cubicBezTo>
                      <a:pt x="4351" y="4400"/>
                      <a:pt x="4302" y="4416"/>
                      <a:pt x="4252" y="4416"/>
                    </a:cubicBezTo>
                    <a:cubicBezTo>
                      <a:pt x="4228" y="4416"/>
                      <a:pt x="4203" y="4412"/>
                      <a:pt x="4178" y="4400"/>
                    </a:cubicBezTo>
                    <a:cubicBezTo>
                      <a:pt x="3993" y="4400"/>
                      <a:pt x="3809" y="4400"/>
                      <a:pt x="3624" y="4326"/>
                    </a:cubicBezTo>
                    <a:cubicBezTo>
                      <a:pt x="3513" y="4326"/>
                      <a:pt x="3402" y="4326"/>
                      <a:pt x="3328" y="4289"/>
                    </a:cubicBezTo>
                    <a:cubicBezTo>
                      <a:pt x="3217" y="4215"/>
                      <a:pt x="3143" y="4215"/>
                      <a:pt x="3032" y="4178"/>
                    </a:cubicBezTo>
                    <a:cubicBezTo>
                      <a:pt x="2958" y="4141"/>
                      <a:pt x="2884" y="4067"/>
                      <a:pt x="2773" y="4030"/>
                    </a:cubicBezTo>
                    <a:cubicBezTo>
                      <a:pt x="2700" y="3993"/>
                      <a:pt x="2589" y="3919"/>
                      <a:pt x="2515" y="3845"/>
                    </a:cubicBezTo>
                    <a:cubicBezTo>
                      <a:pt x="2330" y="3771"/>
                      <a:pt x="2182" y="3587"/>
                      <a:pt x="2034" y="3476"/>
                    </a:cubicBezTo>
                    <a:cubicBezTo>
                      <a:pt x="1886" y="3291"/>
                      <a:pt x="1738" y="3143"/>
                      <a:pt x="1627" y="2958"/>
                    </a:cubicBezTo>
                    <a:cubicBezTo>
                      <a:pt x="1553" y="2884"/>
                      <a:pt x="1516" y="2810"/>
                      <a:pt x="1479" y="2699"/>
                    </a:cubicBezTo>
                    <a:cubicBezTo>
                      <a:pt x="1406" y="2625"/>
                      <a:pt x="1369" y="2551"/>
                      <a:pt x="1332" y="2440"/>
                    </a:cubicBezTo>
                    <a:cubicBezTo>
                      <a:pt x="1295" y="2367"/>
                      <a:pt x="1258" y="2256"/>
                      <a:pt x="1221" y="2182"/>
                    </a:cubicBezTo>
                    <a:cubicBezTo>
                      <a:pt x="1184" y="2071"/>
                      <a:pt x="1184" y="1960"/>
                      <a:pt x="1147" y="1886"/>
                    </a:cubicBezTo>
                    <a:cubicBezTo>
                      <a:pt x="1073" y="1701"/>
                      <a:pt x="1110" y="1516"/>
                      <a:pt x="1073" y="1331"/>
                    </a:cubicBezTo>
                    <a:cubicBezTo>
                      <a:pt x="1073" y="1257"/>
                      <a:pt x="1073" y="1146"/>
                      <a:pt x="1073" y="1073"/>
                    </a:cubicBezTo>
                    <a:cubicBezTo>
                      <a:pt x="1073" y="999"/>
                      <a:pt x="1110" y="888"/>
                      <a:pt x="1110" y="814"/>
                    </a:cubicBezTo>
                    <a:cubicBezTo>
                      <a:pt x="1110" y="666"/>
                      <a:pt x="1147" y="518"/>
                      <a:pt x="1184" y="407"/>
                    </a:cubicBezTo>
                    <a:cubicBezTo>
                      <a:pt x="1184" y="296"/>
                      <a:pt x="1221" y="185"/>
                      <a:pt x="1221" y="111"/>
                    </a:cubicBezTo>
                    <a:cubicBezTo>
                      <a:pt x="1221" y="78"/>
                      <a:pt x="1228" y="52"/>
                      <a:pt x="1236" y="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9"/>
              <p:cNvSpPr/>
              <p:nvPr/>
            </p:nvSpPr>
            <p:spPr>
              <a:xfrm>
                <a:off x="3705375" y="1693025"/>
                <a:ext cx="114625" cy="114650"/>
              </a:xfrm>
              <a:custGeom>
                <a:avLst/>
                <a:gdLst/>
                <a:ahLst/>
                <a:cxnLst/>
                <a:rect l="l" t="t" r="r" b="b"/>
                <a:pathLst>
                  <a:path w="4585" h="4586" extrusionOk="0">
                    <a:moveTo>
                      <a:pt x="4585" y="1"/>
                    </a:moveTo>
                    <a:cubicBezTo>
                      <a:pt x="4585" y="1"/>
                      <a:pt x="2625" y="112"/>
                      <a:pt x="1368" y="1369"/>
                    </a:cubicBezTo>
                    <a:cubicBezTo>
                      <a:pt x="111" y="2626"/>
                      <a:pt x="0" y="4585"/>
                      <a:pt x="0" y="4585"/>
                    </a:cubicBezTo>
                    <a:cubicBezTo>
                      <a:pt x="0" y="4585"/>
                      <a:pt x="1997" y="4511"/>
                      <a:pt x="3254" y="3217"/>
                    </a:cubicBezTo>
                    <a:cubicBezTo>
                      <a:pt x="4511" y="1960"/>
                      <a:pt x="4585" y="1"/>
                      <a:pt x="4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9"/>
              <p:cNvSpPr/>
              <p:nvPr/>
            </p:nvSpPr>
            <p:spPr>
              <a:xfrm>
                <a:off x="3668400" y="1702275"/>
                <a:ext cx="54550" cy="106325"/>
              </a:xfrm>
              <a:custGeom>
                <a:avLst/>
                <a:gdLst/>
                <a:ahLst/>
                <a:cxnLst/>
                <a:rect l="l" t="t" r="r" b="b"/>
                <a:pathLst>
                  <a:path w="2182" h="4253" extrusionOk="0">
                    <a:moveTo>
                      <a:pt x="703" y="1"/>
                    </a:moveTo>
                    <a:cubicBezTo>
                      <a:pt x="703" y="1"/>
                      <a:pt x="1" y="1110"/>
                      <a:pt x="222" y="2256"/>
                    </a:cubicBezTo>
                    <a:cubicBezTo>
                      <a:pt x="407" y="3439"/>
                      <a:pt x="1479" y="4252"/>
                      <a:pt x="1479" y="4252"/>
                    </a:cubicBezTo>
                    <a:cubicBezTo>
                      <a:pt x="1479" y="4252"/>
                      <a:pt x="2182" y="3143"/>
                      <a:pt x="1960" y="1960"/>
                    </a:cubicBezTo>
                    <a:cubicBezTo>
                      <a:pt x="1738" y="777"/>
                      <a:pt x="703"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9"/>
              <p:cNvSpPr/>
              <p:nvPr/>
            </p:nvSpPr>
            <p:spPr>
              <a:xfrm>
                <a:off x="3705375" y="1795475"/>
                <a:ext cx="106300" cy="45625"/>
              </a:xfrm>
              <a:custGeom>
                <a:avLst/>
                <a:gdLst/>
                <a:ahLst/>
                <a:cxnLst/>
                <a:rect l="l" t="t" r="r" b="b"/>
                <a:pathLst>
                  <a:path w="4252" h="1825" extrusionOk="0">
                    <a:moveTo>
                      <a:pt x="1815" y="0"/>
                    </a:moveTo>
                    <a:cubicBezTo>
                      <a:pt x="828" y="0"/>
                      <a:pt x="0" y="524"/>
                      <a:pt x="0" y="524"/>
                    </a:cubicBezTo>
                    <a:cubicBezTo>
                      <a:pt x="0" y="524"/>
                      <a:pt x="777" y="1559"/>
                      <a:pt x="1960" y="1781"/>
                    </a:cubicBezTo>
                    <a:cubicBezTo>
                      <a:pt x="2121" y="1811"/>
                      <a:pt x="2281" y="1824"/>
                      <a:pt x="2437" y="1824"/>
                    </a:cubicBezTo>
                    <a:cubicBezTo>
                      <a:pt x="3425" y="1824"/>
                      <a:pt x="4252" y="1301"/>
                      <a:pt x="4252" y="1301"/>
                    </a:cubicBezTo>
                    <a:cubicBezTo>
                      <a:pt x="4252" y="1301"/>
                      <a:pt x="3439" y="228"/>
                      <a:pt x="2293" y="44"/>
                    </a:cubicBezTo>
                    <a:cubicBezTo>
                      <a:pt x="2131" y="13"/>
                      <a:pt x="1971"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9"/>
              <p:cNvSpPr/>
              <p:nvPr/>
            </p:nvSpPr>
            <p:spPr>
              <a:xfrm>
                <a:off x="3033425" y="1686575"/>
                <a:ext cx="477875" cy="177875"/>
              </a:xfrm>
              <a:custGeom>
                <a:avLst/>
                <a:gdLst/>
                <a:ahLst/>
                <a:cxnLst/>
                <a:rect l="l" t="t" r="r" b="b"/>
                <a:pathLst>
                  <a:path w="19115" h="7115" extrusionOk="0">
                    <a:moveTo>
                      <a:pt x="1923" y="0"/>
                    </a:moveTo>
                    <a:cubicBezTo>
                      <a:pt x="1516" y="37"/>
                      <a:pt x="1147" y="74"/>
                      <a:pt x="851" y="148"/>
                    </a:cubicBezTo>
                    <a:cubicBezTo>
                      <a:pt x="555" y="222"/>
                      <a:pt x="370" y="333"/>
                      <a:pt x="222" y="370"/>
                    </a:cubicBezTo>
                    <a:cubicBezTo>
                      <a:pt x="75" y="444"/>
                      <a:pt x="1" y="444"/>
                      <a:pt x="1" y="444"/>
                    </a:cubicBezTo>
                    <a:cubicBezTo>
                      <a:pt x="1" y="444"/>
                      <a:pt x="75" y="481"/>
                      <a:pt x="222" y="481"/>
                    </a:cubicBezTo>
                    <a:cubicBezTo>
                      <a:pt x="370" y="481"/>
                      <a:pt x="592" y="481"/>
                      <a:pt x="888" y="518"/>
                    </a:cubicBezTo>
                    <a:cubicBezTo>
                      <a:pt x="1147" y="555"/>
                      <a:pt x="1479" y="629"/>
                      <a:pt x="1849" y="702"/>
                    </a:cubicBezTo>
                    <a:cubicBezTo>
                      <a:pt x="2034" y="776"/>
                      <a:pt x="2219" y="813"/>
                      <a:pt x="2404" y="887"/>
                    </a:cubicBezTo>
                    <a:cubicBezTo>
                      <a:pt x="2589" y="961"/>
                      <a:pt x="2810" y="1035"/>
                      <a:pt x="3032" y="1146"/>
                    </a:cubicBezTo>
                    <a:cubicBezTo>
                      <a:pt x="3439" y="1331"/>
                      <a:pt x="3883" y="1553"/>
                      <a:pt x="4326" y="1812"/>
                    </a:cubicBezTo>
                    <a:cubicBezTo>
                      <a:pt x="4807" y="2070"/>
                      <a:pt x="5251" y="2403"/>
                      <a:pt x="5768" y="2699"/>
                    </a:cubicBezTo>
                    <a:cubicBezTo>
                      <a:pt x="6249" y="3032"/>
                      <a:pt x="6766" y="3364"/>
                      <a:pt x="7284" y="3734"/>
                    </a:cubicBezTo>
                    <a:cubicBezTo>
                      <a:pt x="7580" y="3882"/>
                      <a:pt x="7838" y="4067"/>
                      <a:pt x="8097" y="4252"/>
                    </a:cubicBezTo>
                    <a:cubicBezTo>
                      <a:pt x="8393" y="4400"/>
                      <a:pt x="8689" y="4584"/>
                      <a:pt x="8948" y="4732"/>
                    </a:cubicBezTo>
                    <a:cubicBezTo>
                      <a:pt x="9539" y="5065"/>
                      <a:pt x="10094" y="5361"/>
                      <a:pt x="10685" y="5657"/>
                    </a:cubicBezTo>
                    <a:cubicBezTo>
                      <a:pt x="11277" y="5915"/>
                      <a:pt x="11868" y="6174"/>
                      <a:pt x="12460" y="6396"/>
                    </a:cubicBezTo>
                    <a:cubicBezTo>
                      <a:pt x="13051" y="6618"/>
                      <a:pt x="13643" y="6766"/>
                      <a:pt x="14234" y="6914"/>
                    </a:cubicBezTo>
                    <a:cubicBezTo>
                      <a:pt x="14789" y="7024"/>
                      <a:pt x="15344" y="7098"/>
                      <a:pt x="15861" y="7098"/>
                    </a:cubicBezTo>
                    <a:cubicBezTo>
                      <a:pt x="15947" y="7111"/>
                      <a:pt x="16030" y="7115"/>
                      <a:pt x="16110" y="7115"/>
                    </a:cubicBezTo>
                    <a:cubicBezTo>
                      <a:pt x="16272" y="7115"/>
                      <a:pt x="16428" y="7098"/>
                      <a:pt x="16601" y="7098"/>
                    </a:cubicBezTo>
                    <a:cubicBezTo>
                      <a:pt x="16822" y="7098"/>
                      <a:pt x="17044" y="7061"/>
                      <a:pt x="17266" y="7024"/>
                    </a:cubicBezTo>
                    <a:cubicBezTo>
                      <a:pt x="17673" y="6987"/>
                      <a:pt x="18005" y="6877"/>
                      <a:pt x="18301" y="6803"/>
                    </a:cubicBezTo>
                    <a:cubicBezTo>
                      <a:pt x="18560" y="6729"/>
                      <a:pt x="18782" y="6618"/>
                      <a:pt x="18930" y="6544"/>
                    </a:cubicBezTo>
                    <a:cubicBezTo>
                      <a:pt x="19041" y="6470"/>
                      <a:pt x="19115" y="6433"/>
                      <a:pt x="19115" y="6433"/>
                    </a:cubicBezTo>
                    <a:lnTo>
                      <a:pt x="18893" y="6433"/>
                    </a:lnTo>
                    <a:cubicBezTo>
                      <a:pt x="18794" y="6433"/>
                      <a:pt x="18663" y="6449"/>
                      <a:pt x="18498" y="6449"/>
                    </a:cubicBezTo>
                    <a:cubicBezTo>
                      <a:pt x="18416" y="6449"/>
                      <a:pt x="18326" y="6445"/>
                      <a:pt x="18227" y="6433"/>
                    </a:cubicBezTo>
                    <a:cubicBezTo>
                      <a:pt x="17968" y="6433"/>
                      <a:pt x="17636" y="6396"/>
                      <a:pt x="17266" y="6359"/>
                    </a:cubicBezTo>
                    <a:cubicBezTo>
                      <a:pt x="16859" y="6285"/>
                      <a:pt x="16453" y="6174"/>
                      <a:pt x="16009" y="6063"/>
                    </a:cubicBezTo>
                    <a:cubicBezTo>
                      <a:pt x="15565" y="5952"/>
                      <a:pt x="15122" y="5767"/>
                      <a:pt x="14604" y="5583"/>
                    </a:cubicBezTo>
                    <a:cubicBezTo>
                      <a:pt x="14123" y="5398"/>
                      <a:pt x="13606" y="5139"/>
                      <a:pt x="13088" y="4880"/>
                    </a:cubicBezTo>
                    <a:cubicBezTo>
                      <a:pt x="12571" y="4658"/>
                      <a:pt x="12053" y="4363"/>
                      <a:pt x="11499" y="4067"/>
                    </a:cubicBezTo>
                    <a:cubicBezTo>
                      <a:pt x="10981" y="3771"/>
                      <a:pt x="10426" y="3438"/>
                      <a:pt x="9872" y="3143"/>
                    </a:cubicBezTo>
                    <a:cubicBezTo>
                      <a:pt x="9576" y="2995"/>
                      <a:pt x="9317" y="2847"/>
                      <a:pt x="9058" y="2662"/>
                    </a:cubicBezTo>
                    <a:cubicBezTo>
                      <a:pt x="8763" y="2514"/>
                      <a:pt x="8504" y="2366"/>
                      <a:pt x="8208" y="2181"/>
                    </a:cubicBezTo>
                    <a:cubicBezTo>
                      <a:pt x="7691" y="1886"/>
                      <a:pt x="7136" y="1590"/>
                      <a:pt x="6581" y="1294"/>
                    </a:cubicBezTo>
                    <a:cubicBezTo>
                      <a:pt x="6027" y="1035"/>
                      <a:pt x="5472" y="776"/>
                      <a:pt x="4918" y="555"/>
                    </a:cubicBezTo>
                    <a:cubicBezTo>
                      <a:pt x="4363" y="370"/>
                      <a:pt x="3846" y="222"/>
                      <a:pt x="3328" y="111"/>
                    </a:cubicBezTo>
                    <a:cubicBezTo>
                      <a:pt x="3069" y="74"/>
                      <a:pt x="2810" y="37"/>
                      <a:pt x="2589" y="37"/>
                    </a:cubicBezTo>
                    <a:cubicBezTo>
                      <a:pt x="2367" y="0"/>
                      <a:pt x="2145" y="0"/>
                      <a:pt x="1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9"/>
              <p:cNvSpPr/>
              <p:nvPr/>
            </p:nvSpPr>
            <p:spPr>
              <a:xfrm>
                <a:off x="3636975" y="2024850"/>
                <a:ext cx="178400" cy="477875"/>
              </a:xfrm>
              <a:custGeom>
                <a:avLst/>
                <a:gdLst/>
                <a:ahLst/>
                <a:cxnLst/>
                <a:rect l="l" t="t" r="r" b="b"/>
                <a:pathLst>
                  <a:path w="7136" h="19115" extrusionOk="0">
                    <a:moveTo>
                      <a:pt x="481" y="0"/>
                    </a:moveTo>
                    <a:cubicBezTo>
                      <a:pt x="481" y="0"/>
                      <a:pt x="444" y="74"/>
                      <a:pt x="370" y="222"/>
                    </a:cubicBezTo>
                    <a:cubicBezTo>
                      <a:pt x="333" y="370"/>
                      <a:pt x="222" y="555"/>
                      <a:pt x="148" y="851"/>
                    </a:cubicBezTo>
                    <a:cubicBezTo>
                      <a:pt x="74" y="1146"/>
                      <a:pt x="38" y="1516"/>
                      <a:pt x="1" y="1923"/>
                    </a:cubicBezTo>
                    <a:cubicBezTo>
                      <a:pt x="38" y="2145"/>
                      <a:pt x="38" y="2366"/>
                      <a:pt x="38" y="2588"/>
                    </a:cubicBezTo>
                    <a:cubicBezTo>
                      <a:pt x="74" y="2810"/>
                      <a:pt x="74" y="3069"/>
                      <a:pt x="148" y="3328"/>
                    </a:cubicBezTo>
                    <a:cubicBezTo>
                      <a:pt x="222" y="3808"/>
                      <a:pt x="370" y="4363"/>
                      <a:pt x="592" y="4917"/>
                    </a:cubicBezTo>
                    <a:cubicBezTo>
                      <a:pt x="777" y="5472"/>
                      <a:pt x="1036" y="5990"/>
                      <a:pt x="1295" y="6581"/>
                    </a:cubicBezTo>
                    <a:cubicBezTo>
                      <a:pt x="1590" y="7099"/>
                      <a:pt x="1886" y="7690"/>
                      <a:pt x="2219" y="8208"/>
                    </a:cubicBezTo>
                    <a:cubicBezTo>
                      <a:pt x="2367" y="8504"/>
                      <a:pt x="2515" y="8762"/>
                      <a:pt x="2699" y="9021"/>
                    </a:cubicBezTo>
                    <a:cubicBezTo>
                      <a:pt x="2847" y="9317"/>
                      <a:pt x="2995" y="9576"/>
                      <a:pt x="3143" y="9871"/>
                    </a:cubicBezTo>
                    <a:cubicBezTo>
                      <a:pt x="3476" y="10426"/>
                      <a:pt x="3772" y="10944"/>
                      <a:pt x="4067" y="11498"/>
                    </a:cubicBezTo>
                    <a:cubicBezTo>
                      <a:pt x="4363" y="12053"/>
                      <a:pt x="4659" y="12570"/>
                      <a:pt x="4918" y="13088"/>
                    </a:cubicBezTo>
                    <a:cubicBezTo>
                      <a:pt x="5176" y="13606"/>
                      <a:pt x="5398" y="14123"/>
                      <a:pt x="5583" y="14604"/>
                    </a:cubicBezTo>
                    <a:cubicBezTo>
                      <a:pt x="5805" y="15084"/>
                      <a:pt x="5953" y="15565"/>
                      <a:pt x="6064" y="16009"/>
                    </a:cubicBezTo>
                    <a:cubicBezTo>
                      <a:pt x="6212" y="16452"/>
                      <a:pt x="6286" y="16859"/>
                      <a:pt x="6359" y="17229"/>
                    </a:cubicBezTo>
                    <a:cubicBezTo>
                      <a:pt x="6396" y="17635"/>
                      <a:pt x="6433" y="17968"/>
                      <a:pt x="6433" y="18227"/>
                    </a:cubicBezTo>
                    <a:cubicBezTo>
                      <a:pt x="6470" y="18486"/>
                      <a:pt x="6470" y="18744"/>
                      <a:pt x="6470" y="18892"/>
                    </a:cubicBezTo>
                    <a:cubicBezTo>
                      <a:pt x="6470" y="19040"/>
                      <a:pt x="6470" y="19114"/>
                      <a:pt x="6470" y="19114"/>
                    </a:cubicBezTo>
                    <a:cubicBezTo>
                      <a:pt x="6470" y="19114"/>
                      <a:pt x="6507" y="19040"/>
                      <a:pt x="6544" y="18892"/>
                    </a:cubicBezTo>
                    <a:cubicBezTo>
                      <a:pt x="6618" y="18781"/>
                      <a:pt x="6729" y="18560"/>
                      <a:pt x="6803" y="18301"/>
                    </a:cubicBezTo>
                    <a:cubicBezTo>
                      <a:pt x="6914" y="18005"/>
                      <a:pt x="6988" y="17635"/>
                      <a:pt x="7062" y="17229"/>
                    </a:cubicBezTo>
                    <a:cubicBezTo>
                      <a:pt x="7062" y="17044"/>
                      <a:pt x="7099" y="16822"/>
                      <a:pt x="7136" y="16600"/>
                    </a:cubicBezTo>
                    <a:cubicBezTo>
                      <a:pt x="7136" y="16341"/>
                      <a:pt x="7136" y="16120"/>
                      <a:pt x="7136" y="15861"/>
                    </a:cubicBezTo>
                    <a:cubicBezTo>
                      <a:pt x="7099" y="15343"/>
                      <a:pt x="7025" y="14789"/>
                      <a:pt x="6914" y="14197"/>
                    </a:cubicBezTo>
                    <a:cubicBezTo>
                      <a:pt x="6803" y="13642"/>
                      <a:pt x="6618" y="13051"/>
                      <a:pt x="6396" y="12459"/>
                    </a:cubicBezTo>
                    <a:cubicBezTo>
                      <a:pt x="6212" y="11868"/>
                      <a:pt x="5953" y="11276"/>
                      <a:pt x="5657" y="10685"/>
                    </a:cubicBezTo>
                    <a:cubicBezTo>
                      <a:pt x="5361" y="10093"/>
                      <a:pt x="5066" y="9539"/>
                      <a:pt x="4770" y="8947"/>
                    </a:cubicBezTo>
                    <a:cubicBezTo>
                      <a:pt x="4585" y="8688"/>
                      <a:pt x="4437" y="8393"/>
                      <a:pt x="4252" y="8097"/>
                    </a:cubicBezTo>
                    <a:cubicBezTo>
                      <a:pt x="4067" y="7838"/>
                      <a:pt x="3919" y="7542"/>
                      <a:pt x="3735" y="7284"/>
                    </a:cubicBezTo>
                    <a:cubicBezTo>
                      <a:pt x="3402" y="6766"/>
                      <a:pt x="3032" y="6248"/>
                      <a:pt x="2736" y="5768"/>
                    </a:cubicBezTo>
                    <a:cubicBezTo>
                      <a:pt x="2404" y="5250"/>
                      <a:pt x="2108" y="4770"/>
                      <a:pt x="1849" y="4326"/>
                    </a:cubicBezTo>
                    <a:cubicBezTo>
                      <a:pt x="1553" y="3882"/>
                      <a:pt x="1331" y="3439"/>
                      <a:pt x="1147" y="2995"/>
                    </a:cubicBezTo>
                    <a:cubicBezTo>
                      <a:pt x="1036" y="2810"/>
                      <a:pt x="999" y="2588"/>
                      <a:pt x="888" y="2403"/>
                    </a:cubicBezTo>
                    <a:cubicBezTo>
                      <a:pt x="814" y="2219"/>
                      <a:pt x="777" y="2034"/>
                      <a:pt x="703" y="1849"/>
                    </a:cubicBezTo>
                    <a:cubicBezTo>
                      <a:pt x="629" y="1479"/>
                      <a:pt x="555" y="1146"/>
                      <a:pt x="518" y="888"/>
                    </a:cubicBezTo>
                    <a:cubicBezTo>
                      <a:pt x="481" y="592"/>
                      <a:pt x="481" y="370"/>
                      <a:pt x="481" y="222"/>
                    </a:cubicBezTo>
                    <a:cubicBezTo>
                      <a:pt x="481" y="74"/>
                      <a:pt x="481"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3" name="Google Shape;1853;p49"/>
          <p:cNvGrpSpPr/>
          <p:nvPr/>
        </p:nvGrpSpPr>
        <p:grpSpPr>
          <a:xfrm>
            <a:off x="3119138" y="802558"/>
            <a:ext cx="2905724" cy="497374"/>
            <a:chOff x="2867675" y="2523575"/>
            <a:chExt cx="1936375" cy="331450"/>
          </a:xfrm>
        </p:grpSpPr>
        <p:sp>
          <p:nvSpPr>
            <p:cNvPr id="1854" name="Google Shape;1854;p49"/>
            <p:cNvSpPr/>
            <p:nvPr/>
          </p:nvSpPr>
          <p:spPr>
            <a:xfrm>
              <a:off x="3328900" y="2523575"/>
              <a:ext cx="1014875" cy="298375"/>
            </a:xfrm>
            <a:custGeom>
              <a:avLst/>
              <a:gdLst/>
              <a:ahLst/>
              <a:cxnLst/>
              <a:rect l="l" t="t" r="r" b="b"/>
              <a:pathLst>
                <a:path w="40595" h="11935" extrusionOk="0">
                  <a:moveTo>
                    <a:pt x="20297" y="2155"/>
                  </a:moveTo>
                  <a:cubicBezTo>
                    <a:pt x="20371" y="2303"/>
                    <a:pt x="20482" y="2488"/>
                    <a:pt x="20556" y="2672"/>
                  </a:cubicBezTo>
                  <a:cubicBezTo>
                    <a:pt x="20445" y="2820"/>
                    <a:pt x="20371" y="2968"/>
                    <a:pt x="20297" y="3153"/>
                  </a:cubicBezTo>
                  <a:cubicBezTo>
                    <a:pt x="20223" y="2968"/>
                    <a:pt x="20112" y="2820"/>
                    <a:pt x="20001" y="2672"/>
                  </a:cubicBezTo>
                  <a:cubicBezTo>
                    <a:pt x="20112" y="2488"/>
                    <a:pt x="20186" y="2303"/>
                    <a:pt x="20297" y="2155"/>
                  </a:cubicBezTo>
                  <a:close/>
                  <a:moveTo>
                    <a:pt x="17092" y="3908"/>
                  </a:moveTo>
                  <a:cubicBezTo>
                    <a:pt x="17089" y="3908"/>
                    <a:pt x="17065" y="3923"/>
                    <a:pt x="17007" y="3966"/>
                  </a:cubicBezTo>
                  <a:cubicBezTo>
                    <a:pt x="17052" y="3944"/>
                    <a:pt x="17097" y="3908"/>
                    <a:pt x="17092" y="3908"/>
                  </a:cubicBezTo>
                  <a:close/>
                  <a:moveTo>
                    <a:pt x="23481" y="3910"/>
                  </a:moveTo>
                  <a:cubicBezTo>
                    <a:pt x="23483" y="3917"/>
                    <a:pt x="23512" y="3947"/>
                    <a:pt x="23551" y="3966"/>
                  </a:cubicBezTo>
                  <a:cubicBezTo>
                    <a:pt x="23528" y="3947"/>
                    <a:pt x="23504" y="3928"/>
                    <a:pt x="23481" y="3910"/>
                  </a:cubicBezTo>
                  <a:close/>
                  <a:moveTo>
                    <a:pt x="23588" y="4003"/>
                  </a:moveTo>
                  <a:cubicBezTo>
                    <a:pt x="23592" y="4008"/>
                    <a:pt x="23598" y="4013"/>
                    <a:pt x="23604" y="4018"/>
                  </a:cubicBezTo>
                  <a:lnTo>
                    <a:pt x="23604" y="4018"/>
                  </a:lnTo>
                  <a:cubicBezTo>
                    <a:pt x="23598" y="4013"/>
                    <a:pt x="23593" y="4008"/>
                    <a:pt x="23588" y="4003"/>
                  </a:cubicBezTo>
                  <a:close/>
                  <a:moveTo>
                    <a:pt x="20001" y="2783"/>
                  </a:moveTo>
                  <a:cubicBezTo>
                    <a:pt x="20112" y="2931"/>
                    <a:pt x="20186" y="3079"/>
                    <a:pt x="20260" y="3227"/>
                  </a:cubicBezTo>
                  <a:cubicBezTo>
                    <a:pt x="20260" y="3264"/>
                    <a:pt x="20223" y="3264"/>
                    <a:pt x="20223" y="3264"/>
                  </a:cubicBezTo>
                  <a:cubicBezTo>
                    <a:pt x="20149" y="3523"/>
                    <a:pt x="20075" y="3782"/>
                    <a:pt x="20075" y="4040"/>
                  </a:cubicBezTo>
                  <a:cubicBezTo>
                    <a:pt x="20001" y="3782"/>
                    <a:pt x="19927" y="3560"/>
                    <a:pt x="19817" y="3301"/>
                  </a:cubicBezTo>
                  <a:cubicBezTo>
                    <a:pt x="19854" y="3116"/>
                    <a:pt x="19927" y="2931"/>
                    <a:pt x="19964" y="2783"/>
                  </a:cubicBezTo>
                  <a:close/>
                  <a:moveTo>
                    <a:pt x="20593" y="2783"/>
                  </a:moveTo>
                  <a:cubicBezTo>
                    <a:pt x="20667" y="2931"/>
                    <a:pt x="20704" y="3116"/>
                    <a:pt x="20741" y="3301"/>
                  </a:cubicBezTo>
                  <a:cubicBezTo>
                    <a:pt x="20630" y="3560"/>
                    <a:pt x="20556" y="3782"/>
                    <a:pt x="20482" y="4040"/>
                  </a:cubicBezTo>
                  <a:cubicBezTo>
                    <a:pt x="20482" y="3782"/>
                    <a:pt x="20445" y="3523"/>
                    <a:pt x="20334" y="3264"/>
                  </a:cubicBezTo>
                  <a:cubicBezTo>
                    <a:pt x="20334" y="3264"/>
                    <a:pt x="20334" y="3264"/>
                    <a:pt x="20334" y="3227"/>
                  </a:cubicBezTo>
                  <a:cubicBezTo>
                    <a:pt x="20408" y="3079"/>
                    <a:pt x="20482" y="2931"/>
                    <a:pt x="20556" y="2783"/>
                  </a:cubicBezTo>
                  <a:close/>
                  <a:moveTo>
                    <a:pt x="20117" y="4502"/>
                  </a:moveTo>
                  <a:cubicBezTo>
                    <a:pt x="20123" y="4573"/>
                    <a:pt x="20137" y="4648"/>
                    <a:pt x="20158" y="4721"/>
                  </a:cubicBezTo>
                  <a:lnTo>
                    <a:pt x="20158" y="4721"/>
                  </a:lnTo>
                  <a:cubicBezTo>
                    <a:pt x="20143" y="4652"/>
                    <a:pt x="20134" y="4577"/>
                    <a:pt x="20117" y="4502"/>
                  </a:cubicBezTo>
                  <a:close/>
                  <a:moveTo>
                    <a:pt x="19817" y="4299"/>
                  </a:moveTo>
                  <a:lnTo>
                    <a:pt x="19817" y="4299"/>
                  </a:lnTo>
                  <a:cubicBezTo>
                    <a:pt x="19890" y="4447"/>
                    <a:pt x="19927" y="4632"/>
                    <a:pt x="19927" y="4780"/>
                  </a:cubicBezTo>
                  <a:cubicBezTo>
                    <a:pt x="19890" y="4632"/>
                    <a:pt x="19854" y="4484"/>
                    <a:pt x="19817" y="4299"/>
                  </a:cubicBezTo>
                  <a:close/>
                  <a:moveTo>
                    <a:pt x="20158" y="4721"/>
                  </a:moveTo>
                  <a:cubicBezTo>
                    <a:pt x="20172" y="4783"/>
                    <a:pt x="20190" y="4841"/>
                    <a:pt x="20223" y="4891"/>
                  </a:cubicBezTo>
                  <a:cubicBezTo>
                    <a:pt x="20197" y="4838"/>
                    <a:pt x="20175" y="4780"/>
                    <a:pt x="20158" y="4721"/>
                  </a:cubicBezTo>
                  <a:close/>
                  <a:moveTo>
                    <a:pt x="20438" y="4597"/>
                  </a:moveTo>
                  <a:cubicBezTo>
                    <a:pt x="20416" y="4698"/>
                    <a:pt x="20394" y="4801"/>
                    <a:pt x="20371" y="4891"/>
                  </a:cubicBezTo>
                  <a:cubicBezTo>
                    <a:pt x="20399" y="4808"/>
                    <a:pt x="20426" y="4706"/>
                    <a:pt x="20438" y="4597"/>
                  </a:cubicBezTo>
                  <a:close/>
                  <a:moveTo>
                    <a:pt x="16845" y="0"/>
                  </a:moveTo>
                  <a:cubicBezTo>
                    <a:pt x="16461" y="0"/>
                    <a:pt x="16079" y="42"/>
                    <a:pt x="15713" y="121"/>
                  </a:cubicBezTo>
                  <a:cubicBezTo>
                    <a:pt x="15010" y="269"/>
                    <a:pt x="14308" y="565"/>
                    <a:pt x="13716" y="935"/>
                  </a:cubicBezTo>
                  <a:cubicBezTo>
                    <a:pt x="13088" y="1342"/>
                    <a:pt x="12533" y="1859"/>
                    <a:pt x="12016" y="2377"/>
                  </a:cubicBezTo>
                  <a:cubicBezTo>
                    <a:pt x="11018" y="3338"/>
                    <a:pt x="10056" y="4558"/>
                    <a:pt x="8688" y="5113"/>
                  </a:cubicBezTo>
                  <a:cubicBezTo>
                    <a:pt x="8278" y="5292"/>
                    <a:pt x="7831" y="5401"/>
                    <a:pt x="7374" y="5401"/>
                  </a:cubicBezTo>
                  <a:cubicBezTo>
                    <a:pt x="7173" y="5401"/>
                    <a:pt x="6969" y="5380"/>
                    <a:pt x="6766" y="5334"/>
                  </a:cubicBezTo>
                  <a:cubicBezTo>
                    <a:pt x="6100" y="5186"/>
                    <a:pt x="5472" y="4669"/>
                    <a:pt x="5398" y="3966"/>
                  </a:cubicBezTo>
                  <a:cubicBezTo>
                    <a:pt x="5364" y="3486"/>
                    <a:pt x="5744" y="2846"/>
                    <a:pt x="6272" y="2846"/>
                  </a:cubicBezTo>
                  <a:cubicBezTo>
                    <a:pt x="6313" y="2846"/>
                    <a:pt x="6354" y="2849"/>
                    <a:pt x="6396" y="2857"/>
                  </a:cubicBezTo>
                  <a:cubicBezTo>
                    <a:pt x="6729" y="2894"/>
                    <a:pt x="6988" y="3227"/>
                    <a:pt x="7062" y="3523"/>
                  </a:cubicBezTo>
                  <a:cubicBezTo>
                    <a:pt x="7173" y="3819"/>
                    <a:pt x="7025" y="4077"/>
                    <a:pt x="6766" y="4225"/>
                  </a:cubicBezTo>
                  <a:cubicBezTo>
                    <a:pt x="6658" y="4279"/>
                    <a:pt x="6530" y="4314"/>
                    <a:pt x="6411" y="4314"/>
                  </a:cubicBezTo>
                  <a:cubicBezTo>
                    <a:pt x="6367" y="4314"/>
                    <a:pt x="6325" y="4309"/>
                    <a:pt x="6285" y="4299"/>
                  </a:cubicBezTo>
                  <a:cubicBezTo>
                    <a:pt x="6248" y="4299"/>
                    <a:pt x="6211" y="4290"/>
                    <a:pt x="6179" y="4290"/>
                  </a:cubicBezTo>
                  <a:cubicBezTo>
                    <a:pt x="6147" y="4290"/>
                    <a:pt x="6119" y="4299"/>
                    <a:pt x="6100" y="4336"/>
                  </a:cubicBezTo>
                  <a:cubicBezTo>
                    <a:pt x="6026" y="4373"/>
                    <a:pt x="6026" y="4447"/>
                    <a:pt x="6063" y="4521"/>
                  </a:cubicBezTo>
                  <a:cubicBezTo>
                    <a:pt x="6137" y="4817"/>
                    <a:pt x="6507" y="4965"/>
                    <a:pt x="6803" y="5002"/>
                  </a:cubicBezTo>
                  <a:cubicBezTo>
                    <a:pt x="6827" y="5003"/>
                    <a:pt x="6851" y="5004"/>
                    <a:pt x="6875" y="5004"/>
                  </a:cubicBezTo>
                  <a:cubicBezTo>
                    <a:pt x="7513" y="5004"/>
                    <a:pt x="8104" y="4534"/>
                    <a:pt x="8282" y="3893"/>
                  </a:cubicBezTo>
                  <a:cubicBezTo>
                    <a:pt x="8467" y="3190"/>
                    <a:pt x="8208" y="2414"/>
                    <a:pt x="7690" y="1896"/>
                  </a:cubicBezTo>
                  <a:cubicBezTo>
                    <a:pt x="7283" y="1452"/>
                    <a:pt x="6729" y="1231"/>
                    <a:pt x="6137" y="1231"/>
                  </a:cubicBezTo>
                  <a:cubicBezTo>
                    <a:pt x="5435" y="1231"/>
                    <a:pt x="4733" y="1563"/>
                    <a:pt x="4252" y="2118"/>
                  </a:cubicBezTo>
                  <a:cubicBezTo>
                    <a:pt x="3808" y="2635"/>
                    <a:pt x="3549" y="3264"/>
                    <a:pt x="3549" y="3966"/>
                  </a:cubicBezTo>
                  <a:cubicBezTo>
                    <a:pt x="3512" y="5334"/>
                    <a:pt x="4622" y="6591"/>
                    <a:pt x="5879" y="6998"/>
                  </a:cubicBezTo>
                  <a:cubicBezTo>
                    <a:pt x="6289" y="7143"/>
                    <a:pt x="6712" y="7209"/>
                    <a:pt x="7133" y="7209"/>
                  </a:cubicBezTo>
                  <a:cubicBezTo>
                    <a:pt x="8002" y="7209"/>
                    <a:pt x="8866" y="6929"/>
                    <a:pt x="9613" y="6480"/>
                  </a:cubicBezTo>
                  <a:cubicBezTo>
                    <a:pt x="10796" y="5778"/>
                    <a:pt x="11646" y="4706"/>
                    <a:pt x="12496" y="3634"/>
                  </a:cubicBezTo>
                  <a:cubicBezTo>
                    <a:pt x="13347" y="2525"/>
                    <a:pt x="14271" y="1452"/>
                    <a:pt x="15602" y="898"/>
                  </a:cubicBezTo>
                  <a:cubicBezTo>
                    <a:pt x="16156" y="676"/>
                    <a:pt x="16764" y="550"/>
                    <a:pt x="17365" y="550"/>
                  </a:cubicBezTo>
                  <a:cubicBezTo>
                    <a:pt x="18169" y="550"/>
                    <a:pt x="18960" y="776"/>
                    <a:pt x="19595" y="1305"/>
                  </a:cubicBezTo>
                  <a:cubicBezTo>
                    <a:pt x="19817" y="1489"/>
                    <a:pt x="20001" y="1711"/>
                    <a:pt x="20149" y="1970"/>
                  </a:cubicBezTo>
                  <a:cubicBezTo>
                    <a:pt x="20075" y="2118"/>
                    <a:pt x="19964" y="2340"/>
                    <a:pt x="19927" y="2525"/>
                  </a:cubicBezTo>
                  <a:cubicBezTo>
                    <a:pt x="19301" y="1733"/>
                    <a:pt x="18291" y="1324"/>
                    <a:pt x="17266" y="1324"/>
                  </a:cubicBezTo>
                  <a:cubicBezTo>
                    <a:pt x="17143" y="1324"/>
                    <a:pt x="17019" y="1330"/>
                    <a:pt x="16896" y="1342"/>
                  </a:cubicBezTo>
                  <a:cubicBezTo>
                    <a:pt x="15380" y="1489"/>
                    <a:pt x="14049" y="2414"/>
                    <a:pt x="13051" y="3486"/>
                  </a:cubicBezTo>
                  <a:cubicBezTo>
                    <a:pt x="12053" y="4558"/>
                    <a:pt x="11239" y="5778"/>
                    <a:pt x="10278" y="6887"/>
                  </a:cubicBezTo>
                  <a:cubicBezTo>
                    <a:pt x="9280" y="8033"/>
                    <a:pt x="8171" y="9105"/>
                    <a:pt x="6840" y="9845"/>
                  </a:cubicBezTo>
                  <a:cubicBezTo>
                    <a:pt x="5950" y="10379"/>
                    <a:pt x="4893" y="10770"/>
                    <a:pt x="3823" y="10770"/>
                  </a:cubicBezTo>
                  <a:cubicBezTo>
                    <a:pt x="3559" y="10770"/>
                    <a:pt x="3295" y="10746"/>
                    <a:pt x="3032" y="10695"/>
                  </a:cubicBezTo>
                  <a:cubicBezTo>
                    <a:pt x="2366" y="10547"/>
                    <a:pt x="1738" y="10214"/>
                    <a:pt x="1220" y="9734"/>
                  </a:cubicBezTo>
                  <a:cubicBezTo>
                    <a:pt x="961" y="9512"/>
                    <a:pt x="740" y="9253"/>
                    <a:pt x="555" y="8957"/>
                  </a:cubicBezTo>
                  <a:cubicBezTo>
                    <a:pt x="481" y="8810"/>
                    <a:pt x="407" y="8662"/>
                    <a:pt x="333" y="8551"/>
                  </a:cubicBezTo>
                  <a:cubicBezTo>
                    <a:pt x="296" y="8477"/>
                    <a:pt x="222" y="8218"/>
                    <a:pt x="111" y="8218"/>
                  </a:cubicBezTo>
                  <a:cubicBezTo>
                    <a:pt x="0" y="8255"/>
                    <a:pt x="0" y="8625"/>
                    <a:pt x="0" y="8699"/>
                  </a:cubicBezTo>
                  <a:cubicBezTo>
                    <a:pt x="0" y="8884"/>
                    <a:pt x="37" y="9105"/>
                    <a:pt x="111" y="9290"/>
                  </a:cubicBezTo>
                  <a:cubicBezTo>
                    <a:pt x="222" y="9697"/>
                    <a:pt x="481" y="10104"/>
                    <a:pt x="740" y="10436"/>
                  </a:cubicBezTo>
                  <a:cubicBezTo>
                    <a:pt x="1331" y="11102"/>
                    <a:pt x="2145" y="11582"/>
                    <a:pt x="2995" y="11804"/>
                  </a:cubicBezTo>
                  <a:cubicBezTo>
                    <a:pt x="3385" y="11893"/>
                    <a:pt x="3772" y="11934"/>
                    <a:pt x="4154" y="11934"/>
                  </a:cubicBezTo>
                  <a:cubicBezTo>
                    <a:pt x="6638" y="11934"/>
                    <a:pt x="8925" y="10187"/>
                    <a:pt x="10463" y="8329"/>
                  </a:cubicBezTo>
                  <a:cubicBezTo>
                    <a:pt x="11165" y="7479"/>
                    <a:pt x="11757" y="6554"/>
                    <a:pt x="12385" y="5630"/>
                  </a:cubicBezTo>
                  <a:cubicBezTo>
                    <a:pt x="12940" y="4706"/>
                    <a:pt x="13569" y="3819"/>
                    <a:pt x="14345" y="3079"/>
                  </a:cubicBezTo>
                  <a:cubicBezTo>
                    <a:pt x="15189" y="2235"/>
                    <a:pt x="16329" y="1611"/>
                    <a:pt x="17524" y="1611"/>
                  </a:cubicBezTo>
                  <a:cubicBezTo>
                    <a:pt x="17793" y="1611"/>
                    <a:pt x="18065" y="1643"/>
                    <a:pt x="18338" y="1711"/>
                  </a:cubicBezTo>
                  <a:cubicBezTo>
                    <a:pt x="18929" y="1822"/>
                    <a:pt x="19484" y="2155"/>
                    <a:pt x="19854" y="2635"/>
                  </a:cubicBezTo>
                  <a:cubicBezTo>
                    <a:pt x="19817" y="2820"/>
                    <a:pt x="19780" y="2968"/>
                    <a:pt x="19743" y="3153"/>
                  </a:cubicBezTo>
                  <a:cubicBezTo>
                    <a:pt x="19595" y="2857"/>
                    <a:pt x="19373" y="2599"/>
                    <a:pt x="19114" y="2414"/>
                  </a:cubicBezTo>
                  <a:cubicBezTo>
                    <a:pt x="18670" y="2081"/>
                    <a:pt x="18144" y="1952"/>
                    <a:pt x="17608" y="1952"/>
                  </a:cubicBezTo>
                  <a:cubicBezTo>
                    <a:pt x="17071" y="1952"/>
                    <a:pt x="16526" y="2081"/>
                    <a:pt x="16046" y="2266"/>
                  </a:cubicBezTo>
                  <a:cubicBezTo>
                    <a:pt x="14826" y="2709"/>
                    <a:pt x="13716" y="3560"/>
                    <a:pt x="13384" y="4854"/>
                  </a:cubicBezTo>
                  <a:cubicBezTo>
                    <a:pt x="13236" y="5556"/>
                    <a:pt x="13310" y="6296"/>
                    <a:pt x="13753" y="6887"/>
                  </a:cubicBezTo>
                  <a:cubicBezTo>
                    <a:pt x="13938" y="7146"/>
                    <a:pt x="14160" y="7331"/>
                    <a:pt x="14456" y="7479"/>
                  </a:cubicBezTo>
                  <a:cubicBezTo>
                    <a:pt x="14604" y="7553"/>
                    <a:pt x="14752" y="7590"/>
                    <a:pt x="14936" y="7590"/>
                  </a:cubicBezTo>
                  <a:cubicBezTo>
                    <a:pt x="15010" y="7590"/>
                    <a:pt x="15195" y="7590"/>
                    <a:pt x="15232" y="7479"/>
                  </a:cubicBezTo>
                  <a:cubicBezTo>
                    <a:pt x="15269" y="7331"/>
                    <a:pt x="15084" y="7183"/>
                    <a:pt x="15010" y="7109"/>
                  </a:cubicBezTo>
                  <a:cubicBezTo>
                    <a:pt x="14862" y="6924"/>
                    <a:pt x="14752" y="6776"/>
                    <a:pt x="14678" y="6591"/>
                  </a:cubicBezTo>
                  <a:cubicBezTo>
                    <a:pt x="14493" y="6222"/>
                    <a:pt x="14419" y="5815"/>
                    <a:pt x="14530" y="5371"/>
                  </a:cubicBezTo>
                  <a:cubicBezTo>
                    <a:pt x="14672" y="4695"/>
                    <a:pt x="15089" y="4155"/>
                    <a:pt x="15616" y="3687"/>
                  </a:cubicBezTo>
                  <a:lnTo>
                    <a:pt x="15616" y="3687"/>
                  </a:lnTo>
                  <a:cubicBezTo>
                    <a:pt x="15615" y="3687"/>
                    <a:pt x="15615" y="3687"/>
                    <a:pt x="15616" y="3687"/>
                  </a:cubicBezTo>
                  <a:cubicBezTo>
                    <a:pt x="15622" y="3687"/>
                    <a:pt x="15761" y="3580"/>
                    <a:pt x="15754" y="3580"/>
                  </a:cubicBezTo>
                  <a:lnTo>
                    <a:pt x="15754" y="3580"/>
                  </a:lnTo>
                  <a:cubicBezTo>
                    <a:pt x="15752" y="3580"/>
                    <a:pt x="15731" y="3595"/>
                    <a:pt x="15676" y="3634"/>
                  </a:cubicBezTo>
                  <a:cubicBezTo>
                    <a:pt x="16310" y="3090"/>
                    <a:pt x="17215" y="2547"/>
                    <a:pt x="18109" y="2547"/>
                  </a:cubicBezTo>
                  <a:cubicBezTo>
                    <a:pt x="18310" y="2547"/>
                    <a:pt x="18511" y="2574"/>
                    <a:pt x="18707" y="2635"/>
                  </a:cubicBezTo>
                  <a:cubicBezTo>
                    <a:pt x="19151" y="2783"/>
                    <a:pt x="19484" y="3079"/>
                    <a:pt x="19706" y="3486"/>
                  </a:cubicBezTo>
                  <a:cubicBezTo>
                    <a:pt x="19706" y="3671"/>
                    <a:pt x="19706" y="3819"/>
                    <a:pt x="19706" y="4003"/>
                  </a:cubicBezTo>
                  <a:cubicBezTo>
                    <a:pt x="19484" y="3634"/>
                    <a:pt x="19114" y="3338"/>
                    <a:pt x="18707" y="3190"/>
                  </a:cubicBezTo>
                  <a:cubicBezTo>
                    <a:pt x="18509" y="3135"/>
                    <a:pt x="18308" y="3110"/>
                    <a:pt x="18108" y="3110"/>
                  </a:cubicBezTo>
                  <a:cubicBezTo>
                    <a:pt x="17634" y="3110"/>
                    <a:pt x="17164" y="3252"/>
                    <a:pt x="16748" y="3486"/>
                  </a:cubicBezTo>
                  <a:cubicBezTo>
                    <a:pt x="16193" y="3819"/>
                    <a:pt x="15676" y="4447"/>
                    <a:pt x="15639" y="5113"/>
                  </a:cubicBezTo>
                  <a:cubicBezTo>
                    <a:pt x="15602" y="5445"/>
                    <a:pt x="15676" y="5778"/>
                    <a:pt x="15861" y="6074"/>
                  </a:cubicBezTo>
                  <a:cubicBezTo>
                    <a:pt x="15972" y="6185"/>
                    <a:pt x="16083" y="6333"/>
                    <a:pt x="16230" y="6407"/>
                  </a:cubicBezTo>
                  <a:cubicBezTo>
                    <a:pt x="16258" y="6434"/>
                    <a:pt x="16405" y="6521"/>
                    <a:pt x="16496" y="6521"/>
                  </a:cubicBezTo>
                  <a:cubicBezTo>
                    <a:pt x="16528" y="6521"/>
                    <a:pt x="16553" y="6510"/>
                    <a:pt x="16563" y="6480"/>
                  </a:cubicBezTo>
                  <a:cubicBezTo>
                    <a:pt x="16600" y="6407"/>
                    <a:pt x="16489" y="6296"/>
                    <a:pt x="16452" y="6222"/>
                  </a:cubicBezTo>
                  <a:cubicBezTo>
                    <a:pt x="16415" y="6148"/>
                    <a:pt x="16341" y="6037"/>
                    <a:pt x="16304" y="5926"/>
                  </a:cubicBezTo>
                  <a:cubicBezTo>
                    <a:pt x="16230" y="5704"/>
                    <a:pt x="16193" y="5445"/>
                    <a:pt x="16230" y="5186"/>
                  </a:cubicBezTo>
                  <a:cubicBezTo>
                    <a:pt x="16304" y="4706"/>
                    <a:pt x="16637" y="4299"/>
                    <a:pt x="17007" y="4003"/>
                  </a:cubicBezTo>
                  <a:lnTo>
                    <a:pt x="17007" y="4003"/>
                  </a:lnTo>
                  <a:cubicBezTo>
                    <a:pt x="16970" y="4022"/>
                    <a:pt x="16933" y="4040"/>
                    <a:pt x="16924" y="4040"/>
                  </a:cubicBezTo>
                  <a:cubicBezTo>
                    <a:pt x="16914" y="4040"/>
                    <a:pt x="16933" y="4022"/>
                    <a:pt x="17007" y="3966"/>
                  </a:cubicBezTo>
                  <a:cubicBezTo>
                    <a:pt x="17386" y="3646"/>
                    <a:pt x="17880" y="3440"/>
                    <a:pt x="18380" y="3440"/>
                  </a:cubicBezTo>
                  <a:cubicBezTo>
                    <a:pt x="18514" y="3440"/>
                    <a:pt x="18649" y="3455"/>
                    <a:pt x="18781" y="3486"/>
                  </a:cubicBezTo>
                  <a:cubicBezTo>
                    <a:pt x="19188" y="3560"/>
                    <a:pt x="19521" y="3819"/>
                    <a:pt x="19743" y="4188"/>
                  </a:cubicBezTo>
                  <a:cubicBezTo>
                    <a:pt x="19780" y="4447"/>
                    <a:pt x="19890" y="4743"/>
                    <a:pt x="20038" y="5002"/>
                  </a:cubicBezTo>
                  <a:cubicBezTo>
                    <a:pt x="20001" y="4928"/>
                    <a:pt x="19964" y="4854"/>
                    <a:pt x="19964" y="4817"/>
                  </a:cubicBezTo>
                  <a:cubicBezTo>
                    <a:pt x="19964" y="4780"/>
                    <a:pt x="19964" y="4706"/>
                    <a:pt x="19927" y="4669"/>
                  </a:cubicBezTo>
                  <a:cubicBezTo>
                    <a:pt x="19927" y="4484"/>
                    <a:pt x="19890" y="4299"/>
                    <a:pt x="19780" y="4151"/>
                  </a:cubicBezTo>
                  <a:cubicBezTo>
                    <a:pt x="19780" y="3966"/>
                    <a:pt x="19780" y="3782"/>
                    <a:pt x="19780" y="3634"/>
                  </a:cubicBezTo>
                  <a:cubicBezTo>
                    <a:pt x="19927" y="3856"/>
                    <a:pt x="20001" y="4114"/>
                    <a:pt x="20112" y="4410"/>
                  </a:cubicBezTo>
                  <a:cubicBezTo>
                    <a:pt x="20112" y="4439"/>
                    <a:pt x="20114" y="4469"/>
                    <a:pt x="20117" y="4500"/>
                  </a:cubicBezTo>
                  <a:lnTo>
                    <a:pt x="20117" y="4500"/>
                  </a:lnTo>
                  <a:cubicBezTo>
                    <a:pt x="20115" y="4495"/>
                    <a:pt x="20114" y="4490"/>
                    <a:pt x="20112" y="4484"/>
                  </a:cubicBezTo>
                  <a:lnTo>
                    <a:pt x="20112" y="4484"/>
                  </a:lnTo>
                  <a:cubicBezTo>
                    <a:pt x="20114" y="4490"/>
                    <a:pt x="20115" y="4496"/>
                    <a:pt x="20117" y="4502"/>
                  </a:cubicBezTo>
                  <a:lnTo>
                    <a:pt x="20117" y="4502"/>
                  </a:lnTo>
                  <a:cubicBezTo>
                    <a:pt x="20117" y="4502"/>
                    <a:pt x="20117" y="4501"/>
                    <a:pt x="20117" y="4500"/>
                  </a:cubicBezTo>
                  <a:lnTo>
                    <a:pt x="20117" y="4500"/>
                  </a:lnTo>
                  <a:cubicBezTo>
                    <a:pt x="20155" y="4643"/>
                    <a:pt x="20225" y="4785"/>
                    <a:pt x="20260" y="4928"/>
                  </a:cubicBezTo>
                  <a:cubicBezTo>
                    <a:pt x="20223" y="4706"/>
                    <a:pt x="20149" y="4447"/>
                    <a:pt x="20112" y="4188"/>
                  </a:cubicBezTo>
                  <a:cubicBezTo>
                    <a:pt x="20112" y="3893"/>
                    <a:pt x="20186" y="3597"/>
                    <a:pt x="20297" y="3338"/>
                  </a:cubicBezTo>
                  <a:cubicBezTo>
                    <a:pt x="20408" y="3597"/>
                    <a:pt x="20445" y="3893"/>
                    <a:pt x="20445" y="4188"/>
                  </a:cubicBezTo>
                  <a:cubicBezTo>
                    <a:pt x="20408" y="4447"/>
                    <a:pt x="20371" y="4706"/>
                    <a:pt x="20334" y="4928"/>
                  </a:cubicBezTo>
                  <a:cubicBezTo>
                    <a:pt x="20371" y="4780"/>
                    <a:pt x="20408" y="4632"/>
                    <a:pt x="20445" y="4484"/>
                  </a:cubicBezTo>
                  <a:lnTo>
                    <a:pt x="20445" y="4484"/>
                  </a:lnTo>
                  <a:cubicBezTo>
                    <a:pt x="20445" y="4522"/>
                    <a:pt x="20443" y="4560"/>
                    <a:pt x="20438" y="4597"/>
                  </a:cubicBezTo>
                  <a:lnTo>
                    <a:pt x="20438" y="4597"/>
                  </a:lnTo>
                  <a:cubicBezTo>
                    <a:pt x="20453" y="4532"/>
                    <a:pt x="20467" y="4468"/>
                    <a:pt x="20482" y="4410"/>
                  </a:cubicBezTo>
                  <a:cubicBezTo>
                    <a:pt x="20556" y="4114"/>
                    <a:pt x="20667" y="3856"/>
                    <a:pt x="20778" y="3634"/>
                  </a:cubicBezTo>
                  <a:cubicBezTo>
                    <a:pt x="20815" y="3782"/>
                    <a:pt x="20815" y="3966"/>
                    <a:pt x="20778" y="4151"/>
                  </a:cubicBezTo>
                  <a:cubicBezTo>
                    <a:pt x="20704" y="4299"/>
                    <a:pt x="20630" y="4484"/>
                    <a:pt x="20630" y="4669"/>
                  </a:cubicBezTo>
                  <a:cubicBezTo>
                    <a:pt x="20630" y="4696"/>
                    <a:pt x="20630" y="4742"/>
                    <a:pt x="20630" y="4780"/>
                  </a:cubicBezTo>
                  <a:cubicBezTo>
                    <a:pt x="20630" y="4632"/>
                    <a:pt x="20704" y="4447"/>
                    <a:pt x="20741" y="4299"/>
                  </a:cubicBezTo>
                  <a:lnTo>
                    <a:pt x="20741" y="4299"/>
                  </a:lnTo>
                  <a:cubicBezTo>
                    <a:pt x="20741" y="4484"/>
                    <a:pt x="20704" y="4632"/>
                    <a:pt x="20630" y="4780"/>
                  </a:cubicBezTo>
                  <a:cubicBezTo>
                    <a:pt x="20630" y="4794"/>
                    <a:pt x="20630" y="4807"/>
                    <a:pt x="20630" y="4817"/>
                  </a:cubicBezTo>
                  <a:cubicBezTo>
                    <a:pt x="20593" y="4854"/>
                    <a:pt x="20593" y="4928"/>
                    <a:pt x="20556" y="5002"/>
                  </a:cubicBezTo>
                  <a:cubicBezTo>
                    <a:pt x="20704" y="4743"/>
                    <a:pt x="20778" y="4447"/>
                    <a:pt x="20815" y="4188"/>
                  </a:cubicBezTo>
                  <a:cubicBezTo>
                    <a:pt x="21037" y="3819"/>
                    <a:pt x="21406" y="3560"/>
                    <a:pt x="21776" y="3486"/>
                  </a:cubicBezTo>
                  <a:cubicBezTo>
                    <a:pt x="21909" y="3455"/>
                    <a:pt x="22043" y="3440"/>
                    <a:pt x="22177" y="3440"/>
                  </a:cubicBezTo>
                  <a:cubicBezTo>
                    <a:pt x="22647" y="3440"/>
                    <a:pt x="23112" y="3622"/>
                    <a:pt x="23481" y="3910"/>
                  </a:cubicBezTo>
                  <a:lnTo>
                    <a:pt x="23481" y="3910"/>
                  </a:lnTo>
                  <a:cubicBezTo>
                    <a:pt x="23480" y="3908"/>
                    <a:pt x="23481" y="3908"/>
                    <a:pt x="23482" y="3908"/>
                  </a:cubicBezTo>
                  <a:lnTo>
                    <a:pt x="23482" y="3908"/>
                  </a:lnTo>
                  <a:cubicBezTo>
                    <a:pt x="23486" y="3908"/>
                    <a:pt x="23507" y="3923"/>
                    <a:pt x="23551" y="3966"/>
                  </a:cubicBezTo>
                  <a:cubicBezTo>
                    <a:pt x="23625" y="4022"/>
                    <a:pt x="23643" y="4040"/>
                    <a:pt x="23638" y="4040"/>
                  </a:cubicBezTo>
                  <a:cubicBezTo>
                    <a:pt x="23635" y="4040"/>
                    <a:pt x="23619" y="4030"/>
                    <a:pt x="23604" y="4018"/>
                  </a:cubicBezTo>
                  <a:lnTo>
                    <a:pt x="23604" y="4018"/>
                  </a:lnTo>
                  <a:cubicBezTo>
                    <a:pt x="23931" y="4312"/>
                    <a:pt x="24254" y="4714"/>
                    <a:pt x="24327" y="5186"/>
                  </a:cubicBezTo>
                  <a:cubicBezTo>
                    <a:pt x="24401" y="5445"/>
                    <a:pt x="24364" y="5704"/>
                    <a:pt x="24253" y="5926"/>
                  </a:cubicBezTo>
                  <a:cubicBezTo>
                    <a:pt x="24216" y="6037"/>
                    <a:pt x="24179" y="6148"/>
                    <a:pt x="24105" y="6222"/>
                  </a:cubicBezTo>
                  <a:cubicBezTo>
                    <a:pt x="24068" y="6296"/>
                    <a:pt x="23957" y="6407"/>
                    <a:pt x="23994" y="6480"/>
                  </a:cubicBezTo>
                  <a:cubicBezTo>
                    <a:pt x="24004" y="6510"/>
                    <a:pt x="24029" y="6521"/>
                    <a:pt x="24062" y="6521"/>
                  </a:cubicBezTo>
                  <a:cubicBezTo>
                    <a:pt x="24155" y="6521"/>
                    <a:pt x="24310" y="6434"/>
                    <a:pt x="24364" y="6407"/>
                  </a:cubicBezTo>
                  <a:cubicBezTo>
                    <a:pt x="24512" y="6333"/>
                    <a:pt x="24623" y="6222"/>
                    <a:pt x="24697" y="6074"/>
                  </a:cubicBezTo>
                  <a:cubicBezTo>
                    <a:pt x="24882" y="5778"/>
                    <a:pt x="24955" y="5445"/>
                    <a:pt x="24919" y="5113"/>
                  </a:cubicBezTo>
                  <a:cubicBezTo>
                    <a:pt x="24882" y="4447"/>
                    <a:pt x="24401" y="3819"/>
                    <a:pt x="23809" y="3486"/>
                  </a:cubicBezTo>
                  <a:cubicBezTo>
                    <a:pt x="23394" y="3252"/>
                    <a:pt x="22923" y="3110"/>
                    <a:pt x="22462" y="3110"/>
                  </a:cubicBezTo>
                  <a:cubicBezTo>
                    <a:pt x="22267" y="3110"/>
                    <a:pt x="22074" y="3135"/>
                    <a:pt x="21887" y="3190"/>
                  </a:cubicBezTo>
                  <a:cubicBezTo>
                    <a:pt x="21443" y="3338"/>
                    <a:pt x="21074" y="3634"/>
                    <a:pt x="20852" y="4003"/>
                  </a:cubicBezTo>
                  <a:cubicBezTo>
                    <a:pt x="20889" y="3819"/>
                    <a:pt x="20889" y="3671"/>
                    <a:pt x="20852" y="3486"/>
                  </a:cubicBezTo>
                  <a:cubicBezTo>
                    <a:pt x="21111" y="3079"/>
                    <a:pt x="21406" y="2783"/>
                    <a:pt x="21887" y="2635"/>
                  </a:cubicBezTo>
                  <a:cubicBezTo>
                    <a:pt x="22084" y="2574"/>
                    <a:pt x="22283" y="2547"/>
                    <a:pt x="22482" y="2547"/>
                  </a:cubicBezTo>
                  <a:cubicBezTo>
                    <a:pt x="23367" y="2547"/>
                    <a:pt x="24248" y="3090"/>
                    <a:pt x="24882" y="3634"/>
                  </a:cubicBezTo>
                  <a:cubicBezTo>
                    <a:pt x="25436" y="4114"/>
                    <a:pt x="25917" y="4669"/>
                    <a:pt x="26065" y="5371"/>
                  </a:cubicBezTo>
                  <a:cubicBezTo>
                    <a:pt x="26139" y="5815"/>
                    <a:pt x="26102" y="6222"/>
                    <a:pt x="25917" y="6591"/>
                  </a:cubicBezTo>
                  <a:cubicBezTo>
                    <a:pt x="25806" y="6776"/>
                    <a:pt x="25695" y="6924"/>
                    <a:pt x="25547" y="7109"/>
                  </a:cubicBezTo>
                  <a:cubicBezTo>
                    <a:pt x="25473" y="7183"/>
                    <a:pt x="25325" y="7331"/>
                    <a:pt x="25362" y="7479"/>
                  </a:cubicBezTo>
                  <a:cubicBezTo>
                    <a:pt x="25362" y="7590"/>
                    <a:pt x="25547" y="7590"/>
                    <a:pt x="25658" y="7590"/>
                  </a:cubicBezTo>
                  <a:cubicBezTo>
                    <a:pt x="25806" y="7590"/>
                    <a:pt x="25954" y="7553"/>
                    <a:pt x="26102" y="7479"/>
                  </a:cubicBezTo>
                  <a:cubicBezTo>
                    <a:pt x="26397" y="7331"/>
                    <a:pt x="26656" y="7146"/>
                    <a:pt x="26841" y="6887"/>
                  </a:cubicBezTo>
                  <a:cubicBezTo>
                    <a:pt x="27248" y="6296"/>
                    <a:pt x="27359" y="5556"/>
                    <a:pt x="27174" y="4854"/>
                  </a:cubicBezTo>
                  <a:cubicBezTo>
                    <a:pt x="26878" y="3560"/>
                    <a:pt x="25732" y="2709"/>
                    <a:pt x="24512" y="2266"/>
                  </a:cubicBezTo>
                  <a:cubicBezTo>
                    <a:pt x="24031" y="2081"/>
                    <a:pt x="23495" y="1952"/>
                    <a:pt x="22964" y="1952"/>
                  </a:cubicBezTo>
                  <a:cubicBezTo>
                    <a:pt x="22432" y="1952"/>
                    <a:pt x="21905" y="2081"/>
                    <a:pt x="21443" y="2414"/>
                  </a:cubicBezTo>
                  <a:cubicBezTo>
                    <a:pt x="21184" y="2599"/>
                    <a:pt x="21000" y="2857"/>
                    <a:pt x="20815" y="3153"/>
                  </a:cubicBezTo>
                  <a:cubicBezTo>
                    <a:pt x="20815" y="2968"/>
                    <a:pt x="20778" y="2820"/>
                    <a:pt x="20704" y="2635"/>
                  </a:cubicBezTo>
                  <a:cubicBezTo>
                    <a:pt x="21111" y="2155"/>
                    <a:pt x="21628" y="1822"/>
                    <a:pt x="22220" y="1711"/>
                  </a:cubicBezTo>
                  <a:cubicBezTo>
                    <a:pt x="22492" y="1643"/>
                    <a:pt x="22764" y="1611"/>
                    <a:pt x="23034" y="1611"/>
                  </a:cubicBezTo>
                  <a:cubicBezTo>
                    <a:pt x="24229" y="1611"/>
                    <a:pt x="25375" y="2235"/>
                    <a:pt x="26249" y="3079"/>
                  </a:cubicBezTo>
                  <a:cubicBezTo>
                    <a:pt x="27026" y="3819"/>
                    <a:pt x="27617" y="4706"/>
                    <a:pt x="28209" y="5630"/>
                  </a:cubicBezTo>
                  <a:cubicBezTo>
                    <a:pt x="28800" y="6554"/>
                    <a:pt x="29429" y="7479"/>
                    <a:pt x="30131" y="8329"/>
                  </a:cubicBezTo>
                  <a:cubicBezTo>
                    <a:pt x="31637" y="10187"/>
                    <a:pt x="33920" y="11934"/>
                    <a:pt x="36404" y="11934"/>
                  </a:cubicBezTo>
                  <a:cubicBezTo>
                    <a:pt x="36786" y="11934"/>
                    <a:pt x="37173" y="11893"/>
                    <a:pt x="37562" y="11804"/>
                  </a:cubicBezTo>
                  <a:cubicBezTo>
                    <a:pt x="38450" y="11582"/>
                    <a:pt x="39263" y="11102"/>
                    <a:pt x="39818" y="10436"/>
                  </a:cubicBezTo>
                  <a:cubicBezTo>
                    <a:pt x="40113" y="10104"/>
                    <a:pt x="40335" y="9697"/>
                    <a:pt x="40446" y="9290"/>
                  </a:cubicBezTo>
                  <a:cubicBezTo>
                    <a:pt x="40520" y="9105"/>
                    <a:pt x="40557" y="8884"/>
                    <a:pt x="40557" y="8699"/>
                  </a:cubicBezTo>
                  <a:cubicBezTo>
                    <a:pt x="40557" y="8625"/>
                    <a:pt x="40594" y="8255"/>
                    <a:pt x="40446" y="8218"/>
                  </a:cubicBezTo>
                  <a:cubicBezTo>
                    <a:pt x="40335" y="8218"/>
                    <a:pt x="40261" y="8477"/>
                    <a:pt x="40224" y="8551"/>
                  </a:cubicBezTo>
                  <a:cubicBezTo>
                    <a:pt x="40150" y="8662"/>
                    <a:pt x="40077" y="8810"/>
                    <a:pt x="40003" y="8957"/>
                  </a:cubicBezTo>
                  <a:cubicBezTo>
                    <a:pt x="39818" y="9253"/>
                    <a:pt x="39596" y="9512"/>
                    <a:pt x="39374" y="9734"/>
                  </a:cubicBezTo>
                  <a:cubicBezTo>
                    <a:pt x="38856" y="10214"/>
                    <a:pt x="38191" y="10547"/>
                    <a:pt x="37526" y="10695"/>
                  </a:cubicBezTo>
                  <a:cubicBezTo>
                    <a:pt x="37268" y="10747"/>
                    <a:pt x="37007" y="10770"/>
                    <a:pt x="36744" y="10770"/>
                  </a:cubicBezTo>
                  <a:cubicBezTo>
                    <a:pt x="35685" y="10770"/>
                    <a:pt x="34606" y="10385"/>
                    <a:pt x="33718" y="9882"/>
                  </a:cubicBezTo>
                  <a:cubicBezTo>
                    <a:pt x="32387" y="9105"/>
                    <a:pt x="31277" y="8033"/>
                    <a:pt x="30316" y="6887"/>
                  </a:cubicBezTo>
                  <a:cubicBezTo>
                    <a:pt x="29355" y="5778"/>
                    <a:pt x="28505" y="4558"/>
                    <a:pt x="27506" y="3486"/>
                  </a:cubicBezTo>
                  <a:cubicBezTo>
                    <a:pt x="26508" y="2414"/>
                    <a:pt x="25177" y="1489"/>
                    <a:pt x="23698" y="1342"/>
                  </a:cubicBezTo>
                  <a:cubicBezTo>
                    <a:pt x="23575" y="1330"/>
                    <a:pt x="23452" y="1324"/>
                    <a:pt x="23328" y="1324"/>
                  </a:cubicBezTo>
                  <a:cubicBezTo>
                    <a:pt x="22303" y="1324"/>
                    <a:pt x="21294" y="1733"/>
                    <a:pt x="20667" y="2525"/>
                  </a:cubicBezTo>
                  <a:cubicBezTo>
                    <a:pt x="20593" y="2340"/>
                    <a:pt x="20519" y="2118"/>
                    <a:pt x="20408" y="1970"/>
                  </a:cubicBezTo>
                  <a:cubicBezTo>
                    <a:pt x="20556" y="1711"/>
                    <a:pt x="20778" y="1489"/>
                    <a:pt x="21000" y="1305"/>
                  </a:cubicBezTo>
                  <a:cubicBezTo>
                    <a:pt x="21613" y="776"/>
                    <a:pt x="22408" y="550"/>
                    <a:pt x="23218" y="550"/>
                  </a:cubicBezTo>
                  <a:cubicBezTo>
                    <a:pt x="23824" y="550"/>
                    <a:pt x="24439" y="676"/>
                    <a:pt x="24992" y="898"/>
                  </a:cubicBezTo>
                  <a:cubicBezTo>
                    <a:pt x="26323" y="1452"/>
                    <a:pt x="27211" y="2525"/>
                    <a:pt x="28061" y="3634"/>
                  </a:cubicBezTo>
                  <a:cubicBezTo>
                    <a:pt x="28911" y="4706"/>
                    <a:pt x="29762" y="5778"/>
                    <a:pt x="30945" y="6480"/>
                  </a:cubicBezTo>
                  <a:cubicBezTo>
                    <a:pt x="31716" y="6929"/>
                    <a:pt x="32572" y="7209"/>
                    <a:pt x="33432" y="7209"/>
                  </a:cubicBezTo>
                  <a:cubicBezTo>
                    <a:pt x="33850" y="7209"/>
                    <a:pt x="34268" y="7143"/>
                    <a:pt x="34679" y="6998"/>
                  </a:cubicBezTo>
                  <a:cubicBezTo>
                    <a:pt x="35936" y="6591"/>
                    <a:pt x="37045" y="5334"/>
                    <a:pt x="37008" y="3966"/>
                  </a:cubicBezTo>
                  <a:cubicBezTo>
                    <a:pt x="37008" y="3264"/>
                    <a:pt x="36749" y="2635"/>
                    <a:pt x="36305" y="2118"/>
                  </a:cubicBezTo>
                  <a:cubicBezTo>
                    <a:pt x="35825" y="1563"/>
                    <a:pt x="35159" y="1231"/>
                    <a:pt x="34420" y="1231"/>
                  </a:cubicBezTo>
                  <a:cubicBezTo>
                    <a:pt x="33828" y="1231"/>
                    <a:pt x="33274" y="1452"/>
                    <a:pt x="32867" y="1896"/>
                  </a:cubicBezTo>
                  <a:cubicBezTo>
                    <a:pt x="32387" y="2414"/>
                    <a:pt x="32091" y="3190"/>
                    <a:pt x="32313" y="3893"/>
                  </a:cubicBezTo>
                  <a:cubicBezTo>
                    <a:pt x="32455" y="4534"/>
                    <a:pt x="33044" y="5004"/>
                    <a:pt x="33716" y="5004"/>
                  </a:cubicBezTo>
                  <a:cubicBezTo>
                    <a:pt x="33741" y="5004"/>
                    <a:pt x="33766" y="5003"/>
                    <a:pt x="33791" y="5002"/>
                  </a:cubicBezTo>
                  <a:cubicBezTo>
                    <a:pt x="34087" y="4965"/>
                    <a:pt x="34420" y="4817"/>
                    <a:pt x="34494" y="4521"/>
                  </a:cubicBezTo>
                  <a:cubicBezTo>
                    <a:pt x="34531" y="4447"/>
                    <a:pt x="34531" y="4373"/>
                    <a:pt x="34494" y="4336"/>
                  </a:cubicBezTo>
                  <a:cubicBezTo>
                    <a:pt x="34457" y="4299"/>
                    <a:pt x="34420" y="4290"/>
                    <a:pt x="34388" y="4290"/>
                  </a:cubicBezTo>
                  <a:cubicBezTo>
                    <a:pt x="34355" y="4290"/>
                    <a:pt x="34328" y="4299"/>
                    <a:pt x="34309" y="4299"/>
                  </a:cubicBezTo>
                  <a:cubicBezTo>
                    <a:pt x="34260" y="4309"/>
                    <a:pt x="34210" y="4314"/>
                    <a:pt x="34161" y="4314"/>
                  </a:cubicBezTo>
                  <a:cubicBezTo>
                    <a:pt x="34028" y="4314"/>
                    <a:pt x="33900" y="4279"/>
                    <a:pt x="33791" y="4225"/>
                  </a:cubicBezTo>
                  <a:cubicBezTo>
                    <a:pt x="33533" y="4077"/>
                    <a:pt x="33422" y="3819"/>
                    <a:pt x="33496" y="3523"/>
                  </a:cubicBezTo>
                  <a:cubicBezTo>
                    <a:pt x="33570" y="3227"/>
                    <a:pt x="33828" y="2894"/>
                    <a:pt x="34161" y="2857"/>
                  </a:cubicBezTo>
                  <a:cubicBezTo>
                    <a:pt x="34203" y="2849"/>
                    <a:pt x="34245" y="2846"/>
                    <a:pt x="34286" y="2846"/>
                  </a:cubicBezTo>
                  <a:cubicBezTo>
                    <a:pt x="34818" y="2846"/>
                    <a:pt x="35228" y="3486"/>
                    <a:pt x="35159" y="3966"/>
                  </a:cubicBezTo>
                  <a:cubicBezTo>
                    <a:pt x="35085" y="4669"/>
                    <a:pt x="34494" y="5186"/>
                    <a:pt x="33791" y="5334"/>
                  </a:cubicBezTo>
                  <a:cubicBezTo>
                    <a:pt x="33599" y="5380"/>
                    <a:pt x="33400" y="5401"/>
                    <a:pt x="33200" y="5401"/>
                  </a:cubicBezTo>
                  <a:cubicBezTo>
                    <a:pt x="32744" y="5401"/>
                    <a:pt x="32280" y="5292"/>
                    <a:pt x="31869" y="5113"/>
                  </a:cubicBezTo>
                  <a:cubicBezTo>
                    <a:pt x="30538" y="4558"/>
                    <a:pt x="29540" y="3338"/>
                    <a:pt x="28542" y="2377"/>
                  </a:cubicBezTo>
                  <a:cubicBezTo>
                    <a:pt x="28024" y="1859"/>
                    <a:pt x="27469" y="1342"/>
                    <a:pt x="26878" y="935"/>
                  </a:cubicBezTo>
                  <a:cubicBezTo>
                    <a:pt x="26249" y="565"/>
                    <a:pt x="25584" y="269"/>
                    <a:pt x="24845" y="121"/>
                  </a:cubicBezTo>
                  <a:cubicBezTo>
                    <a:pt x="24478" y="42"/>
                    <a:pt x="24099" y="0"/>
                    <a:pt x="23719" y="0"/>
                  </a:cubicBezTo>
                  <a:cubicBezTo>
                    <a:pt x="22679" y="0"/>
                    <a:pt x="21637" y="315"/>
                    <a:pt x="20852" y="1046"/>
                  </a:cubicBezTo>
                  <a:cubicBezTo>
                    <a:pt x="20630" y="1268"/>
                    <a:pt x="20445" y="1489"/>
                    <a:pt x="20297" y="1748"/>
                  </a:cubicBezTo>
                  <a:cubicBezTo>
                    <a:pt x="20112" y="1489"/>
                    <a:pt x="19927" y="1268"/>
                    <a:pt x="19706" y="1046"/>
                  </a:cubicBezTo>
                  <a:cubicBezTo>
                    <a:pt x="18948" y="315"/>
                    <a:pt x="17892" y="0"/>
                    <a:pt x="168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9"/>
            <p:cNvSpPr/>
            <p:nvPr/>
          </p:nvSpPr>
          <p:spPr>
            <a:xfrm>
              <a:off x="4067375" y="2595850"/>
              <a:ext cx="297650" cy="173100"/>
            </a:xfrm>
            <a:custGeom>
              <a:avLst/>
              <a:gdLst/>
              <a:ahLst/>
              <a:cxnLst/>
              <a:rect l="l" t="t" r="r" b="b"/>
              <a:pathLst>
                <a:path w="11906" h="6924" extrusionOk="0">
                  <a:moveTo>
                    <a:pt x="9586" y="1"/>
                  </a:moveTo>
                  <a:cubicBezTo>
                    <a:pt x="8952" y="1"/>
                    <a:pt x="8302" y="329"/>
                    <a:pt x="7987" y="891"/>
                  </a:cubicBezTo>
                  <a:cubicBezTo>
                    <a:pt x="7617" y="1482"/>
                    <a:pt x="7765" y="2259"/>
                    <a:pt x="8171" y="2813"/>
                  </a:cubicBezTo>
                  <a:cubicBezTo>
                    <a:pt x="8393" y="3072"/>
                    <a:pt x="8689" y="3294"/>
                    <a:pt x="9022" y="3368"/>
                  </a:cubicBezTo>
                  <a:cubicBezTo>
                    <a:pt x="9126" y="3402"/>
                    <a:pt x="9280" y="3437"/>
                    <a:pt x="9433" y="3437"/>
                  </a:cubicBezTo>
                  <a:cubicBezTo>
                    <a:pt x="9604" y="3437"/>
                    <a:pt x="9774" y="3394"/>
                    <a:pt x="9872" y="3257"/>
                  </a:cubicBezTo>
                  <a:cubicBezTo>
                    <a:pt x="9946" y="3146"/>
                    <a:pt x="9724" y="3109"/>
                    <a:pt x="9687" y="3072"/>
                  </a:cubicBezTo>
                  <a:cubicBezTo>
                    <a:pt x="9502" y="2998"/>
                    <a:pt x="9391" y="2924"/>
                    <a:pt x="9244" y="2850"/>
                  </a:cubicBezTo>
                  <a:cubicBezTo>
                    <a:pt x="8985" y="2628"/>
                    <a:pt x="8763" y="2295"/>
                    <a:pt x="8726" y="1963"/>
                  </a:cubicBezTo>
                  <a:cubicBezTo>
                    <a:pt x="8689" y="1630"/>
                    <a:pt x="8874" y="1334"/>
                    <a:pt x="9207" y="1223"/>
                  </a:cubicBezTo>
                  <a:cubicBezTo>
                    <a:pt x="9317" y="1182"/>
                    <a:pt x="9428" y="1161"/>
                    <a:pt x="9537" y="1161"/>
                  </a:cubicBezTo>
                  <a:cubicBezTo>
                    <a:pt x="9719" y="1161"/>
                    <a:pt x="9895" y="1219"/>
                    <a:pt x="10057" y="1334"/>
                  </a:cubicBezTo>
                  <a:cubicBezTo>
                    <a:pt x="10464" y="1593"/>
                    <a:pt x="10574" y="2111"/>
                    <a:pt x="10574" y="2554"/>
                  </a:cubicBezTo>
                  <a:cubicBezTo>
                    <a:pt x="10501" y="3663"/>
                    <a:pt x="9835" y="4773"/>
                    <a:pt x="8948" y="5475"/>
                  </a:cubicBezTo>
                  <a:cubicBezTo>
                    <a:pt x="8264" y="6004"/>
                    <a:pt x="7449" y="6218"/>
                    <a:pt x="6621" y="6218"/>
                  </a:cubicBezTo>
                  <a:cubicBezTo>
                    <a:pt x="6060" y="6218"/>
                    <a:pt x="5492" y="6120"/>
                    <a:pt x="4955" y="5956"/>
                  </a:cubicBezTo>
                  <a:cubicBezTo>
                    <a:pt x="3550" y="5512"/>
                    <a:pt x="2330" y="4736"/>
                    <a:pt x="1221" y="3811"/>
                  </a:cubicBezTo>
                  <a:cubicBezTo>
                    <a:pt x="814" y="3442"/>
                    <a:pt x="408" y="3035"/>
                    <a:pt x="1" y="2665"/>
                  </a:cubicBezTo>
                  <a:lnTo>
                    <a:pt x="1" y="2665"/>
                  </a:lnTo>
                  <a:cubicBezTo>
                    <a:pt x="999" y="3737"/>
                    <a:pt x="2034" y="4809"/>
                    <a:pt x="3291" y="5623"/>
                  </a:cubicBezTo>
                  <a:cubicBezTo>
                    <a:pt x="4442" y="6355"/>
                    <a:pt x="5790" y="6923"/>
                    <a:pt x="7181" y="6923"/>
                  </a:cubicBezTo>
                  <a:cubicBezTo>
                    <a:pt x="7264" y="6923"/>
                    <a:pt x="7348" y="6921"/>
                    <a:pt x="7432" y="6917"/>
                  </a:cubicBezTo>
                  <a:cubicBezTo>
                    <a:pt x="8726" y="6843"/>
                    <a:pt x="9872" y="6177"/>
                    <a:pt x="10722" y="5179"/>
                  </a:cubicBezTo>
                  <a:cubicBezTo>
                    <a:pt x="11388" y="4329"/>
                    <a:pt x="11905" y="3220"/>
                    <a:pt x="11795" y="2111"/>
                  </a:cubicBezTo>
                  <a:cubicBezTo>
                    <a:pt x="11684" y="1002"/>
                    <a:pt x="10870" y="3"/>
                    <a:pt x="9687" y="3"/>
                  </a:cubicBezTo>
                  <a:cubicBezTo>
                    <a:pt x="9654" y="1"/>
                    <a:pt x="9620" y="1"/>
                    <a:pt x="9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9"/>
            <p:cNvSpPr/>
            <p:nvPr/>
          </p:nvSpPr>
          <p:spPr>
            <a:xfrm>
              <a:off x="4343750" y="2663800"/>
              <a:ext cx="370650" cy="127600"/>
            </a:xfrm>
            <a:custGeom>
              <a:avLst/>
              <a:gdLst/>
              <a:ahLst/>
              <a:cxnLst/>
              <a:rect l="l" t="t" r="r" b="b"/>
              <a:pathLst>
                <a:path w="14826" h="5104" extrusionOk="0">
                  <a:moveTo>
                    <a:pt x="3825" y="1"/>
                  </a:moveTo>
                  <a:cubicBezTo>
                    <a:pt x="2796" y="1"/>
                    <a:pt x="1717" y="356"/>
                    <a:pt x="1035" y="1167"/>
                  </a:cubicBezTo>
                  <a:cubicBezTo>
                    <a:pt x="296" y="2055"/>
                    <a:pt x="0" y="3459"/>
                    <a:pt x="740" y="4495"/>
                  </a:cubicBezTo>
                  <a:cubicBezTo>
                    <a:pt x="111" y="3496"/>
                    <a:pt x="407" y="2165"/>
                    <a:pt x="1183" y="1352"/>
                  </a:cubicBezTo>
                  <a:cubicBezTo>
                    <a:pt x="1746" y="764"/>
                    <a:pt x="2557" y="494"/>
                    <a:pt x="3371" y="494"/>
                  </a:cubicBezTo>
                  <a:cubicBezTo>
                    <a:pt x="3733" y="494"/>
                    <a:pt x="4095" y="547"/>
                    <a:pt x="4437" y="650"/>
                  </a:cubicBezTo>
                  <a:cubicBezTo>
                    <a:pt x="5583" y="982"/>
                    <a:pt x="6433" y="1796"/>
                    <a:pt x="7246" y="2609"/>
                  </a:cubicBezTo>
                  <a:cubicBezTo>
                    <a:pt x="8023" y="3422"/>
                    <a:pt x="8836" y="4236"/>
                    <a:pt x="9908" y="4716"/>
                  </a:cubicBezTo>
                  <a:cubicBezTo>
                    <a:pt x="10436" y="4960"/>
                    <a:pt x="11020" y="5103"/>
                    <a:pt x="11605" y="5103"/>
                  </a:cubicBezTo>
                  <a:cubicBezTo>
                    <a:pt x="12084" y="5103"/>
                    <a:pt x="12564" y="5007"/>
                    <a:pt x="13014" y="4790"/>
                  </a:cubicBezTo>
                  <a:cubicBezTo>
                    <a:pt x="14012" y="4310"/>
                    <a:pt x="14825" y="3201"/>
                    <a:pt x="14640" y="2055"/>
                  </a:cubicBezTo>
                  <a:cubicBezTo>
                    <a:pt x="14567" y="1500"/>
                    <a:pt x="14345" y="982"/>
                    <a:pt x="13901" y="576"/>
                  </a:cubicBezTo>
                  <a:cubicBezTo>
                    <a:pt x="13515" y="254"/>
                    <a:pt x="13016" y="44"/>
                    <a:pt x="12503" y="44"/>
                  </a:cubicBezTo>
                  <a:cubicBezTo>
                    <a:pt x="12427" y="44"/>
                    <a:pt x="12351" y="49"/>
                    <a:pt x="12274" y="58"/>
                  </a:cubicBezTo>
                  <a:cubicBezTo>
                    <a:pt x="11794" y="95"/>
                    <a:pt x="11350" y="354"/>
                    <a:pt x="11054" y="724"/>
                  </a:cubicBezTo>
                  <a:cubicBezTo>
                    <a:pt x="10685" y="1204"/>
                    <a:pt x="10537" y="1870"/>
                    <a:pt x="10759" y="2424"/>
                  </a:cubicBezTo>
                  <a:cubicBezTo>
                    <a:pt x="10952" y="2907"/>
                    <a:pt x="11369" y="3222"/>
                    <a:pt x="11864" y="3222"/>
                  </a:cubicBezTo>
                  <a:cubicBezTo>
                    <a:pt x="11938" y="3222"/>
                    <a:pt x="12013" y="3215"/>
                    <a:pt x="12090" y="3201"/>
                  </a:cubicBezTo>
                  <a:cubicBezTo>
                    <a:pt x="12311" y="3164"/>
                    <a:pt x="12607" y="3016"/>
                    <a:pt x="12644" y="2757"/>
                  </a:cubicBezTo>
                  <a:cubicBezTo>
                    <a:pt x="12644" y="2683"/>
                    <a:pt x="12644" y="2646"/>
                    <a:pt x="12607" y="2609"/>
                  </a:cubicBezTo>
                  <a:cubicBezTo>
                    <a:pt x="12589" y="2591"/>
                    <a:pt x="12561" y="2581"/>
                    <a:pt x="12533" y="2581"/>
                  </a:cubicBezTo>
                  <a:cubicBezTo>
                    <a:pt x="12505" y="2581"/>
                    <a:pt x="12478" y="2591"/>
                    <a:pt x="12459" y="2609"/>
                  </a:cubicBezTo>
                  <a:cubicBezTo>
                    <a:pt x="12398" y="2624"/>
                    <a:pt x="12337" y="2633"/>
                    <a:pt x="12275" y="2633"/>
                  </a:cubicBezTo>
                  <a:cubicBezTo>
                    <a:pt x="12189" y="2633"/>
                    <a:pt x="12102" y="2615"/>
                    <a:pt x="12016" y="2572"/>
                  </a:cubicBezTo>
                  <a:cubicBezTo>
                    <a:pt x="11794" y="2461"/>
                    <a:pt x="11683" y="2276"/>
                    <a:pt x="11720" y="2018"/>
                  </a:cubicBezTo>
                  <a:cubicBezTo>
                    <a:pt x="11757" y="1759"/>
                    <a:pt x="11942" y="1500"/>
                    <a:pt x="12200" y="1426"/>
                  </a:cubicBezTo>
                  <a:cubicBezTo>
                    <a:pt x="12258" y="1408"/>
                    <a:pt x="12314" y="1400"/>
                    <a:pt x="12370" y="1400"/>
                  </a:cubicBezTo>
                  <a:cubicBezTo>
                    <a:pt x="12780" y="1400"/>
                    <a:pt x="13125" y="1849"/>
                    <a:pt x="13125" y="2239"/>
                  </a:cubicBezTo>
                  <a:cubicBezTo>
                    <a:pt x="13125" y="2831"/>
                    <a:pt x="12681" y="3312"/>
                    <a:pt x="12126" y="3496"/>
                  </a:cubicBezTo>
                  <a:cubicBezTo>
                    <a:pt x="11893" y="3580"/>
                    <a:pt x="11653" y="3618"/>
                    <a:pt x="11408" y="3618"/>
                  </a:cubicBezTo>
                  <a:cubicBezTo>
                    <a:pt x="11109" y="3618"/>
                    <a:pt x="10805" y="3561"/>
                    <a:pt x="10500" y="3459"/>
                  </a:cubicBezTo>
                  <a:cubicBezTo>
                    <a:pt x="9354" y="3127"/>
                    <a:pt x="8429" y="2239"/>
                    <a:pt x="7505" y="1537"/>
                  </a:cubicBezTo>
                  <a:cubicBezTo>
                    <a:pt x="7025" y="1130"/>
                    <a:pt x="6544" y="798"/>
                    <a:pt x="5989" y="502"/>
                  </a:cubicBezTo>
                  <a:cubicBezTo>
                    <a:pt x="5472" y="243"/>
                    <a:pt x="4880" y="58"/>
                    <a:pt x="4252" y="21"/>
                  </a:cubicBezTo>
                  <a:cubicBezTo>
                    <a:pt x="4111" y="8"/>
                    <a:pt x="3969" y="1"/>
                    <a:pt x="3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9"/>
            <p:cNvSpPr/>
            <p:nvPr/>
          </p:nvSpPr>
          <p:spPr>
            <a:xfrm>
              <a:off x="4583125" y="2721475"/>
              <a:ext cx="220925" cy="133550"/>
            </a:xfrm>
            <a:custGeom>
              <a:avLst/>
              <a:gdLst/>
              <a:ahLst/>
              <a:cxnLst/>
              <a:rect l="l" t="t" r="r" b="b"/>
              <a:pathLst>
                <a:path w="8837" h="5342" extrusionOk="0">
                  <a:moveTo>
                    <a:pt x="7117" y="1"/>
                  </a:moveTo>
                  <a:cubicBezTo>
                    <a:pt x="7074" y="1"/>
                    <a:pt x="7031" y="3"/>
                    <a:pt x="6988" y="6"/>
                  </a:cubicBezTo>
                  <a:cubicBezTo>
                    <a:pt x="6470" y="43"/>
                    <a:pt x="5990" y="339"/>
                    <a:pt x="5768" y="783"/>
                  </a:cubicBezTo>
                  <a:cubicBezTo>
                    <a:pt x="5546" y="1263"/>
                    <a:pt x="5694" y="1818"/>
                    <a:pt x="6064" y="2188"/>
                  </a:cubicBezTo>
                  <a:cubicBezTo>
                    <a:pt x="6249" y="2372"/>
                    <a:pt x="6470" y="2520"/>
                    <a:pt x="6729" y="2557"/>
                  </a:cubicBezTo>
                  <a:cubicBezTo>
                    <a:pt x="6786" y="2569"/>
                    <a:pt x="6858" y="2577"/>
                    <a:pt x="6932" y="2577"/>
                  </a:cubicBezTo>
                  <a:cubicBezTo>
                    <a:pt x="7098" y="2577"/>
                    <a:pt x="7281" y="2537"/>
                    <a:pt x="7358" y="2409"/>
                  </a:cubicBezTo>
                  <a:cubicBezTo>
                    <a:pt x="7395" y="2335"/>
                    <a:pt x="7247" y="2298"/>
                    <a:pt x="7173" y="2298"/>
                  </a:cubicBezTo>
                  <a:cubicBezTo>
                    <a:pt x="7062" y="2262"/>
                    <a:pt x="6951" y="2188"/>
                    <a:pt x="6877" y="2151"/>
                  </a:cubicBezTo>
                  <a:cubicBezTo>
                    <a:pt x="6655" y="2003"/>
                    <a:pt x="6470" y="1781"/>
                    <a:pt x="6433" y="1522"/>
                  </a:cubicBezTo>
                  <a:cubicBezTo>
                    <a:pt x="6359" y="1263"/>
                    <a:pt x="6470" y="1041"/>
                    <a:pt x="6729" y="931"/>
                  </a:cubicBezTo>
                  <a:cubicBezTo>
                    <a:pt x="6812" y="897"/>
                    <a:pt x="6903" y="879"/>
                    <a:pt x="6997" y="879"/>
                  </a:cubicBezTo>
                  <a:cubicBezTo>
                    <a:pt x="7113" y="879"/>
                    <a:pt x="7236" y="906"/>
                    <a:pt x="7358" y="968"/>
                  </a:cubicBezTo>
                  <a:cubicBezTo>
                    <a:pt x="7653" y="1115"/>
                    <a:pt x="7801" y="1485"/>
                    <a:pt x="7801" y="1818"/>
                  </a:cubicBezTo>
                  <a:cubicBezTo>
                    <a:pt x="7838" y="2668"/>
                    <a:pt x="7432" y="3519"/>
                    <a:pt x="6840" y="4110"/>
                  </a:cubicBezTo>
                  <a:cubicBezTo>
                    <a:pt x="6279" y="4645"/>
                    <a:pt x="5543" y="4870"/>
                    <a:pt x="4788" y="4870"/>
                  </a:cubicBezTo>
                  <a:cubicBezTo>
                    <a:pt x="4499" y="4870"/>
                    <a:pt x="4206" y="4837"/>
                    <a:pt x="3919" y="4776"/>
                  </a:cubicBezTo>
                  <a:cubicBezTo>
                    <a:pt x="2847" y="4554"/>
                    <a:pt x="1886" y="4073"/>
                    <a:pt x="999" y="3445"/>
                  </a:cubicBezTo>
                  <a:cubicBezTo>
                    <a:pt x="666" y="3223"/>
                    <a:pt x="333" y="2964"/>
                    <a:pt x="1" y="2705"/>
                  </a:cubicBezTo>
                  <a:lnTo>
                    <a:pt x="1" y="2705"/>
                  </a:lnTo>
                  <a:cubicBezTo>
                    <a:pt x="814" y="3445"/>
                    <a:pt x="1664" y="4110"/>
                    <a:pt x="2662" y="4628"/>
                  </a:cubicBezTo>
                  <a:cubicBezTo>
                    <a:pt x="3451" y="5022"/>
                    <a:pt x="4339" y="5342"/>
                    <a:pt x="5225" y="5342"/>
                  </a:cubicBezTo>
                  <a:cubicBezTo>
                    <a:pt x="5419" y="5342"/>
                    <a:pt x="5612" y="5326"/>
                    <a:pt x="5805" y="5293"/>
                  </a:cubicBezTo>
                  <a:cubicBezTo>
                    <a:pt x="6766" y="5145"/>
                    <a:pt x="7580" y="4554"/>
                    <a:pt x="8097" y="3777"/>
                  </a:cubicBezTo>
                  <a:cubicBezTo>
                    <a:pt x="8134" y="3777"/>
                    <a:pt x="8134" y="3777"/>
                    <a:pt x="8134" y="3740"/>
                  </a:cubicBezTo>
                  <a:cubicBezTo>
                    <a:pt x="8578" y="3075"/>
                    <a:pt x="8837" y="2225"/>
                    <a:pt x="8689" y="1411"/>
                  </a:cubicBezTo>
                  <a:cubicBezTo>
                    <a:pt x="8548" y="639"/>
                    <a:pt x="7909" y="1"/>
                    <a:pt x="71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9"/>
            <p:cNvSpPr/>
            <p:nvPr/>
          </p:nvSpPr>
          <p:spPr>
            <a:xfrm>
              <a:off x="4367775" y="2706250"/>
              <a:ext cx="146975" cy="110600"/>
            </a:xfrm>
            <a:custGeom>
              <a:avLst/>
              <a:gdLst/>
              <a:ahLst/>
              <a:cxnLst/>
              <a:rect l="l" t="t" r="r" b="b"/>
              <a:pathLst>
                <a:path w="5879" h="4424" extrusionOk="0">
                  <a:moveTo>
                    <a:pt x="2239" y="0"/>
                  </a:moveTo>
                  <a:cubicBezTo>
                    <a:pt x="1686" y="0"/>
                    <a:pt x="1143" y="147"/>
                    <a:pt x="703" y="541"/>
                  </a:cubicBezTo>
                  <a:cubicBezTo>
                    <a:pt x="111" y="1096"/>
                    <a:pt x="37" y="1946"/>
                    <a:pt x="0" y="2723"/>
                  </a:cubicBezTo>
                  <a:cubicBezTo>
                    <a:pt x="111" y="1946"/>
                    <a:pt x="296" y="1022"/>
                    <a:pt x="1072" y="652"/>
                  </a:cubicBezTo>
                  <a:cubicBezTo>
                    <a:pt x="1293" y="556"/>
                    <a:pt x="1526" y="515"/>
                    <a:pt x="1762" y="515"/>
                  </a:cubicBezTo>
                  <a:cubicBezTo>
                    <a:pt x="2437" y="515"/>
                    <a:pt x="3140" y="851"/>
                    <a:pt x="3660" y="1207"/>
                  </a:cubicBezTo>
                  <a:cubicBezTo>
                    <a:pt x="3619" y="1186"/>
                    <a:pt x="3600" y="1178"/>
                    <a:pt x="3594" y="1178"/>
                  </a:cubicBezTo>
                  <a:cubicBezTo>
                    <a:pt x="3577" y="1178"/>
                    <a:pt x="3694" y="1254"/>
                    <a:pt x="3709" y="1254"/>
                  </a:cubicBezTo>
                  <a:cubicBezTo>
                    <a:pt x="3715" y="1254"/>
                    <a:pt x="3704" y="1241"/>
                    <a:pt x="3660" y="1207"/>
                  </a:cubicBezTo>
                  <a:lnTo>
                    <a:pt x="3660" y="1207"/>
                  </a:lnTo>
                  <a:cubicBezTo>
                    <a:pt x="4141" y="1540"/>
                    <a:pt x="4585" y="1983"/>
                    <a:pt x="4770" y="2575"/>
                  </a:cubicBezTo>
                  <a:cubicBezTo>
                    <a:pt x="4880" y="2871"/>
                    <a:pt x="4880" y="3240"/>
                    <a:pt x="4770" y="3573"/>
                  </a:cubicBezTo>
                  <a:cubicBezTo>
                    <a:pt x="4696" y="3721"/>
                    <a:pt x="4622" y="3869"/>
                    <a:pt x="4548" y="4017"/>
                  </a:cubicBezTo>
                  <a:cubicBezTo>
                    <a:pt x="4474" y="4091"/>
                    <a:pt x="4363" y="4238"/>
                    <a:pt x="4400" y="4349"/>
                  </a:cubicBezTo>
                  <a:cubicBezTo>
                    <a:pt x="4437" y="4423"/>
                    <a:pt x="4585" y="4423"/>
                    <a:pt x="4659" y="4423"/>
                  </a:cubicBezTo>
                  <a:cubicBezTo>
                    <a:pt x="4770" y="4386"/>
                    <a:pt x="4917" y="4349"/>
                    <a:pt x="5028" y="4275"/>
                  </a:cubicBezTo>
                  <a:cubicBezTo>
                    <a:pt x="5250" y="4128"/>
                    <a:pt x="5435" y="3943"/>
                    <a:pt x="5546" y="3721"/>
                  </a:cubicBezTo>
                  <a:cubicBezTo>
                    <a:pt x="5842" y="3203"/>
                    <a:pt x="5879" y="2575"/>
                    <a:pt x="5657" y="2020"/>
                  </a:cubicBezTo>
                  <a:cubicBezTo>
                    <a:pt x="5287" y="948"/>
                    <a:pt x="4289" y="393"/>
                    <a:pt x="3217" y="135"/>
                  </a:cubicBezTo>
                  <a:cubicBezTo>
                    <a:pt x="2900" y="52"/>
                    <a:pt x="2568" y="0"/>
                    <a:pt x="2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9"/>
            <p:cNvSpPr/>
            <p:nvPr/>
          </p:nvSpPr>
          <p:spPr>
            <a:xfrm>
              <a:off x="4373325" y="2731200"/>
              <a:ext cx="91525" cy="66850"/>
            </a:xfrm>
            <a:custGeom>
              <a:avLst/>
              <a:gdLst/>
              <a:ahLst/>
              <a:cxnLst/>
              <a:rect l="l" t="t" r="r" b="b"/>
              <a:pathLst>
                <a:path w="3661" h="2674" extrusionOk="0">
                  <a:moveTo>
                    <a:pt x="1577" y="1"/>
                  </a:moveTo>
                  <a:cubicBezTo>
                    <a:pt x="1341" y="1"/>
                    <a:pt x="1104" y="42"/>
                    <a:pt x="887" y="135"/>
                  </a:cubicBezTo>
                  <a:cubicBezTo>
                    <a:pt x="407" y="357"/>
                    <a:pt x="0" y="911"/>
                    <a:pt x="0" y="1466"/>
                  </a:cubicBezTo>
                  <a:cubicBezTo>
                    <a:pt x="0" y="1503"/>
                    <a:pt x="0" y="1540"/>
                    <a:pt x="37" y="1614"/>
                  </a:cubicBezTo>
                  <a:cubicBezTo>
                    <a:pt x="0" y="1059"/>
                    <a:pt x="370" y="542"/>
                    <a:pt x="850" y="394"/>
                  </a:cubicBezTo>
                  <a:cubicBezTo>
                    <a:pt x="1023" y="332"/>
                    <a:pt x="1200" y="303"/>
                    <a:pt x="1375" y="303"/>
                  </a:cubicBezTo>
                  <a:cubicBezTo>
                    <a:pt x="1710" y="303"/>
                    <a:pt x="2040" y="408"/>
                    <a:pt x="2327" y="590"/>
                  </a:cubicBezTo>
                  <a:lnTo>
                    <a:pt x="2327" y="590"/>
                  </a:lnTo>
                  <a:cubicBezTo>
                    <a:pt x="2307" y="578"/>
                    <a:pt x="2298" y="573"/>
                    <a:pt x="2297" y="573"/>
                  </a:cubicBezTo>
                  <a:lnTo>
                    <a:pt x="2297" y="573"/>
                  </a:lnTo>
                  <a:cubicBezTo>
                    <a:pt x="2293" y="573"/>
                    <a:pt x="2324" y="594"/>
                    <a:pt x="2366" y="616"/>
                  </a:cubicBezTo>
                  <a:cubicBezTo>
                    <a:pt x="2353" y="607"/>
                    <a:pt x="2340" y="598"/>
                    <a:pt x="2327" y="590"/>
                  </a:cubicBezTo>
                  <a:lnTo>
                    <a:pt x="2327" y="590"/>
                  </a:lnTo>
                  <a:cubicBezTo>
                    <a:pt x="2337" y="596"/>
                    <a:pt x="2350" y="605"/>
                    <a:pt x="2366" y="616"/>
                  </a:cubicBezTo>
                  <a:cubicBezTo>
                    <a:pt x="2699" y="874"/>
                    <a:pt x="2995" y="1170"/>
                    <a:pt x="3143" y="1540"/>
                  </a:cubicBezTo>
                  <a:cubicBezTo>
                    <a:pt x="3180" y="1762"/>
                    <a:pt x="3180" y="1983"/>
                    <a:pt x="3143" y="2168"/>
                  </a:cubicBezTo>
                  <a:cubicBezTo>
                    <a:pt x="3106" y="2242"/>
                    <a:pt x="3069" y="2353"/>
                    <a:pt x="3032" y="2427"/>
                  </a:cubicBezTo>
                  <a:cubicBezTo>
                    <a:pt x="2995" y="2501"/>
                    <a:pt x="2921" y="2612"/>
                    <a:pt x="2958" y="2649"/>
                  </a:cubicBezTo>
                  <a:cubicBezTo>
                    <a:pt x="2967" y="2667"/>
                    <a:pt x="2986" y="2674"/>
                    <a:pt x="3011" y="2674"/>
                  </a:cubicBezTo>
                  <a:cubicBezTo>
                    <a:pt x="3091" y="2674"/>
                    <a:pt x="3225" y="2603"/>
                    <a:pt x="3254" y="2575"/>
                  </a:cubicBezTo>
                  <a:cubicBezTo>
                    <a:pt x="3364" y="2464"/>
                    <a:pt x="3438" y="2353"/>
                    <a:pt x="3512" y="2242"/>
                  </a:cubicBezTo>
                  <a:cubicBezTo>
                    <a:pt x="3623" y="1983"/>
                    <a:pt x="3660" y="1725"/>
                    <a:pt x="3623" y="1466"/>
                  </a:cubicBezTo>
                  <a:cubicBezTo>
                    <a:pt x="3512" y="874"/>
                    <a:pt x="3032" y="431"/>
                    <a:pt x="2514" y="209"/>
                  </a:cubicBezTo>
                  <a:cubicBezTo>
                    <a:pt x="2235" y="80"/>
                    <a:pt x="1906" y="1"/>
                    <a:pt x="1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9"/>
            <p:cNvSpPr/>
            <p:nvPr/>
          </p:nvSpPr>
          <p:spPr>
            <a:xfrm>
              <a:off x="2958250" y="2663800"/>
              <a:ext cx="369750" cy="127600"/>
            </a:xfrm>
            <a:custGeom>
              <a:avLst/>
              <a:gdLst/>
              <a:ahLst/>
              <a:cxnLst/>
              <a:rect l="l" t="t" r="r" b="b"/>
              <a:pathLst>
                <a:path w="14790" h="5104" extrusionOk="0">
                  <a:moveTo>
                    <a:pt x="10975" y="1"/>
                  </a:moveTo>
                  <a:cubicBezTo>
                    <a:pt x="10829" y="1"/>
                    <a:pt x="10683" y="8"/>
                    <a:pt x="10538" y="21"/>
                  </a:cubicBezTo>
                  <a:cubicBezTo>
                    <a:pt x="9946" y="58"/>
                    <a:pt x="9355" y="243"/>
                    <a:pt x="8800" y="502"/>
                  </a:cubicBezTo>
                  <a:cubicBezTo>
                    <a:pt x="8245" y="798"/>
                    <a:pt x="7765" y="1130"/>
                    <a:pt x="7284" y="1537"/>
                  </a:cubicBezTo>
                  <a:cubicBezTo>
                    <a:pt x="6360" y="2239"/>
                    <a:pt x="5436" y="3127"/>
                    <a:pt x="4290" y="3459"/>
                  </a:cubicBezTo>
                  <a:cubicBezTo>
                    <a:pt x="4005" y="3561"/>
                    <a:pt x="3698" y="3618"/>
                    <a:pt x="3394" y="3618"/>
                  </a:cubicBezTo>
                  <a:cubicBezTo>
                    <a:pt x="3144" y="3618"/>
                    <a:pt x="2896" y="3580"/>
                    <a:pt x="2663" y="3496"/>
                  </a:cubicBezTo>
                  <a:cubicBezTo>
                    <a:pt x="2108" y="3312"/>
                    <a:pt x="1665" y="2831"/>
                    <a:pt x="1665" y="2239"/>
                  </a:cubicBezTo>
                  <a:cubicBezTo>
                    <a:pt x="1665" y="1849"/>
                    <a:pt x="2038" y="1400"/>
                    <a:pt x="2430" y="1400"/>
                  </a:cubicBezTo>
                  <a:cubicBezTo>
                    <a:pt x="2483" y="1400"/>
                    <a:pt x="2536" y="1408"/>
                    <a:pt x="2589" y="1426"/>
                  </a:cubicBezTo>
                  <a:cubicBezTo>
                    <a:pt x="2848" y="1500"/>
                    <a:pt x="3070" y="1759"/>
                    <a:pt x="3107" y="2018"/>
                  </a:cubicBezTo>
                  <a:cubicBezTo>
                    <a:pt x="3144" y="2276"/>
                    <a:pt x="2996" y="2461"/>
                    <a:pt x="2774" y="2572"/>
                  </a:cubicBezTo>
                  <a:cubicBezTo>
                    <a:pt x="2687" y="2615"/>
                    <a:pt x="2613" y="2633"/>
                    <a:pt x="2537" y="2633"/>
                  </a:cubicBezTo>
                  <a:cubicBezTo>
                    <a:pt x="2483" y="2633"/>
                    <a:pt x="2428" y="2624"/>
                    <a:pt x="2367" y="2609"/>
                  </a:cubicBezTo>
                  <a:cubicBezTo>
                    <a:pt x="2330" y="2591"/>
                    <a:pt x="2302" y="2581"/>
                    <a:pt x="2279" y="2581"/>
                  </a:cubicBezTo>
                  <a:cubicBezTo>
                    <a:pt x="2256" y="2581"/>
                    <a:pt x="2238" y="2591"/>
                    <a:pt x="2219" y="2609"/>
                  </a:cubicBezTo>
                  <a:cubicBezTo>
                    <a:pt x="2145" y="2646"/>
                    <a:pt x="2145" y="2683"/>
                    <a:pt x="2145" y="2757"/>
                  </a:cubicBezTo>
                  <a:cubicBezTo>
                    <a:pt x="2182" y="3016"/>
                    <a:pt x="2478" y="3164"/>
                    <a:pt x="2737" y="3201"/>
                  </a:cubicBezTo>
                  <a:cubicBezTo>
                    <a:pt x="2808" y="3215"/>
                    <a:pt x="2880" y="3222"/>
                    <a:pt x="2951" y="3222"/>
                  </a:cubicBezTo>
                  <a:cubicBezTo>
                    <a:pt x="3428" y="3222"/>
                    <a:pt x="3870" y="2907"/>
                    <a:pt x="4031" y="2424"/>
                  </a:cubicBezTo>
                  <a:cubicBezTo>
                    <a:pt x="4290" y="1870"/>
                    <a:pt x="4105" y="1204"/>
                    <a:pt x="3772" y="724"/>
                  </a:cubicBezTo>
                  <a:cubicBezTo>
                    <a:pt x="3439" y="354"/>
                    <a:pt x="3033" y="95"/>
                    <a:pt x="2552" y="58"/>
                  </a:cubicBezTo>
                  <a:cubicBezTo>
                    <a:pt x="2476" y="49"/>
                    <a:pt x="2399" y="44"/>
                    <a:pt x="2321" y="44"/>
                  </a:cubicBezTo>
                  <a:cubicBezTo>
                    <a:pt x="1802" y="44"/>
                    <a:pt x="1279" y="254"/>
                    <a:pt x="925" y="576"/>
                  </a:cubicBezTo>
                  <a:cubicBezTo>
                    <a:pt x="482" y="982"/>
                    <a:pt x="223" y="1500"/>
                    <a:pt x="149" y="2055"/>
                  </a:cubicBezTo>
                  <a:cubicBezTo>
                    <a:pt x="1" y="3201"/>
                    <a:pt x="777" y="4310"/>
                    <a:pt x="1776" y="4790"/>
                  </a:cubicBezTo>
                  <a:cubicBezTo>
                    <a:pt x="2225" y="5007"/>
                    <a:pt x="2705" y="5103"/>
                    <a:pt x="3188" y="5103"/>
                  </a:cubicBezTo>
                  <a:cubicBezTo>
                    <a:pt x="3777" y="5103"/>
                    <a:pt x="4370" y="4960"/>
                    <a:pt x="4918" y="4716"/>
                  </a:cubicBezTo>
                  <a:cubicBezTo>
                    <a:pt x="5953" y="4236"/>
                    <a:pt x="6767" y="3422"/>
                    <a:pt x="7580" y="2609"/>
                  </a:cubicBezTo>
                  <a:cubicBezTo>
                    <a:pt x="8393" y="1796"/>
                    <a:pt x="9207" y="982"/>
                    <a:pt x="10353" y="650"/>
                  </a:cubicBezTo>
                  <a:cubicBezTo>
                    <a:pt x="10706" y="547"/>
                    <a:pt x="11073" y="494"/>
                    <a:pt x="11436" y="494"/>
                  </a:cubicBezTo>
                  <a:cubicBezTo>
                    <a:pt x="12254" y="494"/>
                    <a:pt x="13055" y="764"/>
                    <a:pt x="13643" y="1352"/>
                  </a:cubicBezTo>
                  <a:cubicBezTo>
                    <a:pt x="14383" y="2165"/>
                    <a:pt x="14678" y="3496"/>
                    <a:pt x="14087" y="4495"/>
                  </a:cubicBezTo>
                  <a:cubicBezTo>
                    <a:pt x="14789" y="3459"/>
                    <a:pt x="14494" y="2055"/>
                    <a:pt x="13754" y="1167"/>
                  </a:cubicBezTo>
                  <a:cubicBezTo>
                    <a:pt x="13073" y="356"/>
                    <a:pt x="12021" y="1"/>
                    <a:pt x="10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9"/>
            <p:cNvSpPr/>
            <p:nvPr/>
          </p:nvSpPr>
          <p:spPr>
            <a:xfrm>
              <a:off x="2867675" y="2721475"/>
              <a:ext cx="220925" cy="133550"/>
            </a:xfrm>
            <a:custGeom>
              <a:avLst/>
              <a:gdLst/>
              <a:ahLst/>
              <a:cxnLst/>
              <a:rect l="l" t="t" r="r" b="b"/>
              <a:pathLst>
                <a:path w="8837" h="5342" extrusionOk="0">
                  <a:moveTo>
                    <a:pt x="1752" y="1"/>
                  </a:moveTo>
                  <a:cubicBezTo>
                    <a:pt x="932" y="1"/>
                    <a:pt x="324" y="639"/>
                    <a:pt x="149" y="1411"/>
                  </a:cubicBezTo>
                  <a:cubicBezTo>
                    <a:pt x="1" y="2225"/>
                    <a:pt x="297" y="3075"/>
                    <a:pt x="740" y="3740"/>
                  </a:cubicBezTo>
                  <a:cubicBezTo>
                    <a:pt x="740" y="3777"/>
                    <a:pt x="740" y="3777"/>
                    <a:pt x="740" y="3777"/>
                  </a:cubicBezTo>
                  <a:cubicBezTo>
                    <a:pt x="1258" y="4554"/>
                    <a:pt x="2071" y="5145"/>
                    <a:pt x="3032" y="5293"/>
                  </a:cubicBezTo>
                  <a:cubicBezTo>
                    <a:pt x="3225" y="5326"/>
                    <a:pt x="3419" y="5342"/>
                    <a:pt x="3613" y="5342"/>
                  </a:cubicBezTo>
                  <a:cubicBezTo>
                    <a:pt x="4498" y="5342"/>
                    <a:pt x="5386" y="5022"/>
                    <a:pt x="6175" y="4628"/>
                  </a:cubicBezTo>
                  <a:cubicBezTo>
                    <a:pt x="7173" y="4110"/>
                    <a:pt x="8024" y="3445"/>
                    <a:pt x="8837" y="2705"/>
                  </a:cubicBezTo>
                  <a:lnTo>
                    <a:pt x="8837" y="2705"/>
                  </a:lnTo>
                  <a:cubicBezTo>
                    <a:pt x="8541" y="2964"/>
                    <a:pt x="8208" y="3223"/>
                    <a:pt x="7839" y="3445"/>
                  </a:cubicBezTo>
                  <a:cubicBezTo>
                    <a:pt x="6988" y="4073"/>
                    <a:pt x="5990" y="4554"/>
                    <a:pt x="4955" y="4776"/>
                  </a:cubicBezTo>
                  <a:cubicBezTo>
                    <a:pt x="4668" y="4837"/>
                    <a:pt x="4376" y="4870"/>
                    <a:pt x="4086" y="4870"/>
                  </a:cubicBezTo>
                  <a:cubicBezTo>
                    <a:pt x="3328" y="4870"/>
                    <a:pt x="2585" y="4645"/>
                    <a:pt x="1997" y="4110"/>
                  </a:cubicBezTo>
                  <a:cubicBezTo>
                    <a:pt x="1406" y="3519"/>
                    <a:pt x="999" y="2668"/>
                    <a:pt x="1036" y="1818"/>
                  </a:cubicBezTo>
                  <a:cubicBezTo>
                    <a:pt x="1073" y="1485"/>
                    <a:pt x="1184" y="1115"/>
                    <a:pt x="1517" y="968"/>
                  </a:cubicBezTo>
                  <a:cubicBezTo>
                    <a:pt x="1618" y="906"/>
                    <a:pt x="1731" y="879"/>
                    <a:pt x="1849" y="879"/>
                  </a:cubicBezTo>
                  <a:cubicBezTo>
                    <a:pt x="1946" y="879"/>
                    <a:pt x="2045" y="897"/>
                    <a:pt x="2145" y="931"/>
                  </a:cubicBezTo>
                  <a:cubicBezTo>
                    <a:pt x="2367" y="1041"/>
                    <a:pt x="2478" y="1263"/>
                    <a:pt x="2441" y="1522"/>
                  </a:cubicBezTo>
                  <a:cubicBezTo>
                    <a:pt x="2367" y="1781"/>
                    <a:pt x="2219" y="2003"/>
                    <a:pt x="1997" y="2151"/>
                  </a:cubicBezTo>
                  <a:cubicBezTo>
                    <a:pt x="1886" y="2188"/>
                    <a:pt x="1775" y="2262"/>
                    <a:pt x="1665" y="2298"/>
                  </a:cubicBezTo>
                  <a:cubicBezTo>
                    <a:pt x="1591" y="2298"/>
                    <a:pt x="1443" y="2335"/>
                    <a:pt x="1480" y="2409"/>
                  </a:cubicBezTo>
                  <a:cubicBezTo>
                    <a:pt x="1582" y="2537"/>
                    <a:pt x="1772" y="2577"/>
                    <a:pt x="1929" y="2577"/>
                  </a:cubicBezTo>
                  <a:cubicBezTo>
                    <a:pt x="1999" y="2577"/>
                    <a:pt x="2062" y="2569"/>
                    <a:pt x="2108" y="2557"/>
                  </a:cubicBezTo>
                  <a:cubicBezTo>
                    <a:pt x="2367" y="2520"/>
                    <a:pt x="2626" y="2372"/>
                    <a:pt x="2774" y="2188"/>
                  </a:cubicBezTo>
                  <a:cubicBezTo>
                    <a:pt x="3143" y="1818"/>
                    <a:pt x="3291" y="1263"/>
                    <a:pt x="3069" y="783"/>
                  </a:cubicBezTo>
                  <a:cubicBezTo>
                    <a:pt x="2848" y="339"/>
                    <a:pt x="2367" y="43"/>
                    <a:pt x="1886" y="6"/>
                  </a:cubicBezTo>
                  <a:cubicBezTo>
                    <a:pt x="1841" y="3"/>
                    <a:pt x="1796"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9"/>
            <p:cNvSpPr/>
            <p:nvPr/>
          </p:nvSpPr>
          <p:spPr>
            <a:xfrm>
              <a:off x="3157900" y="2706250"/>
              <a:ext cx="146075" cy="110600"/>
            </a:xfrm>
            <a:custGeom>
              <a:avLst/>
              <a:gdLst/>
              <a:ahLst/>
              <a:cxnLst/>
              <a:rect l="l" t="t" r="r" b="b"/>
              <a:pathLst>
                <a:path w="5843" h="4424" extrusionOk="0">
                  <a:moveTo>
                    <a:pt x="3613" y="0"/>
                  </a:moveTo>
                  <a:cubicBezTo>
                    <a:pt x="3280" y="0"/>
                    <a:pt x="2942" y="52"/>
                    <a:pt x="2626" y="135"/>
                  </a:cubicBezTo>
                  <a:cubicBezTo>
                    <a:pt x="1590" y="393"/>
                    <a:pt x="592" y="948"/>
                    <a:pt x="186" y="2020"/>
                  </a:cubicBezTo>
                  <a:cubicBezTo>
                    <a:pt x="1" y="2575"/>
                    <a:pt x="1" y="3203"/>
                    <a:pt x="296" y="3721"/>
                  </a:cubicBezTo>
                  <a:cubicBezTo>
                    <a:pt x="444" y="3943"/>
                    <a:pt x="629" y="4128"/>
                    <a:pt x="851" y="4275"/>
                  </a:cubicBezTo>
                  <a:cubicBezTo>
                    <a:pt x="962" y="4349"/>
                    <a:pt x="1073" y="4386"/>
                    <a:pt x="1221" y="4423"/>
                  </a:cubicBezTo>
                  <a:cubicBezTo>
                    <a:pt x="1295" y="4423"/>
                    <a:pt x="1443" y="4423"/>
                    <a:pt x="1479" y="4349"/>
                  </a:cubicBezTo>
                  <a:cubicBezTo>
                    <a:pt x="1516" y="4238"/>
                    <a:pt x="1369" y="4091"/>
                    <a:pt x="1332" y="4017"/>
                  </a:cubicBezTo>
                  <a:cubicBezTo>
                    <a:pt x="1221" y="3869"/>
                    <a:pt x="1147" y="3721"/>
                    <a:pt x="1110" y="3573"/>
                  </a:cubicBezTo>
                  <a:cubicBezTo>
                    <a:pt x="962" y="3240"/>
                    <a:pt x="962" y="2871"/>
                    <a:pt x="1073" y="2575"/>
                  </a:cubicBezTo>
                  <a:cubicBezTo>
                    <a:pt x="1258" y="1983"/>
                    <a:pt x="1701" y="1540"/>
                    <a:pt x="2219" y="1207"/>
                  </a:cubicBezTo>
                  <a:lnTo>
                    <a:pt x="2219" y="1207"/>
                  </a:lnTo>
                  <a:cubicBezTo>
                    <a:pt x="2167" y="1241"/>
                    <a:pt x="2149" y="1254"/>
                    <a:pt x="2151" y="1254"/>
                  </a:cubicBezTo>
                  <a:cubicBezTo>
                    <a:pt x="2154" y="1254"/>
                    <a:pt x="2272" y="1178"/>
                    <a:pt x="2269" y="1178"/>
                  </a:cubicBezTo>
                  <a:lnTo>
                    <a:pt x="2269" y="1178"/>
                  </a:lnTo>
                  <a:cubicBezTo>
                    <a:pt x="2267" y="1178"/>
                    <a:pt x="2253" y="1186"/>
                    <a:pt x="2219" y="1207"/>
                  </a:cubicBezTo>
                  <a:cubicBezTo>
                    <a:pt x="2739" y="851"/>
                    <a:pt x="3422" y="515"/>
                    <a:pt x="4086" y="515"/>
                  </a:cubicBezTo>
                  <a:cubicBezTo>
                    <a:pt x="4319" y="515"/>
                    <a:pt x="4549" y="556"/>
                    <a:pt x="4770" y="652"/>
                  </a:cubicBezTo>
                  <a:cubicBezTo>
                    <a:pt x="5583" y="1022"/>
                    <a:pt x="5731" y="1946"/>
                    <a:pt x="5842" y="2723"/>
                  </a:cubicBezTo>
                  <a:cubicBezTo>
                    <a:pt x="5805" y="1946"/>
                    <a:pt x="5768" y="1096"/>
                    <a:pt x="5140" y="541"/>
                  </a:cubicBezTo>
                  <a:cubicBezTo>
                    <a:pt x="4722" y="147"/>
                    <a:pt x="4174" y="0"/>
                    <a:pt x="3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9"/>
            <p:cNvSpPr/>
            <p:nvPr/>
          </p:nvSpPr>
          <p:spPr>
            <a:xfrm>
              <a:off x="3206900" y="2731200"/>
              <a:ext cx="92400" cy="66850"/>
            </a:xfrm>
            <a:custGeom>
              <a:avLst/>
              <a:gdLst/>
              <a:ahLst/>
              <a:cxnLst/>
              <a:rect l="l" t="t" r="r" b="b"/>
              <a:pathLst>
                <a:path w="3696" h="2674" extrusionOk="0">
                  <a:moveTo>
                    <a:pt x="3660" y="1463"/>
                  </a:moveTo>
                  <a:cubicBezTo>
                    <a:pt x="3660" y="1464"/>
                    <a:pt x="3660" y="1465"/>
                    <a:pt x="3660" y="1466"/>
                  </a:cubicBezTo>
                  <a:cubicBezTo>
                    <a:pt x="3660" y="1503"/>
                    <a:pt x="3660" y="1540"/>
                    <a:pt x="3660" y="1614"/>
                  </a:cubicBezTo>
                  <a:cubicBezTo>
                    <a:pt x="3664" y="1563"/>
                    <a:pt x="3664" y="1513"/>
                    <a:pt x="3660" y="1463"/>
                  </a:cubicBezTo>
                  <a:close/>
                  <a:moveTo>
                    <a:pt x="2094" y="1"/>
                  </a:moveTo>
                  <a:cubicBezTo>
                    <a:pt x="1773" y="1"/>
                    <a:pt x="1447" y="80"/>
                    <a:pt x="1146" y="209"/>
                  </a:cubicBezTo>
                  <a:cubicBezTo>
                    <a:pt x="629" y="431"/>
                    <a:pt x="185" y="874"/>
                    <a:pt x="74" y="1466"/>
                  </a:cubicBezTo>
                  <a:cubicBezTo>
                    <a:pt x="0" y="1725"/>
                    <a:pt x="37" y="1983"/>
                    <a:pt x="185" y="2242"/>
                  </a:cubicBezTo>
                  <a:cubicBezTo>
                    <a:pt x="222" y="2353"/>
                    <a:pt x="333" y="2464"/>
                    <a:pt x="444" y="2575"/>
                  </a:cubicBezTo>
                  <a:cubicBezTo>
                    <a:pt x="472" y="2603"/>
                    <a:pt x="585" y="2674"/>
                    <a:pt x="671" y="2674"/>
                  </a:cubicBezTo>
                  <a:cubicBezTo>
                    <a:pt x="698" y="2674"/>
                    <a:pt x="722" y="2667"/>
                    <a:pt x="740" y="2649"/>
                  </a:cubicBezTo>
                  <a:cubicBezTo>
                    <a:pt x="740" y="2612"/>
                    <a:pt x="666" y="2501"/>
                    <a:pt x="666" y="2427"/>
                  </a:cubicBezTo>
                  <a:cubicBezTo>
                    <a:pt x="592" y="2353"/>
                    <a:pt x="555" y="2242"/>
                    <a:pt x="555" y="2168"/>
                  </a:cubicBezTo>
                  <a:cubicBezTo>
                    <a:pt x="481" y="1983"/>
                    <a:pt x="481" y="1762"/>
                    <a:pt x="555" y="1540"/>
                  </a:cubicBezTo>
                  <a:cubicBezTo>
                    <a:pt x="666" y="1170"/>
                    <a:pt x="961" y="874"/>
                    <a:pt x="1294" y="616"/>
                  </a:cubicBezTo>
                  <a:cubicBezTo>
                    <a:pt x="1357" y="584"/>
                    <a:pt x="1379" y="573"/>
                    <a:pt x="1382" y="573"/>
                  </a:cubicBezTo>
                  <a:lnTo>
                    <a:pt x="1382" y="573"/>
                  </a:lnTo>
                  <a:cubicBezTo>
                    <a:pt x="1386" y="573"/>
                    <a:pt x="1352" y="594"/>
                    <a:pt x="1331" y="616"/>
                  </a:cubicBezTo>
                  <a:cubicBezTo>
                    <a:pt x="1602" y="418"/>
                    <a:pt x="1955" y="303"/>
                    <a:pt x="2303" y="303"/>
                  </a:cubicBezTo>
                  <a:cubicBezTo>
                    <a:pt x="2477" y="303"/>
                    <a:pt x="2650" y="332"/>
                    <a:pt x="2810" y="394"/>
                  </a:cubicBezTo>
                  <a:cubicBezTo>
                    <a:pt x="3280" y="528"/>
                    <a:pt x="3629" y="968"/>
                    <a:pt x="3660" y="1463"/>
                  </a:cubicBezTo>
                  <a:lnTo>
                    <a:pt x="3660" y="1463"/>
                  </a:lnTo>
                  <a:cubicBezTo>
                    <a:pt x="3696" y="910"/>
                    <a:pt x="3290" y="356"/>
                    <a:pt x="2773" y="135"/>
                  </a:cubicBezTo>
                  <a:cubicBezTo>
                    <a:pt x="2556" y="42"/>
                    <a:pt x="2326" y="1"/>
                    <a:pt x="20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49"/>
          <p:cNvGrpSpPr/>
          <p:nvPr/>
        </p:nvGrpSpPr>
        <p:grpSpPr>
          <a:xfrm>
            <a:off x="3119138" y="3830829"/>
            <a:ext cx="2905724" cy="497524"/>
            <a:chOff x="2867675" y="3224975"/>
            <a:chExt cx="1936375" cy="331550"/>
          </a:xfrm>
        </p:grpSpPr>
        <p:sp>
          <p:nvSpPr>
            <p:cNvPr id="1865" name="Google Shape;1865;p49"/>
            <p:cNvSpPr/>
            <p:nvPr/>
          </p:nvSpPr>
          <p:spPr>
            <a:xfrm>
              <a:off x="3328900" y="3258150"/>
              <a:ext cx="1014875" cy="298375"/>
            </a:xfrm>
            <a:custGeom>
              <a:avLst/>
              <a:gdLst/>
              <a:ahLst/>
              <a:cxnLst/>
              <a:rect l="l" t="t" r="r" b="b"/>
              <a:pathLst>
                <a:path w="40595" h="11935" extrusionOk="0">
                  <a:moveTo>
                    <a:pt x="20630" y="7155"/>
                  </a:moveTo>
                  <a:cubicBezTo>
                    <a:pt x="20630" y="7155"/>
                    <a:pt x="20630" y="7155"/>
                    <a:pt x="20630" y="7155"/>
                  </a:cubicBezTo>
                  <a:cubicBezTo>
                    <a:pt x="20630" y="7155"/>
                    <a:pt x="20630" y="7155"/>
                    <a:pt x="20630" y="7155"/>
                  </a:cubicBezTo>
                  <a:close/>
                  <a:moveTo>
                    <a:pt x="20223" y="7044"/>
                  </a:moveTo>
                  <a:cubicBezTo>
                    <a:pt x="20190" y="7094"/>
                    <a:pt x="20172" y="7151"/>
                    <a:pt x="20158" y="7213"/>
                  </a:cubicBezTo>
                  <a:lnTo>
                    <a:pt x="20158" y="7213"/>
                  </a:lnTo>
                  <a:cubicBezTo>
                    <a:pt x="20175" y="7154"/>
                    <a:pt x="20197" y="7097"/>
                    <a:pt x="20223" y="7044"/>
                  </a:cubicBezTo>
                  <a:close/>
                  <a:moveTo>
                    <a:pt x="20371" y="7044"/>
                  </a:moveTo>
                  <a:cubicBezTo>
                    <a:pt x="20394" y="7133"/>
                    <a:pt x="20416" y="7237"/>
                    <a:pt x="20438" y="7337"/>
                  </a:cubicBezTo>
                  <a:lnTo>
                    <a:pt x="20438" y="7337"/>
                  </a:lnTo>
                  <a:cubicBezTo>
                    <a:pt x="20426" y="7229"/>
                    <a:pt x="20399" y="7126"/>
                    <a:pt x="20371" y="7044"/>
                  </a:cubicBezTo>
                  <a:close/>
                  <a:moveTo>
                    <a:pt x="20158" y="7213"/>
                  </a:moveTo>
                  <a:cubicBezTo>
                    <a:pt x="20137" y="7286"/>
                    <a:pt x="20123" y="7361"/>
                    <a:pt x="20117" y="7432"/>
                  </a:cubicBezTo>
                  <a:lnTo>
                    <a:pt x="20117" y="7432"/>
                  </a:lnTo>
                  <a:cubicBezTo>
                    <a:pt x="20134" y="7357"/>
                    <a:pt x="20143" y="7283"/>
                    <a:pt x="20158" y="7213"/>
                  </a:cubicBezTo>
                  <a:close/>
                  <a:moveTo>
                    <a:pt x="19927" y="7155"/>
                  </a:moveTo>
                  <a:cubicBezTo>
                    <a:pt x="19927" y="7303"/>
                    <a:pt x="19890" y="7487"/>
                    <a:pt x="19817" y="7635"/>
                  </a:cubicBezTo>
                  <a:cubicBezTo>
                    <a:pt x="19854" y="7450"/>
                    <a:pt x="19890" y="7303"/>
                    <a:pt x="19927" y="7155"/>
                  </a:cubicBezTo>
                  <a:close/>
                  <a:moveTo>
                    <a:pt x="23622" y="7903"/>
                  </a:moveTo>
                  <a:lnTo>
                    <a:pt x="23622" y="7903"/>
                  </a:lnTo>
                  <a:cubicBezTo>
                    <a:pt x="23612" y="7910"/>
                    <a:pt x="23598" y="7921"/>
                    <a:pt x="23588" y="7931"/>
                  </a:cubicBezTo>
                  <a:cubicBezTo>
                    <a:pt x="23599" y="7922"/>
                    <a:pt x="23611" y="7912"/>
                    <a:pt x="23622" y="7903"/>
                  </a:cubicBezTo>
                  <a:close/>
                  <a:moveTo>
                    <a:pt x="20075" y="7894"/>
                  </a:moveTo>
                  <a:cubicBezTo>
                    <a:pt x="20075" y="8153"/>
                    <a:pt x="20149" y="8412"/>
                    <a:pt x="20223" y="8670"/>
                  </a:cubicBezTo>
                  <a:cubicBezTo>
                    <a:pt x="20223" y="8670"/>
                    <a:pt x="20260" y="8670"/>
                    <a:pt x="20260" y="8707"/>
                  </a:cubicBezTo>
                  <a:cubicBezTo>
                    <a:pt x="20186" y="8855"/>
                    <a:pt x="20112" y="9003"/>
                    <a:pt x="20001" y="9151"/>
                  </a:cubicBezTo>
                  <a:lnTo>
                    <a:pt x="19964" y="9151"/>
                  </a:lnTo>
                  <a:cubicBezTo>
                    <a:pt x="19927" y="9003"/>
                    <a:pt x="19854" y="8818"/>
                    <a:pt x="19817" y="8633"/>
                  </a:cubicBezTo>
                  <a:cubicBezTo>
                    <a:pt x="19927" y="8375"/>
                    <a:pt x="20001" y="8116"/>
                    <a:pt x="20075" y="7894"/>
                  </a:cubicBezTo>
                  <a:close/>
                  <a:moveTo>
                    <a:pt x="20482" y="7894"/>
                  </a:moveTo>
                  <a:cubicBezTo>
                    <a:pt x="20556" y="8116"/>
                    <a:pt x="20630" y="8375"/>
                    <a:pt x="20741" y="8633"/>
                  </a:cubicBezTo>
                  <a:cubicBezTo>
                    <a:pt x="20704" y="8818"/>
                    <a:pt x="20667" y="9003"/>
                    <a:pt x="20593" y="9151"/>
                  </a:cubicBezTo>
                  <a:lnTo>
                    <a:pt x="20556" y="9151"/>
                  </a:lnTo>
                  <a:cubicBezTo>
                    <a:pt x="20482" y="9003"/>
                    <a:pt x="20408" y="8855"/>
                    <a:pt x="20334" y="8707"/>
                  </a:cubicBezTo>
                  <a:cubicBezTo>
                    <a:pt x="20334" y="8670"/>
                    <a:pt x="20334" y="8670"/>
                    <a:pt x="20334" y="8670"/>
                  </a:cubicBezTo>
                  <a:cubicBezTo>
                    <a:pt x="20445" y="8412"/>
                    <a:pt x="20482" y="8153"/>
                    <a:pt x="20482" y="7894"/>
                  </a:cubicBezTo>
                  <a:close/>
                  <a:moveTo>
                    <a:pt x="20297" y="8781"/>
                  </a:moveTo>
                  <a:cubicBezTo>
                    <a:pt x="20371" y="8966"/>
                    <a:pt x="20445" y="9114"/>
                    <a:pt x="20556" y="9262"/>
                  </a:cubicBezTo>
                  <a:cubicBezTo>
                    <a:pt x="20482" y="9447"/>
                    <a:pt x="20408" y="9632"/>
                    <a:pt x="20297" y="9780"/>
                  </a:cubicBezTo>
                  <a:cubicBezTo>
                    <a:pt x="20186" y="9632"/>
                    <a:pt x="20075" y="9447"/>
                    <a:pt x="20001" y="9262"/>
                  </a:cubicBezTo>
                  <a:cubicBezTo>
                    <a:pt x="20112" y="9114"/>
                    <a:pt x="20223" y="8966"/>
                    <a:pt x="20297" y="8781"/>
                  </a:cubicBezTo>
                  <a:close/>
                  <a:moveTo>
                    <a:pt x="4154" y="0"/>
                  </a:moveTo>
                  <a:cubicBezTo>
                    <a:pt x="3772" y="0"/>
                    <a:pt x="3385" y="41"/>
                    <a:pt x="2995" y="130"/>
                  </a:cubicBezTo>
                  <a:cubicBezTo>
                    <a:pt x="2145" y="352"/>
                    <a:pt x="1331" y="833"/>
                    <a:pt x="740" y="1498"/>
                  </a:cubicBezTo>
                  <a:cubicBezTo>
                    <a:pt x="481" y="1831"/>
                    <a:pt x="222" y="2238"/>
                    <a:pt x="111" y="2644"/>
                  </a:cubicBezTo>
                  <a:cubicBezTo>
                    <a:pt x="37" y="2829"/>
                    <a:pt x="0" y="3051"/>
                    <a:pt x="0" y="3236"/>
                  </a:cubicBezTo>
                  <a:cubicBezTo>
                    <a:pt x="0" y="3310"/>
                    <a:pt x="0" y="3679"/>
                    <a:pt x="111" y="3716"/>
                  </a:cubicBezTo>
                  <a:cubicBezTo>
                    <a:pt x="222" y="3716"/>
                    <a:pt x="296" y="3458"/>
                    <a:pt x="333" y="3384"/>
                  </a:cubicBezTo>
                  <a:cubicBezTo>
                    <a:pt x="407" y="3273"/>
                    <a:pt x="481" y="3125"/>
                    <a:pt x="555" y="2977"/>
                  </a:cubicBezTo>
                  <a:cubicBezTo>
                    <a:pt x="740" y="2681"/>
                    <a:pt x="961" y="2422"/>
                    <a:pt x="1220" y="2201"/>
                  </a:cubicBezTo>
                  <a:cubicBezTo>
                    <a:pt x="1738" y="1720"/>
                    <a:pt x="2366" y="1387"/>
                    <a:pt x="3032" y="1239"/>
                  </a:cubicBezTo>
                  <a:cubicBezTo>
                    <a:pt x="3296" y="1188"/>
                    <a:pt x="3562" y="1164"/>
                    <a:pt x="3828" y="1164"/>
                  </a:cubicBezTo>
                  <a:cubicBezTo>
                    <a:pt x="4898" y="1164"/>
                    <a:pt x="5959" y="1549"/>
                    <a:pt x="6877" y="2053"/>
                  </a:cubicBezTo>
                  <a:cubicBezTo>
                    <a:pt x="8171" y="2829"/>
                    <a:pt x="9280" y="3901"/>
                    <a:pt x="10278" y="5047"/>
                  </a:cubicBezTo>
                  <a:cubicBezTo>
                    <a:pt x="11239" y="6156"/>
                    <a:pt x="12053" y="7376"/>
                    <a:pt x="13051" y="8449"/>
                  </a:cubicBezTo>
                  <a:cubicBezTo>
                    <a:pt x="14049" y="9521"/>
                    <a:pt x="15380" y="10445"/>
                    <a:pt x="16896" y="10593"/>
                  </a:cubicBezTo>
                  <a:cubicBezTo>
                    <a:pt x="17019" y="10605"/>
                    <a:pt x="17143" y="10611"/>
                    <a:pt x="17266" y="10611"/>
                  </a:cubicBezTo>
                  <a:cubicBezTo>
                    <a:pt x="18291" y="10611"/>
                    <a:pt x="19301" y="10202"/>
                    <a:pt x="19927" y="9410"/>
                  </a:cubicBezTo>
                  <a:cubicBezTo>
                    <a:pt x="19964" y="9595"/>
                    <a:pt x="20075" y="9780"/>
                    <a:pt x="20149" y="9964"/>
                  </a:cubicBezTo>
                  <a:cubicBezTo>
                    <a:pt x="20001" y="10223"/>
                    <a:pt x="19817" y="10445"/>
                    <a:pt x="19595" y="10630"/>
                  </a:cubicBezTo>
                  <a:cubicBezTo>
                    <a:pt x="18960" y="11159"/>
                    <a:pt x="18169" y="11385"/>
                    <a:pt x="17365" y="11385"/>
                  </a:cubicBezTo>
                  <a:cubicBezTo>
                    <a:pt x="16764" y="11385"/>
                    <a:pt x="16156" y="11258"/>
                    <a:pt x="15602" y="11037"/>
                  </a:cubicBezTo>
                  <a:cubicBezTo>
                    <a:pt x="14271" y="10482"/>
                    <a:pt x="13347" y="9410"/>
                    <a:pt x="12496" y="8301"/>
                  </a:cubicBezTo>
                  <a:cubicBezTo>
                    <a:pt x="11683" y="7229"/>
                    <a:pt x="10796" y="6156"/>
                    <a:pt x="9613" y="5454"/>
                  </a:cubicBezTo>
                  <a:cubicBezTo>
                    <a:pt x="8866" y="5006"/>
                    <a:pt x="8002" y="4725"/>
                    <a:pt x="7133" y="4725"/>
                  </a:cubicBezTo>
                  <a:cubicBezTo>
                    <a:pt x="6712" y="4725"/>
                    <a:pt x="6289" y="4791"/>
                    <a:pt x="5879" y="4936"/>
                  </a:cubicBezTo>
                  <a:cubicBezTo>
                    <a:pt x="4622" y="5343"/>
                    <a:pt x="3512" y="6600"/>
                    <a:pt x="3549" y="7968"/>
                  </a:cubicBezTo>
                  <a:cubicBezTo>
                    <a:pt x="3586" y="8670"/>
                    <a:pt x="3808" y="9299"/>
                    <a:pt x="4252" y="9817"/>
                  </a:cubicBezTo>
                  <a:cubicBezTo>
                    <a:pt x="4733" y="10371"/>
                    <a:pt x="5435" y="10704"/>
                    <a:pt x="6137" y="10704"/>
                  </a:cubicBezTo>
                  <a:cubicBezTo>
                    <a:pt x="6729" y="10704"/>
                    <a:pt x="7283" y="10482"/>
                    <a:pt x="7690" y="10038"/>
                  </a:cubicBezTo>
                  <a:cubicBezTo>
                    <a:pt x="8208" y="9521"/>
                    <a:pt x="8467" y="8744"/>
                    <a:pt x="8282" y="8042"/>
                  </a:cubicBezTo>
                  <a:cubicBezTo>
                    <a:pt x="8104" y="7401"/>
                    <a:pt x="7548" y="6931"/>
                    <a:pt x="6879" y="6931"/>
                  </a:cubicBezTo>
                  <a:cubicBezTo>
                    <a:pt x="6853" y="6931"/>
                    <a:pt x="6828" y="6931"/>
                    <a:pt x="6803" y="6933"/>
                  </a:cubicBezTo>
                  <a:cubicBezTo>
                    <a:pt x="6507" y="6970"/>
                    <a:pt x="6137" y="7118"/>
                    <a:pt x="6063" y="7413"/>
                  </a:cubicBezTo>
                  <a:cubicBezTo>
                    <a:pt x="6063" y="7487"/>
                    <a:pt x="6026" y="7561"/>
                    <a:pt x="6100" y="7598"/>
                  </a:cubicBezTo>
                  <a:cubicBezTo>
                    <a:pt x="6119" y="7635"/>
                    <a:pt x="6147" y="7645"/>
                    <a:pt x="6179" y="7645"/>
                  </a:cubicBezTo>
                  <a:cubicBezTo>
                    <a:pt x="6211" y="7645"/>
                    <a:pt x="6248" y="7635"/>
                    <a:pt x="6285" y="7635"/>
                  </a:cubicBezTo>
                  <a:cubicBezTo>
                    <a:pt x="6325" y="7625"/>
                    <a:pt x="6367" y="7621"/>
                    <a:pt x="6411" y="7621"/>
                  </a:cubicBezTo>
                  <a:cubicBezTo>
                    <a:pt x="6530" y="7621"/>
                    <a:pt x="6658" y="7655"/>
                    <a:pt x="6766" y="7709"/>
                  </a:cubicBezTo>
                  <a:cubicBezTo>
                    <a:pt x="7025" y="7857"/>
                    <a:pt x="7173" y="8116"/>
                    <a:pt x="7099" y="8412"/>
                  </a:cubicBezTo>
                  <a:cubicBezTo>
                    <a:pt x="6988" y="8707"/>
                    <a:pt x="6729" y="9003"/>
                    <a:pt x="6396" y="9077"/>
                  </a:cubicBezTo>
                  <a:cubicBezTo>
                    <a:pt x="6357" y="9085"/>
                    <a:pt x="6317" y="9089"/>
                    <a:pt x="6279" y="9089"/>
                  </a:cubicBezTo>
                  <a:cubicBezTo>
                    <a:pt x="5776" y="9089"/>
                    <a:pt x="5364" y="8449"/>
                    <a:pt x="5398" y="7968"/>
                  </a:cubicBezTo>
                  <a:cubicBezTo>
                    <a:pt x="5472" y="7266"/>
                    <a:pt x="6100" y="6748"/>
                    <a:pt x="6766" y="6600"/>
                  </a:cubicBezTo>
                  <a:cubicBezTo>
                    <a:pt x="6969" y="6555"/>
                    <a:pt x="7173" y="6534"/>
                    <a:pt x="7375" y="6534"/>
                  </a:cubicBezTo>
                  <a:cubicBezTo>
                    <a:pt x="7835" y="6534"/>
                    <a:pt x="8289" y="6642"/>
                    <a:pt x="8725" y="6822"/>
                  </a:cubicBezTo>
                  <a:cubicBezTo>
                    <a:pt x="10056" y="7376"/>
                    <a:pt x="11018" y="8560"/>
                    <a:pt x="12016" y="9558"/>
                  </a:cubicBezTo>
                  <a:cubicBezTo>
                    <a:pt x="12533" y="10075"/>
                    <a:pt x="13088" y="10593"/>
                    <a:pt x="13716" y="11000"/>
                  </a:cubicBezTo>
                  <a:cubicBezTo>
                    <a:pt x="14308" y="11369"/>
                    <a:pt x="15010" y="11665"/>
                    <a:pt x="15713" y="11813"/>
                  </a:cubicBezTo>
                  <a:cubicBezTo>
                    <a:pt x="16089" y="11892"/>
                    <a:pt x="16476" y="11934"/>
                    <a:pt x="16860" y="11934"/>
                  </a:cubicBezTo>
                  <a:cubicBezTo>
                    <a:pt x="17912" y="11934"/>
                    <a:pt x="18948" y="11620"/>
                    <a:pt x="19706" y="10889"/>
                  </a:cubicBezTo>
                  <a:cubicBezTo>
                    <a:pt x="19927" y="10667"/>
                    <a:pt x="20112" y="10445"/>
                    <a:pt x="20297" y="10186"/>
                  </a:cubicBezTo>
                  <a:cubicBezTo>
                    <a:pt x="20445" y="10445"/>
                    <a:pt x="20630" y="10667"/>
                    <a:pt x="20852" y="10889"/>
                  </a:cubicBezTo>
                  <a:cubicBezTo>
                    <a:pt x="21637" y="11620"/>
                    <a:pt x="22679" y="11934"/>
                    <a:pt x="23719" y="11934"/>
                  </a:cubicBezTo>
                  <a:cubicBezTo>
                    <a:pt x="24099" y="11934"/>
                    <a:pt x="24478" y="11892"/>
                    <a:pt x="24845" y="11813"/>
                  </a:cubicBezTo>
                  <a:cubicBezTo>
                    <a:pt x="25584" y="11665"/>
                    <a:pt x="26249" y="11369"/>
                    <a:pt x="26878" y="11000"/>
                  </a:cubicBezTo>
                  <a:cubicBezTo>
                    <a:pt x="27469" y="10593"/>
                    <a:pt x="28024" y="10075"/>
                    <a:pt x="28542" y="9558"/>
                  </a:cubicBezTo>
                  <a:cubicBezTo>
                    <a:pt x="29577" y="8560"/>
                    <a:pt x="30538" y="7376"/>
                    <a:pt x="31869" y="6822"/>
                  </a:cubicBezTo>
                  <a:cubicBezTo>
                    <a:pt x="32305" y="6642"/>
                    <a:pt x="32760" y="6534"/>
                    <a:pt x="33207" y="6534"/>
                  </a:cubicBezTo>
                  <a:cubicBezTo>
                    <a:pt x="33404" y="6534"/>
                    <a:pt x="33599" y="6555"/>
                    <a:pt x="33791" y="6600"/>
                  </a:cubicBezTo>
                  <a:cubicBezTo>
                    <a:pt x="34494" y="6748"/>
                    <a:pt x="35085" y="7266"/>
                    <a:pt x="35196" y="7968"/>
                  </a:cubicBezTo>
                  <a:cubicBezTo>
                    <a:pt x="35231" y="8449"/>
                    <a:pt x="34819" y="9089"/>
                    <a:pt x="34286" y="9089"/>
                  </a:cubicBezTo>
                  <a:cubicBezTo>
                    <a:pt x="34245" y="9089"/>
                    <a:pt x="34203" y="9085"/>
                    <a:pt x="34161" y="9077"/>
                  </a:cubicBezTo>
                  <a:cubicBezTo>
                    <a:pt x="33865" y="9003"/>
                    <a:pt x="33570" y="8707"/>
                    <a:pt x="33496" y="8412"/>
                  </a:cubicBezTo>
                  <a:cubicBezTo>
                    <a:pt x="33422" y="8116"/>
                    <a:pt x="33533" y="7857"/>
                    <a:pt x="33791" y="7709"/>
                  </a:cubicBezTo>
                  <a:cubicBezTo>
                    <a:pt x="33927" y="7655"/>
                    <a:pt x="34042" y="7621"/>
                    <a:pt x="34167" y="7621"/>
                  </a:cubicBezTo>
                  <a:cubicBezTo>
                    <a:pt x="34213" y="7621"/>
                    <a:pt x="34260" y="7625"/>
                    <a:pt x="34309" y="7635"/>
                  </a:cubicBezTo>
                  <a:cubicBezTo>
                    <a:pt x="34328" y="7635"/>
                    <a:pt x="34365" y="7645"/>
                    <a:pt x="34401" y="7645"/>
                  </a:cubicBezTo>
                  <a:cubicBezTo>
                    <a:pt x="34438" y="7645"/>
                    <a:pt x="34475" y="7635"/>
                    <a:pt x="34494" y="7598"/>
                  </a:cubicBezTo>
                  <a:cubicBezTo>
                    <a:pt x="34531" y="7561"/>
                    <a:pt x="34531" y="7487"/>
                    <a:pt x="34531" y="7413"/>
                  </a:cubicBezTo>
                  <a:cubicBezTo>
                    <a:pt x="34457" y="7118"/>
                    <a:pt x="34087" y="6970"/>
                    <a:pt x="33791" y="6933"/>
                  </a:cubicBezTo>
                  <a:cubicBezTo>
                    <a:pt x="33766" y="6931"/>
                    <a:pt x="33741" y="6931"/>
                    <a:pt x="33716" y="6931"/>
                  </a:cubicBezTo>
                  <a:cubicBezTo>
                    <a:pt x="33047" y="6931"/>
                    <a:pt x="32491" y="7401"/>
                    <a:pt x="32313" y="8042"/>
                  </a:cubicBezTo>
                  <a:cubicBezTo>
                    <a:pt x="32128" y="8744"/>
                    <a:pt x="32387" y="9521"/>
                    <a:pt x="32867" y="10038"/>
                  </a:cubicBezTo>
                  <a:cubicBezTo>
                    <a:pt x="33274" y="10482"/>
                    <a:pt x="33828" y="10704"/>
                    <a:pt x="34420" y="10704"/>
                  </a:cubicBezTo>
                  <a:cubicBezTo>
                    <a:pt x="35159" y="10704"/>
                    <a:pt x="35825" y="10371"/>
                    <a:pt x="36305" y="9817"/>
                  </a:cubicBezTo>
                  <a:cubicBezTo>
                    <a:pt x="36786" y="9299"/>
                    <a:pt x="37008" y="8670"/>
                    <a:pt x="37008" y="7968"/>
                  </a:cubicBezTo>
                  <a:cubicBezTo>
                    <a:pt x="37045" y="6600"/>
                    <a:pt x="35973" y="5343"/>
                    <a:pt x="34679" y="4936"/>
                  </a:cubicBezTo>
                  <a:cubicBezTo>
                    <a:pt x="34268" y="4791"/>
                    <a:pt x="33850" y="4725"/>
                    <a:pt x="33432" y="4725"/>
                  </a:cubicBezTo>
                  <a:cubicBezTo>
                    <a:pt x="32572" y="4725"/>
                    <a:pt x="31716" y="5006"/>
                    <a:pt x="30945" y="5454"/>
                  </a:cubicBezTo>
                  <a:cubicBezTo>
                    <a:pt x="29762" y="6156"/>
                    <a:pt x="28911" y="7229"/>
                    <a:pt x="28061" y="8301"/>
                  </a:cubicBezTo>
                  <a:cubicBezTo>
                    <a:pt x="27211" y="9410"/>
                    <a:pt x="26323" y="10482"/>
                    <a:pt x="24992" y="11037"/>
                  </a:cubicBezTo>
                  <a:cubicBezTo>
                    <a:pt x="24445" y="11256"/>
                    <a:pt x="23844" y="11382"/>
                    <a:pt x="23249" y="11382"/>
                  </a:cubicBezTo>
                  <a:cubicBezTo>
                    <a:pt x="22439" y="11382"/>
                    <a:pt x="21639" y="11147"/>
                    <a:pt x="21000" y="10593"/>
                  </a:cubicBezTo>
                  <a:cubicBezTo>
                    <a:pt x="20778" y="10408"/>
                    <a:pt x="20593" y="10223"/>
                    <a:pt x="20408" y="9964"/>
                  </a:cubicBezTo>
                  <a:cubicBezTo>
                    <a:pt x="20519" y="9780"/>
                    <a:pt x="20593" y="9595"/>
                    <a:pt x="20667" y="9410"/>
                  </a:cubicBezTo>
                  <a:cubicBezTo>
                    <a:pt x="21294" y="10202"/>
                    <a:pt x="22303" y="10611"/>
                    <a:pt x="23328" y="10611"/>
                  </a:cubicBezTo>
                  <a:cubicBezTo>
                    <a:pt x="23452" y="10611"/>
                    <a:pt x="23575" y="10605"/>
                    <a:pt x="23698" y="10593"/>
                  </a:cubicBezTo>
                  <a:cubicBezTo>
                    <a:pt x="25177" y="10445"/>
                    <a:pt x="26508" y="9521"/>
                    <a:pt x="27506" y="8449"/>
                  </a:cubicBezTo>
                  <a:cubicBezTo>
                    <a:pt x="28505" y="7376"/>
                    <a:pt x="29355" y="6156"/>
                    <a:pt x="30316" y="5047"/>
                  </a:cubicBezTo>
                  <a:cubicBezTo>
                    <a:pt x="31277" y="3901"/>
                    <a:pt x="32387" y="2829"/>
                    <a:pt x="33718" y="2053"/>
                  </a:cubicBezTo>
                  <a:cubicBezTo>
                    <a:pt x="34606" y="1549"/>
                    <a:pt x="35685" y="1164"/>
                    <a:pt x="36744" y="1164"/>
                  </a:cubicBezTo>
                  <a:cubicBezTo>
                    <a:pt x="37007" y="1164"/>
                    <a:pt x="37268" y="1188"/>
                    <a:pt x="37526" y="1239"/>
                  </a:cubicBezTo>
                  <a:cubicBezTo>
                    <a:pt x="38228" y="1387"/>
                    <a:pt x="38856" y="1720"/>
                    <a:pt x="39374" y="2201"/>
                  </a:cubicBezTo>
                  <a:cubicBezTo>
                    <a:pt x="39596" y="2422"/>
                    <a:pt x="39818" y="2681"/>
                    <a:pt x="40003" y="2977"/>
                  </a:cubicBezTo>
                  <a:cubicBezTo>
                    <a:pt x="40077" y="3125"/>
                    <a:pt x="40150" y="3273"/>
                    <a:pt x="40224" y="3384"/>
                  </a:cubicBezTo>
                  <a:cubicBezTo>
                    <a:pt x="40259" y="3453"/>
                    <a:pt x="40326" y="3683"/>
                    <a:pt x="40425" y="3683"/>
                  </a:cubicBezTo>
                  <a:cubicBezTo>
                    <a:pt x="40432" y="3683"/>
                    <a:pt x="40439" y="3682"/>
                    <a:pt x="40446" y="3679"/>
                  </a:cubicBezTo>
                  <a:cubicBezTo>
                    <a:pt x="40594" y="3679"/>
                    <a:pt x="40557" y="3310"/>
                    <a:pt x="40557" y="3236"/>
                  </a:cubicBezTo>
                  <a:cubicBezTo>
                    <a:pt x="40557" y="3051"/>
                    <a:pt x="40520" y="2829"/>
                    <a:pt x="40483" y="2644"/>
                  </a:cubicBezTo>
                  <a:cubicBezTo>
                    <a:pt x="40335" y="2238"/>
                    <a:pt x="40113" y="1831"/>
                    <a:pt x="39818" y="1498"/>
                  </a:cubicBezTo>
                  <a:cubicBezTo>
                    <a:pt x="39263" y="833"/>
                    <a:pt x="38450" y="352"/>
                    <a:pt x="37562" y="130"/>
                  </a:cubicBezTo>
                  <a:cubicBezTo>
                    <a:pt x="37173" y="41"/>
                    <a:pt x="36786" y="0"/>
                    <a:pt x="36404" y="0"/>
                  </a:cubicBezTo>
                  <a:cubicBezTo>
                    <a:pt x="33920" y="0"/>
                    <a:pt x="31637" y="1747"/>
                    <a:pt x="30131" y="3605"/>
                  </a:cubicBezTo>
                  <a:cubicBezTo>
                    <a:pt x="29429" y="4456"/>
                    <a:pt x="28800" y="5380"/>
                    <a:pt x="28209" y="6304"/>
                  </a:cubicBezTo>
                  <a:cubicBezTo>
                    <a:pt x="27617" y="7229"/>
                    <a:pt x="27026" y="8116"/>
                    <a:pt x="26249" y="8855"/>
                  </a:cubicBezTo>
                  <a:cubicBezTo>
                    <a:pt x="25375" y="9700"/>
                    <a:pt x="24254" y="10323"/>
                    <a:pt x="23047" y="10323"/>
                  </a:cubicBezTo>
                  <a:cubicBezTo>
                    <a:pt x="22775" y="10323"/>
                    <a:pt x="22499" y="10291"/>
                    <a:pt x="22220" y="10223"/>
                  </a:cubicBezTo>
                  <a:cubicBezTo>
                    <a:pt x="21628" y="10075"/>
                    <a:pt x="21111" y="9780"/>
                    <a:pt x="20704" y="9299"/>
                  </a:cubicBezTo>
                  <a:cubicBezTo>
                    <a:pt x="20778" y="9114"/>
                    <a:pt x="20815" y="8966"/>
                    <a:pt x="20815" y="8781"/>
                  </a:cubicBezTo>
                  <a:cubicBezTo>
                    <a:pt x="21000" y="9077"/>
                    <a:pt x="21184" y="9336"/>
                    <a:pt x="21443" y="9521"/>
                  </a:cubicBezTo>
                  <a:cubicBezTo>
                    <a:pt x="21905" y="9854"/>
                    <a:pt x="22432" y="9983"/>
                    <a:pt x="22968" y="9983"/>
                  </a:cubicBezTo>
                  <a:cubicBezTo>
                    <a:pt x="23504" y="9983"/>
                    <a:pt x="24050" y="9854"/>
                    <a:pt x="24549" y="9669"/>
                  </a:cubicBezTo>
                  <a:cubicBezTo>
                    <a:pt x="25732" y="9225"/>
                    <a:pt x="26878" y="8375"/>
                    <a:pt x="27174" y="7081"/>
                  </a:cubicBezTo>
                  <a:cubicBezTo>
                    <a:pt x="27359" y="6378"/>
                    <a:pt x="27248" y="5639"/>
                    <a:pt x="26841" y="5047"/>
                  </a:cubicBezTo>
                  <a:cubicBezTo>
                    <a:pt x="26656" y="4789"/>
                    <a:pt x="26397" y="4567"/>
                    <a:pt x="26102" y="4456"/>
                  </a:cubicBezTo>
                  <a:cubicBezTo>
                    <a:pt x="25954" y="4382"/>
                    <a:pt x="25806" y="4345"/>
                    <a:pt x="25658" y="4345"/>
                  </a:cubicBezTo>
                  <a:cubicBezTo>
                    <a:pt x="25547" y="4345"/>
                    <a:pt x="25362" y="4345"/>
                    <a:pt x="25362" y="4456"/>
                  </a:cubicBezTo>
                  <a:cubicBezTo>
                    <a:pt x="25325" y="4604"/>
                    <a:pt x="25473" y="4752"/>
                    <a:pt x="25547" y="4825"/>
                  </a:cubicBezTo>
                  <a:cubicBezTo>
                    <a:pt x="25695" y="5010"/>
                    <a:pt x="25806" y="5158"/>
                    <a:pt x="25917" y="5343"/>
                  </a:cubicBezTo>
                  <a:cubicBezTo>
                    <a:pt x="26102" y="5713"/>
                    <a:pt x="26139" y="6119"/>
                    <a:pt x="26065" y="6526"/>
                  </a:cubicBezTo>
                  <a:cubicBezTo>
                    <a:pt x="25917" y="7266"/>
                    <a:pt x="25436" y="7820"/>
                    <a:pt x="24882" y="8301"/>
                  </a:cubicBezTo>
                  <a:cubicBezTo>
                    <a:pt x="24248" y="8844"/>
                    <a:pt x="23367" y="9387"/>
                    <a:pt x="22482" y="9387"/>
                  </a:cubicBezTo>
                  <a:cubicBezTo>
                    <a:pt x="22283" y="9387"/>
                    <a:pt x="22084" y="9360"/>
                    <a:pt x="21887" y="9299"/>
                  </a:cubicBezTo>
                  <a:cubicBezTo>
                    <a:pt x="21406" y="9151"/>
                    <a:pt x="21111" y="8855"/>
                    <a:pt x="20852" y="8449"/>
                  </a:cubicBezTo>
                  <a:cubicBezTo>
                    <a:pt x="20889" y="8264"/>
                    <a:pt x="20889" y="8116"/>
                    <a:pt x="20852" y="7931"/>
                  </a:cubicBezTo>
                  <a:lnTo>
                    <a:pt x="20852" y="7931"/>
                  </a:lnTo>
                  <a:cubicBezTo>
                    <a:pt x="21074" y="8301"/>
                    <a:pt x="21480" y="8597"/>
                    <a:pt x="21887" y="8744"/>
                  </a:cubicBezTo>
                  <a:cubicBezTo>
                    <a:pt x="22074" y="8799"/>
                    <a:pt x="22267" y="8825"/>
                    <a:pt x="22462" y="8825"/>
                  </a:cubicBezTo>
                  <a:cubicBezTo>
                    <a:pt x="22923" y="8825"/>
                    <a:pt x="23394" y="8682"/>
                    <a:pt x="23809" y="8449"/>
                  </a:cubicBezTo>
                  <a:cubicBezTo>
                    <a:pt x="24401" y="8116"/>
                    <a:pt x="24882" y="7487"/>
                    <a:pt x="24919" y="6822"/>
                  </a:cubicBezTo>
                  <a:cubicBezTo>
                    <a:pt x="24955" y="6489"/>
                    <a:pt x="24882" y="6156"/>
                    <a:pt x="24697" y="5861"/>
                  </a:cubicBezTo>
                  <a:cubicBezTo>
                    <a:pt x="24623" y="5713"/>
                    <a:pt x="24512" y="5602"/>
                    <a:pt x="24364" y="5528"/>
                  </a:cubicBezTo>
                  <a:cubicBezTo>
                    <a:pt x="24310" y="5501"/>
                    <a:pt x="24155" y="5413"/>
                    <a:pt x="24062" y="5413"/>
                  </a:cubicBezTo>
                  <a:cubicBezTo>
                    <a:pt x="24029" y="5413"/>
                    <a:pt x="24004" y="5425"/>
                    <a:pt x="23994" y="5454"/>
                  </a:cubicBezTo>
                  <a:cubicBezTo>
                    <a:pt x="23957" y="5528"/>
                    <a:pt x="24068" y="5639"/>
                    <a:pt x="24105" y="5676"/>
                  </a:cubicBezTo>
                  <a:cubicBezTo>
                    <a:pt x="24179" y="5787"/>
                    <a:pt x="24216" y="5898"/>
                    <a:pt x="24253" y="6009"/>
                  </a:cubicBezTo>
                  <a:cubicBezTo>
                    <a:pt x="24364" y="6230"/>
                    <a:pt x="24401" y="6489"/>
                    <a:pt x="24327" y="6748"/>
                  </a:cubicBezTo>
                  <a:cubicBezTo>
                    <a:pt x="24255" y="7214"/>
                    <a:pt x="23976" y="7610"/>
                    <a:pt x="23622" y="7903"/>
                  </a:cubicBezTo>
                  <a:lnTo>
                    <a:pt x="23622" y="7903"/>
                  </a:lnTo>
                  <a:cubicBezTo>
                    <a:pt x="23630" y="7898"/>
                    <a:pt x="23636" y="7894"/>
                    <a:pt x="23638" y="7894"/>
                  </a:cubicBezTo>
                  <a:cubicBezTo>
                    <a:pt x="23643" y="7894"/>
                    <a:pt x="23625" y="7913"/>
                    <a:pt x="23551" y="7968"/>
                  </a:cubicBezTo>
                  <a:cubicBezTo>
                    <a:pt x="23551" y="7968"/>
                    <a:pt x="23551" y="7968"/>
                    <a:pt x="23551" y="7968"/>
                  </a:cubicBezTo>
                  <a:lnTo>
                    <a:pt x="23551" y="7968"/>
                  </a:lnTo>
                  <a:cubicBezTo>
                    <a:pt x="23512" y="7987"/>
                    <a:pt x="23483" y="8017"/>
                    <a:pt x="23481" y="8025"/>
                  </a:cubicBezTo>
                  <a:lnTo>
                    <a:pt x="23481" y="8025"/>
                  </a:lnTo>
                  <a:cubicBezTo>
                    <a:pt x="23504" y="8006"/>
                    <a:pt x="23528" y="7987"/>
                    <a:pt x="23551" y="7968"/>
                  </a:cubicBezTo>
                  <a:lnTo>
                    <a:pt x="23551" y="7968"/>
                  </a:lnTo>
                  <a:cubicBezTo>
                    <a:pt x="23507" y="8012"/>
                    <a:pt x="23486" y="8027"/>
                    <a:pt x="23482" y="8027"/>
                  </a:cubicBezTo>
                  <a:cubicBezTo>
                    <a:pt x="23481" y="8027"/>
                    <a:pt x="23480" y="8026"/>
                    <a:pt x="23481" y="8025"/>
                  </a:cubicBezTo>
                  <a:lnTo>
                    <a:pt x="23481" y="8025"/>
                  </a:lnTo>
                  <a:cubicBezTo>
                    <a:pt x="23112" y="8313"/>
                    <a:pt x="22647" y="8495"/>
                    <a:pt x="22177" y="8495"/>
                  </a:cubicBezTo>
                  <a:cubicBezTo>
                    <a:pt x="22043" y="8495"/>
                    <a:pt x="21909" y="8480"/>
                    <a:pt x="21776" y="8449"/>
                  </a:cubicBezTo>
                  <a:cubicBezTo>
                    <a:pt x="21406" y="8375"/>
                    <a:pt x="21037" y="8116"/>
                    <a:pt x="20815" y="7746"/>
                  </a:cubicBezTo>
                  <a:cubicBezTo>
                    <a:pt x="20778" y="7487"/>
                    <a:pt x="20704" y="7192"/>
                    <a:pt x="20556" y="6933"/>
                  </a:cubicBezTo>
                  <a:lnTo>
                    <a:pt x="20556" y="6933"/>
                  </a:lnTo>
                  <a:cubicBezTo>
                    <a:pt x="20593" y="7007"/>
                    <a:pt x="20593" y="7081"/>
                    <a:pt x="20630" y="7118"/>
                  </a:cubicBezTo>
                  <a:cubicBezTo>
                    <a:pt x="20630" y="7130"/>
                    <a:pt x="20630" y="7141"/>
                    <a:pt x="20630" y="7155"/>
                  </a:cubicBezTo>
                  <a:lnTo>
                    <a:pt x="20630" y="7155"/>
                  </a:lnTo>
                  <a:cubicBezTo>
                    <a:pt x="20704" y="7303"/>
                    <a:pt x="20741" y="7450"/>
                    <a:pt x="20741" y="7635"/>
                  </a:cubicBezTo>
                  <a:cubicBezTo>
                    <a:pt x="20704" y="7487"/>
                    <a:pt x="20630" y="7303"/>
                    <a:pt x="20630" y="7155"/>
                  </a:cubicBezTo>
                  <a:cubicBezTo>
                    <a:pt x="20630" y="7182"/>
                    <a:pt x="20630" y="7215"/>
                    <a:pt x="20630" y="7266"/>
                  </a:cubicBezTo>
                  <a:cubicBezTo>
                    <a:pt x="20630" y="7450"/>
                    <a:pt x="20704" y="7635"/>
                    <a:pt x="20778" y="7783"/>
                  </a:cubicBezTo>
                  <a:cubicBezTo>
                    <a:pt x="20815" y="7968"/>
                    <a:pt x="20815" y="8153"/>
                    <a:pt x="20778" y="8301"/>
                  </a:cubicBezTo>
                  <a:cubicBezTo>
                    <a:pt x="20667" y="8079"/>
                    <a:pt x="20556" y="7783"/>
                    <a:pt x="20482" y="7524"/>
                  </a:cubicBezTo>
                  <a:cubicBezTo>
                    <a:pt x="20467" y="7466"/>
                    <a:pt x="20453" y="7402"/>
                    <a:pt x="20438" y="7337"/>
                  </a:cubicBezTo>
                  <a:lnTo>
                    <a:pt x="20438" y="7337"/>
                  </a:lnTo>
                  <a:cubicBezTo>
                    <a:pt x="20443" y="7374"/>
                    <a:pt x="20445" y="7412"/>
                    <a:pt x="20445" y="7450"/>
                  </a:cubicBezTo>
                  <a:cubicBezTo>
                    <a:pt x="20408" y="7303"/>
                    <a:pt x="20371" y="7155"/>
                    <a:pt x="20334" y="7007"/>
                  </a:cubicBezTo>
                  <a:lnTo>
                    <a:pt x="20334" y="7007"/>
                  </a:lnTo>
                  <a:cubicBezTo>
                    <a:pt x="20371" y="7229"/>
                    <a:pt x="20408" y="7487"/>
                    <a:pt x="20445" y="7746"/>
                  </a:cubicBezTo>
                  <a:cubicBezTo>
                    <a:pt x="20445" y="8042"/>
                    <a:pt x="20408" y="8338"/>
                    <a:pt x="20297" y="8597"/>
                  </a:cubicBezTo>
                  <a:cubicBezTo>
                    <a:pt x="20186" y="8338"/>
                    <a:pt x="20112" y="8042"/>
                    <a:pt x="20112" y="7746"/>
                  </a:cubicBezTo>
                  <a:cubicBezTo>
                    <a:pt x="20149" y="7487"/>
                    <a:pt x="20223" y="7229"/>
                    <a:pt x="20260" y="7007"/>
                  </a:cubicBezTo>
                  <a:lnTo>
                    <a:pt x="20260" y="7007"/>
                  </a:lnTo>
                  <a:cubicBezTo>
                    <a:pt x="20224" y="7152"/>
                    <a:pt x="20187" y="7298"/>
                    <a:pt x="20116" y="7444"/>
                  </a:cubicBezTo>
                  <a:lnTo>
                    <a:pt x="20116" y="7444"/>
                  </a:lnTo>
                  <a:cubicBezTo>
                    <a:pt x="20116" y="7440"/>
                    <a:pt x="20116" y="7436"/>
                    <a:pt x="20117" y="7432"/>
                  </a:cubicBezTo>
                  <a:lnTo>
                    <a:pt x="20117" y="7432"/>
                  </a:lnTo>
                  <a:cubicBezTo>
                    <a:pt x="20115" y="7438"/>
                    <a:pt x="20114" y="7444"/>
                    <a:pt x="20112" y="7450"/>
                  </a:cubicBezTo>
                  <a:cubicBezTo>
                    <a:pt x="20113" y="7448"/>
                    <a:pt x="20115" y="7446"/>
                    <a:pt x="20116" y="7444"/>
                  </a:cubicBezTo>
                  <a:lnTo>
                    <a:pt x="20116" y="7444"/>
                  </a:lnTo>
                  <a:cubicBezTo>
                    <a:pt x="20113" y="7471"/>
                    <a:pt x="20112" y="7498"/>
                    <a:pt x="20112" y="7524"/>
                  </a:cubicBezTo>
                  <a:cubicBezTo>
                    <a:pt x="20001" y="7783"/>
                    <a:pt x="19927" y="8079"/>
                    <a:pt x="19780" y="8301"/>
                  </a:cubicBezTo>
                  <a:cubicBezTo>
                    <a:pt x="19780" y="8153"/>
                    <a:pt x="19780" y="7968"/>
                    <a:pt x="19780" y="7783"/>
                  </a:cubicBezTo>
                  <a:cubicBezTo>
                    <a:pt x="19890" y="7635"/>
                    <a:pt x="19927" y="7450"/>
                    <a:pt x="19927" y="7266"/>
                  </a:cubicBezTo>
                  <a:cubicBezTo>
                    <a:pt x="19964" y="7229"/>
                    <a:pt x="19964" y="7155"/>
                    <a:pt x="19964" y="7118"/>
                  </a:cubicBezTo>
                  <a:cubicBezTo>
                    <a:pt x="19964" y="7081"/>
                    <a:pt x="20001" y="7007"/>
                    <a:pt x="20038" y="6933"/>
                  </a:cubicBezTo>
                  <a:lnTo>
                    <a:pt x="20038" y="6933"/>
                  </a:lnTo>
                  <a:cubicBezTo>
                    <a:pt x="19890" y="7192"/>
                    <a:pt x="19780" y="7487"/>
                    <a:pt x="19743" y="7746"/>
                  </a:cubicBezTo>
                  <a:cubicBezTo>
                    <a:pt x="19521" y="8116"/>
                    <a:pt x="19188" y="8375"/>
                    <a:pt x="18781" y="8449"/>
                  </a:cubicBezTo>
                  <a:cubicBezTo>
                    <a:pt x="18649" y="8480"/>
                    <a:pt x="18514" y="8495"/>
                    <a:pt x="18380" y="8495"/>
                  </a:cubicBezTo>
                  <a:cubicBezTo>
                    <a:pt x="17880" y="8495"/>
                    <a:pt x="17386" y="8289"/>
                    <a:pt x="17007" y="7968"/>
                  </a:cubicBezTo>
                  <a:lnTo>
                    <a:pt x="17007" y="7968"/>
                  </a:lnTo>
                  <a:cubicBezTo>
                    <a:pt x="17065" y="8012"/>
                    <a:pt x="17089" y="8027"/>
                    <a:pt x="17092" y="8027"/>
                  </a:cubicBezTo>
                  <a:cubicBezTo>
                    <a:pt x="17097" y="8027"/>
                    <a:pt x="17052" y="7990"/>
                    <a:pt x="17007" y="7968"/>
                  </a:cubicBezTo>
                  <a:lnTo>
                    <a:pt x="17007" y="7968"/>
                  </a:lnTo>
                  <a:cubicBezTo>
                    <a:pt x="17007" y="7968"/>
                    <a:pt x="17007" y="7968"/>
                    <a:pt x="17007" y="7968"/>
                  </a:cubicBezTo>
                  <a:cubicBezTo>
                    <a:pt x="16933" y="7913"/>
                    <a:pt x="16914" y="7894"/>
                    <a:pt x="16924" y="7894"/>
                  </a:cubicBezTo>
                  <a:cubicBezTo>
                    <a:pt x="16933" y="7894"/>
                    <a:pt x="16970" y="7913"/>
                    <a:pt x="17007" y="7931"/>
                  </a:cubicBezTo>
                  <a:cubicBezTo>
                    <a:pt x="16637" y="7635"/>
                    <a:pt x="16304" y="7229"/>
                    <a:pt x="16230" y="6748"/>
                  </a:cubicBezTo>
                  <a:cubicBezTo>
                    <a:pt x="16193" y="6489"/>
                    <a:pt x="16230" y="6230"/>
                    <a:pt x="16304" y="6009"/>
                  </a:cubicBezTo>
                  <a:cubicBezTo>
                    <a:pt x="16341" y="5898"/>
                    <a:pt x="16415" y="5787"/>
                    <a:pt x="16489" y="5713"/>
                  </a:cubicBezTo>
                  <a:cubicBezTo>
                    <a:pt x="16489" y="5639"/>
                    <a:pt x="16600" y="5528"/>
                    <a:pt x="16600" y="5454"/>
                  </a:cubicBezTo>
                  <a:cubicBezTo>
                    <a:pt x="16581" y="5425"/>
                    <a:pt x="16548" y="5413"/>
                    <a:pt x="16510" y="5413"/>
                  </a:cubicBezTo>
                  <a:cubicBezTo>
                    <a:pt x="16405" y="5413"/>
                    <a:pt x="16258" y="5501"/>
                    <a:pt x="16230" y="5528"/>
                  </a:cubicBezTo>
                  <a:cubicBezTo>
                    <a:pt x="16083" y="5602"/>
                    <a:pt x="15972" y="5713"/>
                    <a:pt x="15861" y="5861"/>
                  </a:cubicBezTo>
                  <a:cubicBezTo>
                    <a:pt x="15676" y="6156"/>
                    <a:pt x="15602" y="6489"/>
                    <a:pt x="15639" y="6822"/>
                  </a:cubicBezTo>
                  <a:cubicBezTo>
                    <a:pt x="15676" y="7487"/>
                    <a:pt x="16193" y="8116"/>
                    <a:pt x="16748" y="8449"/>
                  </a:cubicBezTo>
                  <a:cubicBezTo>
                    <a:pt x="17164" y="8682"/>
                    <a:pt x="17634" y="8825"/>
                    <a:pt x="18108" y="8825"/>
                  </a:cubicBezTo>
                  <a:cubicBezTo>
                    <a:pt x="18308" y="8825"/>
                    <a:pt x="18509" y="8799"/>
                    <a:pt x="18707" y="8744"/>
                  </a:cubicBezTo>
                  <a:cubicBezTo>
                    <a:pt x="19114" y="8597"/>
                    <a:pt x="19484" y="8301"/>
                    <a:pt x="19706" y="7931"/>
                  </a:cubicBezTo>
                  <a:cubicBezTo>
                    <a:pt x="19706" y="8116"/>
                    <a:pt x="19706" y="8264"/>
                    <a:pt x="19706" y="8449"/>
                  </a:cubicBezTo>
                  <a:cubicBezTo>
                    <a:pt x="19484" y="8855"/>
                    <a:pt x="19151" y="9151"/>
                    <a:pt x="18707" y="9299"/>
                  </a:cubicBezTo>
                  <a:cubicBezTo>
                    <a:pt x="18511" y="9360"/>
                    <a:pt x="18311" y="9387"/>
                    <a:pt x="18112" y="9387"/>
                  </a:cubicBezTo>
                  <a:cubicBezTo>
                    <a:pt x="17226" y="9387"/>
                    <a:pt x="16340" y="8844"/>
                    <a:pt x="15676" y="8301"/>
                  </a:cubicBezTo>
                  <a:lnTo>
                    <a:pt x="15676" y="8301"/>
                  </a:lnTo>
                  <a:cubicBezTo>
                    <a:pt x="15731" y="8340"/>
                    <a:pt x="15752" y="8354"/>
                    <a:pt x="15754" y="8354"/>
                  </a:cubicBezTo>
                  <a:cubicBezTo>
                    <a:pt x="15760" y="8354"/>
                    <a:pt x="15655" y="8273"/>
                    <a:pt x="15624" y="8252"/>
                  </a:cubicBezTo>
                  <a:lnTo>
                    <a:pt x="15624" y="8252"/>
                  </a:lnTo>
                  <a:cubicBezTo>
                    <a:pt x="15126" y="7783"/>
                    <a:pt x="14673" y="7242"/>
                    <a:pt x="14530" y="6563"/>
                  </a:cubicBezTo>
                  <a:cubicBezTo>
                    <a:pt x="14456" y="6119"/>
                    <a:pt x="14493" y="5713"/>
                    <a:pt x="14678" y="5343"/>
                  </a:cubicBezTo>
                  <a:cubicBezTo>
                    <a:pt x="14752" y="5158"/>
                    <a:pt x="14899" y="5010"/>
                    <a:pt x="15010" y="4825"/>
                  </a:cubicBezTo>
                  <a:cubicBezTo>
                    <a:pt x="15084" y="4752"/>
                    <a:pt x="15269" y="4604"/>
                    <a:pt x="15232" y="4456"/>
                  </a:cubicBezTo>
                  <a:cubicBezTo>
                    <a:pt x="15195" y="4345"/>
                    <a:pt x="15010" y="4345"/>
                    <a:pt x="14936" y="4345"/>
                  </a:cubicBezTo>
                  <a:cubicBezTo>
                    <a:pt x="14752" y="4345"/>
                    <a:pt x="14604" y="4382"/>
                    <a:pt x="14456" y="4456"/>
                  </a:cubicBezTo>
                  <a:cubicBezTo>
                    <a:pt x="14160" y="4604"/>
                    <a:pt x="13938" y="4789"/>
                    <a:pt x="13753" y="5047"/>
                  </a:cubicBezTo>
                  <a:cubicBezTo>
                    <a:pt x="13310" y="5639"/>
                    <a:pt x="13236" y="6378"/>
                    <a:pt x="13384" y="7081"/>
                  </a:cubicBezTo>
                  <a:cubicBezTo>
                    <a:pt x="13716" y="8375"/>
                    <a:pt x="14826" y="9225"/>
                    <a:pt x="16046" y="9669"/>
                  </a:cubicBezTo>
                  <a:cubicBezTo>
                    <a:pt x="16545" y="9854"/>
                    <a:pt x="17090" y="9983"/>
                    <a:pt x="17621" y="9983"/>
                  </a:cubicBezTo>
                  <a:cubicBezTo>
                    <a:pt x="18153" y="9983"/>
                    <a:pt x="18670" y="9854"/>
                    <a:pt x="19114" y="9521"/>
                  </a:cubicBezTo>
                  <a:cubicBezTo>
                    <a:pt x="19373" y="9336"/>
                    <a:pt x="19595" y="9077"/>
                    <a:pt x="19743" y="8781"/>
                  </a:cubicBezTo>
                  <a:cubicBezTo>
                    <a:pt x="19780" y="8966"/>
                    <a:pt x="19817" y="9114"/>
                    <a:pt x="19854" y="9299"/>
                  </a:cubicBezTo>
                  <a:cubicBezTo>
                    <a:pt x="19484" y="9780"/>
                    <a:pt x="18929" y="10112"/>
                    <a:pt x="18338" y="10223"/>
                  </a:cubicBezTo>
                  <a:cubicBezTo>
                    <a:pt x="18065" y="10291"/>
                    <a:pt x="17793" y="10323"/>
                    <a:pt x="17524" y="10323"/>
                  </a:cubicBezTo>
                  <a:cubicBezTo>
                    <a:pt x="16329" y="10323"/>
                    <a:pt x="15189" y="9700"/>
                    <a:pt x="14345" y="8855"/>
                  </a:cubicBezTo>
                  <a:cubicBezTo>
                    <a:pt x="13569" y="8116"/>
                    <a:pt x="12977" y="7229"/>
                    <a:pt x="12385" y="6304"/>
                  </a:cubicBezTo>
                  <a:cubicBezTo>
                    <a:pt x="11757" y="5380"/>
                    <a:pt x="11165" y="4456"/>
                    <a:pt x="10463" y="3605"/>
                  </a:cubicBezTo>
                  <a:cubicBezTo>
                    <a:pt x="8925" y="1747"/>
                    <a:pt x="6638" y="0"/>
                    <a:pt x="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9"/>
            <p:cNvSpPr/>
            <p:nvPr/>
          </p:nvSpPr>
          <p:spPr>
            <a:xfrm>
              <a:off x="4067375" y="3310975"/>
              <a:ext cx="297650" cy="173200"/>
            </a:xfrm>
            <a:custGeom>
              <a:avLst/>
              <a:gdLst/>
              <a:ahLst/>
              <a:cxnLst/>
              <a:rect l="l" t="t" r="r" b="b"/>
              <a:pathLst>
                <a:path w="11906" h="6928" extrusionOk="0">
                  <a:moveTo>
                    <a:pt x="7089" y="1"/>
                  </a:moveTo>
                  <a:cubicBezTo>
                    <a:pt x="5731" y="1"/>
                    <a:pt x="4417" y="591"/>
                    <a:pt x="3291" y="1308"/>
                  </a:cubicBezTo>
                  <a:cubicBezTo>
                    <a:pt x="2034" y="2121"/>
                    <a:pt x="999" y="3193"/>
                    <a:pt x="1" y="4265"/>
                  </a:cubicBezTo>
                  <a:cubicBezTo>
                    <a:pt x="408" y="3896"/>
                    <a:pt x="814" y="3489"/>
                    <a:pt x="1221" y="3119"/>
                  </a:cubicBezTo>
                  <a:cubicBezTo>
                    <a:pt x="2330" y="2195"/>
                    <a:pt x="3550" y="1419"/>
                    <a:pt x="4955" y="975"/>
                  </a:cubicBezTo>
                  <a:cubicBezTo>
                    <a:pt x="5487" y="797"/>
                    <a:pt x="6049" y="697"/>
                    <a:pt x="6605" y="697"/>
                  </a:cubicBezTo>
                  <a:cubicBezTo>
                    <a:pt x="7439" y="697"/>
                    <a:pt x="8260" y="923"/>
                    <a:pt x="8948" y="1455"/>
                  </a:cubicBezTo>
                  <a:cubicBezTo>
                    <a:pt x="9835" y="2158"/>
                    <a:pt x="10501" y="3267"/>
                    <a:pt x="10574" y="4376"/>
                  </a:cubicBezTo>
                  <a:cubicBezTo>
                    <a:pt x="10574" y="4820"/>
                    <a:pt x="10464" y="5337"/>
                    <a:pt x="10057" y="5596"/>
                  </a:cubicBezTo>
                  <a:cubicBezTo>
                    <a:pt x="9898" y="5709"/>
                    <a:pt x="9726" y="5753"/>
                    <a:pt x="9548" y="5753"/>
                  </a:cubicBezTo>
                  <a:cubicBezTo>
                    <a:pt x="9436" y="5753"/>
                    <a:pt x="9321" y="5736"/>
                    <a:pt x="9207" y="5707"/>
                  </a:cubicBezTo>
                  <a:cubicBezTo>
                    <a:pt x="8874" y="5596"/>
                    <a:pt x="8689" y="5300"/>
                    <a:pt x="8726" y="4968"/>
                  </a:cubicBezTo>
                  <a:cubicBezTo>
                    <a:pt x="8763" y="4635"/>
                    <a:pt x="8985" y="4302"/>
                    <a:pt x="9244" y="4080"/>
                  </a:cubicBezTo>
                  <a:cubicBezTo>
                    <a:pt x="9391" y="4006"/>
                    <a:pt x="9502" y="3933"/>
                    <a:pt x="9650" y="3859"/>
                  </a:cubicBezTo>
                  <a:cubicBezTo>
                    <a:pt x="9724" y="3822"/>
                    <a:pt x="9946" y="3785"/>
                    <a:pt x="9872" y="3674"/>
                  </a:cubicBezTo>
                  <a:cubicBezTo>
                    <a:pt x="9774" y="3537"/>
                    <a:pt x="9604" y="3493"/>
                    <a:pt x="9433" y="3493"/>
                  </a:cubicBezTo>
                  <a:cubicBezTo>
                    <a:pt x="9280" y="3493"/>
                    <a:pt x="9126" y="3528"/>
                    <a:pt x="9022" y="3563"/>
                  </a:cubicBezTo>
                  <a:cubicBezTo>
                    <a:pt x="8689" y="3637"/>
                    <a:pt x="8393" y="3859"/>
                    <a:pt x="8171" y="4117"/>
                  </a:cubicBezTo>
                  <a:cubicBezTo>
                    <a:pt x="7728" y="4672"/>
                    <a:pt x="7617" y="5448"/>
                    <a:pt x="7987" y="6040"/>
                  </a:cubicBezTo>
                  <a:cubicBezTo>
                    <a:pt x="8319" y="6631"/>
                    <a:pt x="9022" y="6927"/>
                    <a:pt x="9687" y="6927"/>
                  </a:cubicBezTo>
                  <a:cubicBezTo>
                    <a:pt x="10870" y="6927"/>
                    <a:pt x="11684" y="5892"/>
                    <a:pt x="11795" y="4783"/>
                  </a:cubicBezTo>
                  <a:cubicBezTo>
                    <a:pt x="11905" y="3711"/>
                    <a:pt x="11388" y="2602"/>
                    <a:pt x="10722" y="1751"/>
                  </a:cubicBezTo>
                  <a:cubicBezTo>
                    <a:pt x="9872" y="753"/>
                    <a:pt x="8726" y="88"/>
                    <a:pt x="7432" y="14"/>
                  </a:cubicBezTo>
                  <a:cubicBezTo>
                    <a:pt x="7318" y="5"/>
                    <a:pt x="7203"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9"/>
            <p:cNvSpPr/>
            <p:nvPr/>
          </p:nvSpPr>
          <p:spPr>
            <a:xfrm>
              <a:off x="3307625" y="3310975"/>
              <a:ext cx="297650" cy="173200"/>
            </a:xfrm>
            <a:custGeom>
              <a:avLst/>
              <a:gdLst/>
              <a:ahLst/>
              <a:cxnLst/>
              <a:rect l="l" t="t" r="r" b="b"/>
              <a:pathLst>
                <a:path w="11906" h="6928" extrusionOk="0">
                  <a:moveTo>
                    <a:pt x="4809" y="1"/>
                  </a:moveTo>
                  <a:cubicBezTo>
                    <a:pt x="4698" y="1"/>
                    <a:pt x="4586" y="5"/>
                    <a:pt x="4474" y="14"/>
                  </a:cubicBezTo>
                  <a:cubicBezTo>
                    <a:pt x="3143" y="88"/>
                    <a:pt x="1997" y="753"/>
                    <a:pt x="1184" y="1751"/>
                  </a:cubicBezTo>
                  <a:lnTo>
                    <a:pt x="1147" y="1751"/>
                  </a:lnTo>
                  <a:cubicBezTo>
                    <a:pt x="482" y="2602"/>
                    <a:pt x="1" y="3711"/>
                    <a:pt x="75" y="4783"/>
                  </a:cubicBezTo>
                  <a:cubicBezTo>
                    <a:pt x="186" y="5929"/>
                    <a:pt x="1036" y="6927"/>
                    <a:pt x="2182" y="6927"/>
                  </a:cubicBezTo>
                  <a:cubicBezTo>
                    <a:pt x="2848" y="6927"/>
                    <a:pt x="3550" y="6631"/>
                    <a:pt x="3883" y="6040"/>
                  </a:cubicBezTo>
                  <a:cubicBezTo>
                    <a:pt x="4253" y="5448"/>
                    <a:pt x="4142" y="4672"/>
                    <a:pt x="3698" y="4117"/>
                  </a:cubicBezTo>
                  <a:cubicBezTo>
                    <a:pt x="3513" y="3859"/>
                    <a:pt x="3217" y="3637"/>
                    <a:pt x="2885" y="3563"/>
                  </a:cubicBezTo>
                  <a:cubicBezTo>
                    <a:pt x="2763" y="3528"/>
                    <a:pt x="2600" y="3493"/>
                    <a:pt x="2442" y="3493"/>
                  </a:cubicBezTo>
                  <a:cubicBezTo>
                    <a:pt x="2265" y="3493"/>
                    <a:pt x="2095" y="3537"/>
                    <a:pt x="1997" y="3674"/>
                  </a:cubicBezTo>
                  <a:cubicBezTo>
                    <a:pt x="1923" y="3785"/>
                    <a:pt x="2145" y="3822"/>
                    <a:pt x="2219" y="3859"/>
                  </a:cubicBezTo>
                  <a:cubicBezTo>
                    <a:pt x="2367" y="3933"/>
                    <a:pt x="2515" y="4006"/>
                    <a:pt x="2626" y="4080"/>
                  </a:cubicBezTo>
                  <a:cubicBezTo>
                    <a:pt x="2922" y="4302"/>
                    <a:pt x="3106" y="4635"/>
                    <a:pt x="3143" y="4968"/>
                  </a:cubicBezTo>
                  <a:cubicBezTo>
                    <a:pt x="3180" y="5300"/>
                    <a:pt x="2996" y="5596"/>
                    <a:pt x="2663" y="5707"/>
                  </a:cubicBezTo>
                  <a:cubicBezTo>
                    <a:pt x="2552" y="5749"/>
                    <a:pt x="2441" y="5770"/>
                    <a:pt x="2332" y="5770"/>
                  </a:cubicBezTo>
                  <a:cubicBezTo>
                    <a:pt x="2150" y="5770"/>
                    <a:pt x="1974" y="5712"/>
                    <a:pt x="1812" y="5596"/>
                  </a:cubicBezTo>
                  <a:cubicBezTo>
                    <a:pt x="1443" y="5337"/>
                    <a:pt x="1295" y="4820"/>
                    <a:pt x="1332" y="4376"/>
                  </a:cubicBezTo>
                  <a:cubicBezTo>
                    <a:pt x="1369" y="3267"/>
                    <a:pt x="2034" y="2158"/>
                    <a:pt x="2922" y="1455"/>
                  </a:cubicBezTo>
                  <a:cubicBezTo>
                    <a:pt x="3609" y="923"/>
                    <a:pt x="4430" y="697"/>
                    <a:pt x="5272" y="697"/>
                  </a:cubicBezTo>
                  <a:cubicBezTo>
                    <a:pt x="5833" y="697"/>
                    <a:pt x="6404" y="797"/>
                    <a:pt x="6951" y="975"/>
                  </a:cubicBezTo>
                  <a:cubicBezTo>
                    <a:pt x="8319" y="1419"/>
                    <a:pt x="9576" y="2195"/>
                    <a:pt x="10648" y="3119"/>
                  </a:cubicBezTo>
                  <a:cubicBezTo>
                    <a:pt x="11092" y="3489"/>
                    <a:pt x="11499" y="3896"/>
                    <a:pt x="11905" y="4265"/>
                  </a:cubicBezTo>
                  <a:cubicBezTo>
                    <a:pt x="10907" y="3193"/>
                    <a:pt x="9835" y="2121"/>
                    <a:pt x="8578" y="1308"/>
                  </a:cubicBezTo>
                  <a:cubicBezTo>
                    <a:pt x="7453" y="591"/>
                    <a:pt x="6138" y="1"/>
                    <a:pt x="4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9"/>
            <p:cNvSpPr/>
            <p:nvPr/>
          </p:nvSpPr>
          <p:spPr>
            <a:xfrm>
              <a:off x="2958250" y="3288700"/>
              <a:ext cx="369750" cy="127575"/>
            </a:xfrm>
            <a:custGeom>
              <a:avLst/>
              <a:gdLst/>
              <a:ahLst/>
              <a:cxnLst/>
              <a:rect l="l" t="t" r="r" b="b"/>
              <a:pathLst>
                <a:path w="14790" h="5103" extrusionOk="0">
                  <a:moveTo>
                    <a:pt x="3188" y="0"/>
                  </a:moveTo>
                  <a:cubicBezTo>
                    <a:pt x="2705" y="0"/>
                    <a:pt x="2225" y="96"/>
                    <a:pt x="1776" y="313"/>
                  </a:cubicBezTo>
                  <a:cubicBezTo>
                    <a:pt x="777" y="757"/>
                    <a:pt x="1" y="1903"/>
                    <a:pt x="149" y="3049"/>
                  </a:cubicBezTo>
                  <a:cubicBezTo>
                    <a:pt x="223" y="3603"/>
                    <a:pt x="482" y="4121"/>
                    <a:pt x="888" y="4491"/>
                  </a:cubicBezTo>
                  <a:cubicBezTo>
                    <a:pt x="1275" y="4845"/>
                    <a:pt x="1802" y="5059"/>
                    <a:pt x="2323" y="5059"/>
                  </a:cubicBezTo>
                  <a:cubicBezTo>
                    <a:pt x="2400" y="5059"/>
                    <a:pt x="2476" y="5055"/>
                    <a:pt x="2552" y="5045"/>
                  </a:cubicBezTo>
                  <a:cubicBezTo>
                    <a:pt x="3033" y="5008"/>
                    <a:pt x="3439" y="4750"/>
                    <a:pt x="3772" y="4380"/>
                  </a:cubicBezTo>
                  <a:cubicBezTo>
                    <a:pt x="4105" y="3899"/>
                    <a:pt x="4290" y="3234"/>
                    <a:pt x="4031" y="2679"/>
                  </a:cubicBezTo>
                  <a:cubicBezTo>
                    <a:pt x="3870" y="2196"/>
                    <a:pt x="3428" y="1882"/>
                    <a:pt x="2951" y="1882"/>
                  </a:cubicBezTo>
                  <a:cubicBezTo>
                    <a:pt x="2880" y="1882"/>
                    <a:pt x="2808" y="1889"/>
                    <a:pt x="2737" y="1903"/>
                  </a:cubicBezTo>
                  <a:cubicBezTo>
                    <a:pt x="2478" y="1940"/>
                    <a:pt x="2182" y="2088"/>
                    <a:pt x="2145" y="2346"/>
                  </a:cubicBezTo>
                  <a:cubicBezTo>
                    <a:pt x="2145" y="2420"/>
                    <a:pt x="2145" y="2457"/>
                    <a:pt x="2182" y="2494"/>
                  </a:cubicBezTo>
                  <a:cubicBezTo>
                    <a:pt x="2219" y="2513"/>
                    <a:pt x="2247" y="2522"/>
                    <a:pt x="2275" y="2522"/>
                  </a:cubicBezTo>
                  <a:cubicBezTo>
                    <a:pt x="2302" y="2522"/>
                    <a:pt x="2330" y="2513"/>
                    <a:pt x="2367" y="2494"/>
                  </a:cubicBezTo>
                  <a:cubicBezTo>
                    <a:pt x="2428" y="2479"/>
                    <a:pt x="2483" y="2470"/>
                    <a:pt x="2537" y="2470"/>
                  </a:cubicBezTo>
                  <a:cubicBezTo>
                    <a:pt x="2613" y="2470"/>
                    <a:pt x="2687" y="2488"/>
                    <a:pt x="2774" y="2531"/>
                  </a:cubicBezTo>
                  <a:cubicBezTo>
                    <a:pt x="2996" y="2642"/>
                    <a:pt x="3144" y="2827"/>
                    <a:pt x="3107" y="3086"/>
                  </a:cubicBezTo>
                  <a:cubicBezTo>
                    <a:pt x="3070" y="3345"/>
                    <a:pt x="2848" y="3603"/>
                    <a:pt x="2589" y="3677"/>
                  </a:cubicBezTo>
                  <a:cubicBezTo>
                    <a:pt x="2536" y="3695"/>
                    <a:pt x="2483" y="3703"/>
                    <a:pt x="2430" y="3703"/>
                  </a:cubicBezTo>
                  <a:cubicBezTo>
                    <a:pt x="2038" y="3703"/>
                    <a:pt x="1665" y="3255"/>
                    <a:pt x="1665" y="2864"/>
                  </a:cubicBezTo>
                  <a:cubicBezTo>
                    <a:pt x="1665" y="2273"/>
                    <a:pt x="2108" y="1792"/>
                    <a:pt x="2663" y="1607"/>
                  </a:cubicBezTo>
                  <a:cubicBezTo>
                    <a:pt x="2907" y="1520"/>
                    <a:pt x="3168" y="1482"/>
                    <a:pt x="3430" y="1482"/>
                  </a:cubicBezTo>
                  <a:cubicBezTo>
                    <a:pt x="3723" y="1482"/>
                    <a:pt x="4017" y="1529"/>
                    <a:pt x="4290" y="1607"/>
                  </a:cubicBezTo>
                  <a:cubicBezTo>
                    <a:pt x="5436" y="1940"/>
                    <a:pt x="6360" y="2864"/>
                    <a:pt x="7284" y="3567"/>
                  </a:cubicBezTo>
                  <a:cubicBezTo>
                    <a:pt x="7765" y="3936"/>
                    <a:pt x="8245" y="4306"/>
                    <a:pt x="8800" y="4602"/>
                  </a:cubicBezTo>
                  <a:cubicBezTo>
                    <a:pt x="9355" y="4860"/>
                    <a:pt x="9946" y="5008"/>
                    <a:pt x="10538" y="5082"/>
                  </a:cubicBezTo>
                  <a:cubicBezTo>
                    <a:pt x="10683" y="5096"/>
                    <a:pt x="10829" y="5103"/>
                    <a:pt x="10975" y="5103"/>
                  </a:cubicBezTo>
                  <a:cubicBezTo>
                    <a:pt x="12021" y="5103"/>
                    <a:pt x="13073" y="4747"/>
                    <a:pt x="13754" y="3936"/>
                  </a:cubicBezTo>
                  <a:cubicBezTo>
                    <a:pt x="14494" y="3049"/>
                    <a:pt x="14789" y="1607"/>
                    <a:pt x="14087" y="609"/>
                  </a:cubicBezTo>
                  <a:lnTo>
                    <a:pt x="14087" y="609"/>
                  </a:lnTo>
                  <a:cubicBezTo>
                    <a:pt x="14678" y="1607"/>
                    <a:pt x="14383" y="2938"/>
                    <a:pt x="13643" y="3714"/>
                  </a:cubicBezTo>
                  <a:cubicBezTo>
                    <a:pt x="13052" y="4331"/>
                    <a:pt x="12247" y="4609"/>
                    <a:pt x="11425" y="4609"/>
                  </a:cubicBezTo>
                  <a:cubicBezTo>
                    <a:pt x="11065" y="4609"/>
                    <a:pt x="10702" y="4555"/>
                    <a:pt x="10353" y="4454"/>
                  </a:cubicBezTo>
                  <a:cubicBezTo>
                    <a:pt x="9207" y="4121"/>
                    <a:pt x="8393" y="3308"/>
                    <a:pt x="7580" y="2494"/>
                  </a:cubicBezTo>
                  <a:cubicBezTo>
                    <a:pt x="6767" y="1681"/>
                    <a:pt x="5953" y="868"/>
                    <a:pt x="4918" y="387"/>
                  </a:cubicBezTo>
                  <a:cubicBezTo>
                    <a:pt x="4370" y="143"/>
                    <a:pt x="3777" y="0"/>
                    <a:pt x="3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9"/>
            <p:cNvSpPr/>
            <p:nvPr/>
          </p:nvSpPr>
          <p:spPr>
            <a:xfrm>
              <a:off x="2867675" y="3224975"/>
              <a:ext cx="220925" cy="133625"/>
            </a:xfrm>
            <a:custGeom>
              <a:avLst/>
              <a:gdLst/>
              <a:ahLst/>
              <a:cxnLst/>
              <a:rect l="l" t="t" r="r" b="b"/>
              <a:pathLst>
                <a:path w="8837" h="5345" extrusionOk="0">
                  <a:moveTo>
                    <a:pt x="3647" y="1"/>
                  </a:moveTo>
                  <a:cubicBezTo>
                    <a:pt x="3442" y="1"/>
                    <a:pt x="3236" y="17"/>
                    <a:pt x="3032" y="52"/>
                  </a:cubicBezTo>
                  <a:cubicBezTo>
                    <a:pt x="2071" y="200"/>
                    <a:pt x="1258" y="792"/>
                    <a:pt x="740" y="1568"/>
                  </a:cubicBezTo>
                  <a:cubicBezTo>
                    <a:pt x="297" y="2271"/>
                    <a:pt x="1" y="3121"/>
                    <a:pt x="149" y="3897"/>
                  </a:cubicBezTo>
                  <a:cubicBezTo>
                    <a:pt x="324" y="4704"/>
                    <a:pt x="932" y="5345"/>
                    <a:pt x="1752" y="5345"/>
                  </a:cubicBezTo>
                  <a:cubicBezTo>
                    <a:pt x="1796" y="5345"/>
                    <a:pt x="1841" y="5343"/>
                    <a:pt x="1886" y="5339"/>
                  </a:cubicBezTo>
                  <a:cubicBezTo>
                    <a:pt x="2367" y="5302"/>
                    <a:pt x="2848" y="5006"/>
                    <a:pt x="3069" y="4563"/>
                  </a:cubicBezTo>
                  <a:cubicBezTo>
                    <a:pt x="3291" y="4082"/>
                    <a:pt x="3143" y="3528"/>
                    <a:pt x="2774" y="3158"/>
                  </a:cubicBezTo>
                  <a:cubicBezTo>
                    <a:pt x="2626" y="2973"/>
                    <a:pt x="2367" y="2825"/>
                    <a:pt x="2108" y="2788"/>
                  </a:cubicBezTo>
                  <a:cubicBezTo>
                    <a:pt x="2062" y="2777"/>
                    <a:pt x="1999" y="2769"/>
                    <a:pt x="1929" y="2769"/>
                  </a:cubicBezTo>
                  <a:cubicBezTo>
                    <a:pt x="1772" y="2769"/>
                    <a:pt x="1582" y="2808"/>
                    <a:pt x="1480" y="2936"/>
                  </a:cubicBezTo>
                  <a:cubicBezTo>
                    <a:pt x="1443" y="3010"/>
                    <a:pt x="1591" y="3047"/>
                    <a:pt x="1665" y="3047"/>
                  </a:cubicBezTo>
                  <a:cubicBezTo>
                    <a:pt x="1775" y="3084"/>
                    <a:pt x="1886" y="3121"/>
                    <a:pt x="1997" y="3195"/>
                  </a:cubicBezTo>
                  <a:cubicBezTo>
                    <a:pt x="2219" y="3343"/>
                    <a:pt x="2367" y="3565"/>
                    <a:pt x="2441" y="3823"/>
                  </a:cubicBezTo>
                  <a:cubicBezTo>
                    <a:pt x="2478" y="4082"/>
                    <a:pt x="2367" y="4304"/>
                    <a:pt x="2145" y="4378"/>
                  </a:cubicBezTo>
                  <a:cubicBezTo>
                    <a:pt x="2034" y="4433"/>
                    <a:pt x="1923" y="4461"/>
                    <a:pt x="1817" y="4461"/>
                  </a:cubicBezTo>
                  <a:cubicBezTo>
                    <a:pt x="1711" y="4461"/>
                    <a:pt x="1609" y="4433"/>
                    <a:pt x="1517" y="4378"/>
                  </a:cubicBezTo>
                  <a:cubicBezTo>
                    <a:pt x="1184" y="4230"/>
                    <a:pt x="1073" y="3860"/>
                    <a:pt x="1036" y="3528"/>
                  </a:cubicBezTo>
                  <a:cubicBezTo>
                    <a:pt x="999" y="2677"/>
                    <a:pt x="1406" y="1827"/>
                    <a:pt x="1997" y="1235"/>
                  </a:cubicBezTo>
                  <a:cubicBezTo>
                    <a:pt x="2585" y="701"/>
                    <a:pt x="3328" y="475"/>
                    <a:pt x="4086" y="475"/>
                  </a:cubicBezTo>
                  <a:cubicBezTo>
                    <a:pt x="4376" y="475"/>
                    <a:pt x="4668" y="508"/>
                    <a:pt x="4955" y="570"/>
                  </a:cubicBezTo>
                  <a:cubicBezTo>
                    <a:pt x="5990" y="792"/>
                    <a:pt x="6988" y="1272"/>
                    <a:pt x="7839" y="1901"/>
                  </a:cubicBezTo>
                  <a:cubicBezTo>
                    <a:pt x="8208" y="2123"/>
                    <a:pt x="8541" y="2381"/>
                    <a:pt x="8837" y="2640"/>
                  </a:cubicBezTo>
                  <a:cubicBezTo>
                    <a:pt x="8024" y="1901"/>
                    <a:pt x="7173" y="1198"/>
                    <a:pt x="6175" y="718"/>
                  </a:cubicBezTo>
                  <a:cubicBezTo>
                    <a:pt x="5397" y="299"/>
                    <a:pt x="4521" y="1"/>
                    <a:pt x="3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9"/>
            <p:cNvSpPr/>
            <p:nvPr/>
          </p:nvSpPr>
          <p:spPr>
            <a:xfrm>
              <a:off x="3157900" y="3263250"/>
              <a:ext cx="146075" cy="110600"/>
            </a:xfrm>
            <a:custGeom>
              <a:avLst/>
              <a:gdLst/>
              <a:ahLst/>
              <a:cxnLst/>
              <a:rect l="l" t="t" r="r" b="b"/>
              <a:pathLst>
                <a:path w="5843" h="4424" extrusionOk="0">
                  <a:moveTo>
                    <a:pt x="1221" y="0"/>
                  </a:moveTo>
                  <a:cubicBezTo>
                    <a:pt x="1073" y="37"/>
                    <a:pt x="962" y="74"/>
                    <a:pt x="851" y="148"/>
                  </a:cubicBezTo>
                  <a:cubicBezTo>
                    <a:pt x="629" y="296"/>
                    <a:pt x="444" y="481"/>
                    <a:pt x="296" y="703"/>
                  </a:cubicBezTo>
                  <a:cubicBezTo>
                    <a:pt x="1" y="1220"/>
                    <a:pt x="1" y="1849"/>
                    <a:pt x="186" y="2403"/>
                  </a:cubicBezTo>
                  <a:cubicBezTo>
                    <a:pt x="592" y="3438"/>
                    <a:pt x="1590" y="4030"/>
                    <a:pt x="2626" y="4289"/>
                  </a:cubicBezTo>
                  <a:cubicBezTo>
                    <a:pt x="2942" y="4371"/>
                    <a:pt x="3280" y="4423"/>
                    <a:pt x="3613" y="4423"/>
                  </a:cubicBezTo>
                  <a:cubicBezTo>
                    <a:pt x="4174" y="4423"/>
                    <a:pt x="4722" y="4276"/>
                    <a:pt x="5140" y="3882"/>
                  </a:cubicBezTo>
                  <a:cubicBezTo>
                    <a:pt x="5768" y="3328"/>
                    <a:pt x="5805" y="2477"/>
                    <a:pt x="5842" y="1701"/>
                  </a:cubicBezTo>
                  <a:lnTo>
                    <a:pt x="5842" y="1701"/>
                  </a:lnTo>
                  <a:cubicBezTo>
                    <a:pt x="5731" y="2477"/>
                    <a:pt x="5583" y="3401"/>
                    <a:pt x="4770" y="3734"/>
                  </a:cubicBezTo>
                  <a:cubicBezTo>
                    <a:pt x="4548" y="3831"/>
                    <a:pt x="4315" y="3872"/>
                    <a:pt x="4081" y="3872"/>
                  </a:cubicBezTo>
                  <a:cubicBezTo>
                    <a:pt x="3418" y="3872"/>
                    <a:pt x="2738" y="3544"/>
                    <a:pt x="2219" y="3217"/>
                  </a:cubicBezTo>
                  <a:lnTo>
                    <a:pt x="2219" y="3217"/>
                  </a:lnTo>
                  <a:cubicBezTo>
                    <a:pt x="2253" y="3237"/>
                    <a:pt x="2267" y="3245"/>
                    <a:pt x="2269" y="3245"/>
                  </a:cubicBezTo>
                  <a:cubicBezTo>
                    <a:pt x="2272" y="3245"/>
                    <a:pt x="2154" y="3170"/>
                    <a:pt x="2151" y="3170"/>
                  </a:cubicBezTo>
                  <a:lnTo>
                    <a:pt x="2151" y="3170"/>
                  </a:lnTo>
                  <a:cubicBezTo>
                    <a:pt x="2149" y="3170"/>
                    <a:pt x="2167" y="3182"/>
                    <a:pt x="2219" y="3217"/>
                  </a:cubicBezTo>
                  <a:cubicBezTo>
                    <a:pt x="1701" y="2884"/>
                    <a:pt x="1258" y="2440"/>
                    <a:pt x="1073" y="1849"/>
                  </a:cubicBezTo>
                  <a:cubicBezTo>
                    <a:pt x="962" y="1516"/>
                    <a:pt x="962" y="1183"/>
                    <a:pt x="1110" y="850"/>
                  </a:cubicBezTo>
                  <a:cubicBezTo>
                    <a:pt x="1147" y="703"/>
                    <a:pt x="1221" y="555"/>
                    <a:pt x="1332" y="407"/>
                  </a:cubicBezTo>
                  <a:cubicBezTo>
                    <a:pt x="1369" y="333"/>
                    <a:pt x="1516" y="185"/>
                    <a:pt x="1479" y="74"/>
                  </a:cubicBezTo>
                  <a:cubicBezTo>
                    <a:pt x="1443" y="0"/>
                    <a:pt x="1295" y="0"/>
                    <a:pt x="1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9"/>
            <p:cNvSpPr/>
            <p:nvPr/>
          </p:nvSpPr>
          <p:spPr>
            <a:xfrm>
              <a:off x="3206900" y="3282025"/>
              <a:ext cx="92400" cy="66850"/>
            </a:xfrm>
            <a:custGeom>
              <a:avLst/>
              <a:gdLst/>
              <a:ahLst/>
              <a:cxnLst/>
              <a:rect l="l" t="t" r="r" b="b"/>
              <a:pathLst>
                <a:path w="3696" h="2674" extrusionOk="0">
                  <a:moveTo>
                    <a:pt x="3660" y="1061"/>
                  </a:moveTo>
                  <a:cubicBezTo>
                    <a:pt x="3660" y="1098"/>
                    <a:pt x="3660" y="1135"/>
                    <a:pt x="3660" y="1209"/>
                  </a:cubicBezTo>
                  <a:cubicBezTo>
                    <a:pt x="3660" y="1209"/>
                    <a:pt x="3660" y="1210"/>
                    <a:pt x="3660" y="1211"/>
                  </a:cubicBezTo>
                  <a:lnTo>
                    <a:pt x="3660" y="1211"/>
                  </a:lnTo>
                  <a:cubicBezTo>
                    <a:pt x="3664" y="1162"/>
                    <a:pt x="3664" y="1111"/>
                    <a:pt x="3660" y="1061"/>
                  </a:cubicBezTo>
                  <a:close/>
                  <a:moveTo>
                    <a:pt x="671" y="1"/>
                  </a:moveTo>
                  <a:cubicBezTo>
                    <a:pt x="585" y="1"/>
                    <a:pt x="472" y="71"/>
                    <a:pt x="444" y="99"/>
                  </a:cubicBezTo>
                  <a:cubicBezTo>
                    <a:pt x="333" y="210"/>
                    <a:pt x="222" y="321"/>
                    <a:pt x="185" y="432"/>
                  </a:cubicBezTo>
                  <a:cubicBezTo>
                    <a:pt x="37" y="691"/>
                    <a:pt x="0" y="950"/>
                    <a:pt x="74" y="1209"/>
                  </a:cubicBezTo>
                  <a:cubicBezTo>
                    <a:pt x="185" y="1800"/>
                    <a:pt x="629" y="2244"/>
                    <a:pt x="1146" y="2466"/>
                  </a:cubicBezTo>
                  <a:cubicBezTo>
                    <a:pt x="1447" y="2595"/>
                    <a:pt x="1773" y="2673"/>
                    <a:pt x="2094" y="2673"/>
                  </a:cubicBezTo>
                  <a:cubicBezTo>
                    <a:pt x="2326" y="2673"/>
                    <a:pt x="2556" y="2632"/>
                    <a:pt x="2773" y="2540"/>
                  </a:cubicBezTo>
                  <a:cubicBezTo>
                    <a:pt x="3290" y="2318"/>
                    <a:pt x="3696" y="1765"/>
                    <a:pt x="3660" y="1211"/>
                  </a:cubicBezTo>
                  <a:lnTo>
                    <a:pt x="3660" y="1211"/>
                  </a:lnTo>
                  <a:cubicBezTo>
                    <a:pt x="3629" y="1707"/>
                    <a:pt x="3280" y="2146"/>
                    <a:pt x="2810" y="2281"/>
                  </a:cubicBezTo>
                  <a:cubicBezTo>
                    <a:pt x="2661" y="2338"/>
                    <a:pt x="2501" y="2363"/>
                    <a:pt x="2340" y="2363"/>
                  </a:cubicBezTo>
                  <a:cubicBezTo>
                    <a:pt x="1981" y="2363"/>
                    <a:pt x="1612" y="2238"/>
                    <a:pt x="1331" y="2059"/>
                  </a:cubicBezTo>
                  <a:lnTo>
                    <a:pt x="1331" y="2059"/>
                  </a:lnTo>
                  <a:cubicBezTo>
                    <a:pt x="1352" y="2080"/>
                    <a:pt x="1386" y="2102"/>
                    <a:pt x="1382" y="2102"/>
                  </a:cubicBezTo>
                  <a:cubicBezTo>
                    <a:pt x="1379" y="2102"/>
                    <a:pt x="1357" y="2090"/>
                    <a:pt x="1294" y="2059"/>
                  </a:cubicBezTo>
                  <a:cubicBezTo>
                    <a:pt x="1239" y="2003"/>
                    <a:pt x="1220" y="1985"/>
                    <a:pt x="1225" y="1985"/>
                  </a:cubicBezTo>
                  <a:cubicBezTo>
                    <a:pt x="1229" y="1985"/>
                    <a:pt x="1257" y="2003"/>
                    <a:pt x="1294" y="2022"/>
                  </a:cubicBezTo>
                  <a:cubicBezTo>
                    <a:pt x="961" y="1800"/>
                    <a:pt x="666" y="1504"/>
                    <a:pt x="555" y="1135"/>
                  </a:cubicBezTo>
                  <a:cubicBezTo>
                    <a:pt x="481" y="913"/>
                    <a:pt x="481" y="691"/>
                    <a:pt x="555" y="506"/>
                  </a:cubicBezTo>
                  <a:cubicBezTo>
                    <a:pt x="555" y="395"/>
                    <a:pt x="592" y="321"/>
                    <a:pt x="666" y="247"/>
                  </a:cubicBezTo>
                  <a:cubicBezTo>
                    <a:pt x="666" y="173"/>
                    <a:pt x="740" y="63"/>
                    <a:pt x="740" y="26"/>
                  </a:cubicBezTo>
                  <a:cubicBezTo>
                    <a:pt x="722" y="8"/>
                    <a:pt x="698" y="1"/>
                    <a:pt x="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9"/>
            <p:cNvSpPr/>
            <p:nvPr/>
          </p:nvSpPr>
          <p:spPr>
            <a:xfrm>
              <a:off x="4343750" y="3288700"/>
              <a:ext cx="370650" cy="127575"/>
            </a:xfrm>
            <a:custGeom>
              <a:avLst/>
              <a:gdLst/>
              <a:ahLst/>
              <a:cxnLst/>
              <a:rect l="l" t="t" r="r" b="b"/>
              <a:pathLst>
                <a:path w="14826" h="5103" extrusionOk="0">
                  <a:moveTo>
                    <a:pt x="11605" y="0"/>
                  </a:moveTo>
                  <a:cubicBezTo>
                    <a:pt x="11020" y="0"/>
                    <a:pt x="10436" y="143"/>
                    <a:pt x="9908" y="387"/>
                  </a:cubicBezTo>
                  <a:cubicBezTo>
                    <a:pt x="8836" y="868"/>
                    <a:pt x="8023" y="1681"/>
                    <a:pt x="7246" y="2494"/>
                  </a:cubicBezTo>
                  <a:cubicBezTo>
                    <a:pt x="6433" y="3308"/>
                    <a:pt x="5583" y="4121"/>
                    <a:pt x="4437" y="4454"/>
                  </a:cubicBezTo>
                  <a:cubicBezTo>
                    <a:pt x="4098" y="4555"/>
                    <a:pt x="3740" y="4609"/>
                    <a:pt x="3381" y="4609"/>
                  </a:cubicBezTo>
                  <a:cubicBezTo>
                    <a:pt x="2564" y="4609"/>
                    <a:pt x="1749" y="4331"/>
                    <a:pt x="1183" y="3714"/>
                  </a:cubicBezTo>
                  <a:cubicBezTo>
                    <a:pt x="407" y="2938"/>
                    <a:pt x="111" y="1607"/>
                    <a:pt x="740" y="609"/>
                  </a:cubicBezTo>
                  <a:lnTo>
                    <a:pt x="740" y="609"/>
                  </a:lnTo>
                  <a:cubicBezTo>
                    <a:pt x="0" y="1607"/>
                    <a:pt x="296" y="3049"/>
                    <a:pt x="1035" y="3936"/>
                  </a:cubicBezTo>
                  <a:cubicBezTo>
                    <a:pt x="1717" y="4747"/>
                    <a:pt x="2796" y="5103"/>
                    <a:pt x="3825" y="5103"/>
                  </a:cubicBezTo>
                  <a:cubicBezTo>
                    <a:pt x="3969" y="5103"/>
                    <a:pt x="4111" y="5096"/>
                    <a:pt x="4252" y="5082"/>
                  </a:cubicBezTo>
                  <a:cubicBezTo>
                    <a:pt x="4880" y="5008"/>
                    <a:pt x="5472" y="4860"/>
                    <a:pt x="5989" y="4565"/>
                  </a:cubicBezTo>
                  <a:cubicBezTo>
                    <a:pt x="6544" y="4306"/>
                    <a:pt x="7025" y="3936"/>
                    <a:pt x="7505" y="3567"/>
                  </a:cubicBezTo>
                  <a:cubicBezTo>
                    <a:pt x="8429" y="2864"/>
                    <a:pt x="9354" y="1940"/>
                    <a:pt x="10500" y="1607"/>
                  </a:cubicBezTo>
                  <a:cubicBezTo>
                    <a:pt x="10792" y="1529"/>
                    <a:pt x="11085" y="1482"/>
                    <a:pt x="11372" y="1482"/>
                  </a:cubicBezTo>
                  <a:cubicBezTo>
                    <a:pt x="11629" y="1482"/>
                    <a:pt x="11882" y="1520"/>
                    <a:pt x="12126" y="1607"/>
                  </a:cubicBezTo>
                  <a:cubicBezTo>
                    <a:pt x="12681" y="1792"/>
                    <a:pt x="13125" y="2273"/>
                    <a:pt x="13125" y="2864"/>
                  </a:cubicBezTo>
                  <a:cubicBezTo>
                    <a:pt x="13125" y="3255"/>
                    <a:pt x="12780" y="3703"/>
                    <a:pt x="12370" y="3703"/>
                  </a:cubicBezTo>
                  <a:cubicBezTo>
                    <a:pt x="12314" y="3703"/>
                    <a:pt x="12258" y="3695"/>
                    <a:pt x="12200" y="3677"/>
                  </a:cubicBezTo>
                  <a:cubicBezTo>
                    <a:pt x="11942" y="3603"/>
                    <a:pt x="11757" y="3345"/>
                    <a:pt x="11720" y="3086"/>
                  </a:cubicBezTo>
                  <a:cubicBezTo>
                    <a:pt x="11683" y="2827"/>
                    <a:pt x="11794" y="2642"/>
                    <a:pt x="12016" y="2531"/>
                  </a:cubicBezTo>
                  <a:cubicBezTo>
                    <a:pt x="12102" y="2488"/>
                    <a:pt x="12189" y="2470"/>
                    <a:pt x="12275" y="2470"/>
                  </a:cubicBezTo>
                  <a:cubicBezTo>
                    <a:pt x="12337" y="2470"/>
                    <a:pt x="12398" y="2479"/>
                    <a:pt x="12459" y="2494"/>
                  </a:cubicBezTo>
                  <a:cubicBezTo>
                    <a:pt x="12478" y="2513"/>
                    <a:pt x="12505" y="2522"/>
                    <a:pt x="12533" y="2522"/>
                  </a:cubicBezTo>
                  <a:cubicBezTo>
                    <a:pt x="12561" y="2522"/>
                    <a:pt x="12589" y="2513"/>
                    <a:pt x="12607" y="2494"/>
                  </a:cubicBezTo>
                  <a:cubicBezTo>
                    <a:pt x="12644" y="2457"/>
                    <a:pt x="12644" y="2420"/>
                    <a:pt x="12644" y="2346"/>
                  </a:cubicBezTo>
                  <a:cubicBezTo>
                    <a:pt x="12607" y="2088"/>
                    <a:pt x="12311" y="1940"/>
                    <a:pt x="12090" y="1903"/>
                  </a:cubicBezTo>
                  <a:cubicBezTo>
                    <a:pt x="12013" y="1889"/>
                    <a:pt x="11938" y="1882"/>
                    <a:pt x="11864" y="1882"/>
                  </a:cubicBezTo>
                  <a:cubicBezTo>
                    <a:pt x="11369" y="1882"/>
                    <a:pt x="10952" y="2196"/>
                    <a:pt x="10759" y="2679"/>
                  </a:cubicBezTo>
                  <a:cubicBezTo>
                    <a:pt x="10537" y="3234"/>
                    <a:pt x="10685" y="3899"/>
                    <a:pt x="11054" y="4380"/>
                  </a:cubicBezTo>
                  <a:cubicBezTo>
                    <a:pt x="11350" y="4750"/>
                    <a:pt x="11794" y="5008"/>
                    <a:pt x="12274" y="5045"/>
                  </a:cubicBezTo>
                  <a:cubicBezTo>
                    <a:pt x="12350" y="5055"/>
                    <a:pt x="12426" y="5059"/>
                    <a:pt x="12501" y="5059"/>
                  </a:cubicBezTo>
                  <a:cubicBezTo>
                    <a:pt x="13015" y="5059"/>
                    <a:pt x="13514" y="4845"/>
                    <a:pt x="13901" y="4491"/>
                  </a:cubicBezTo>
                  <a:cubicBezTo>
                    <a:pt x="14345" y="4121"/>
                    <a:pt x="14567" y="3603"/>
                    <a:pt x="14640" y="3049"/>
                  </a:cubicBezTo>
                  <a:cubicBezTo>
                    <a:pt x="14825" y="1903"/>
                    <a:pt x="14012" y="757"/>
                    <a:pt x="13014" y="313"/>
                  </a:cubicBezTo>
                  <a:cubicBezTo>
                    <a:pt x="12564" y="96"/>
                    <a:pt x="12084" y="0"/>
                    <a:pt x="11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9"/>
            <p:cNvSpPr/>
            <p:nvPr/>
          </p:nvSpPr>
          <p:spPr>
            <a:xfrm>
              <a:off x="4583125" y="3224975"/>
              <a:ext cx="220925" cy="133625"/>
            </a:xfrm>
            <a:custGeom>
              <a:avLst/>
              <a:gdLst/>
              <a:ahLst/>
              <a:cxnLst/>
              <a:rect l="l" t="t" r="r" b="b"/>
              <a:pathLst>
                <a:path w="8837" h="5345" extrusionOk="0">
                  <a:moveTo>
                    <a:pt x="5190" y="1"/>
                  </a:moveTo>
                  <a:cubicBezTo>
                    <a:pt x="4316" y="1"/>
                    <a:pt x="3441" y="299"/>
                    <a:pt x="2662" y="718"/>
                  </a:cubicBezTo>
                  <a:cubicBezTo>
                    <a:pt x="1664" y="1198"/>
                    <a:pt x="814" y="1901"/>
                    <a:pt x="1" y="2640"/>
                  </a:cubicBezTo>
                  <a:cubicBezTo>
                    <a:pt x="333" y="2381"/>
                    <a:pt x="666" y="2123"/>
                    <a:pt x="999" y="1901"/>
                  </a:cubicBezTo>
                  <a:cubicBezTo>
                    <a:pt x="1886" y="1272"/>
                    <a:pt x="2847" y="792"/>
                    <a:pt x="3919" y="570"/>
                  </a:cubicBezTo>
                  <a:cubicBezTo>
                    <a:pt x="4206" y="508"/>
                    <a:pt x="4499" y="475"/>
                    <a:pt x="4788" y="475"/>
                  </a:cubicBezTo>
                  <a:cubicBezTo>
                    <a:pt x="5543" y="475"/>
                    <a:pt x="6279" y="701"/>
                    <a:pt x="6840" y="1235"/>
                  </a:cubicBezTo>
                  <a:cubicBezTo>
                    <a:pt x="7432" y="1827"/>
                    <a:pt x="7838" y="2677"/>
                    <a:pt x="7801" y="3528"/>
                  </a:cubicBezTo>
                  <a:cubicBezTo>
                    <a:pt x="7801" y="3860"/>
                    <a:pt x="7653" y="4230"/>
                    <a:pt x="7358" y="4378"/>
                  </a:cubicBezTo>
                  <a:cubicBezTo>
                    <a:pt x="7247" y="4433"/>
                    <a:pt x="7136" y="4461"/>
                    <a:pt x="7030" y="4461"/>
                  </a:cubicBezTo>
                  <a:cubicBezTo>
                    <a:pt x="6923" y="4461"/>
                    <a:pt x="6822" y="4433"/>
                    <a:pt x="6729" y="4378"/>
                  </a:cubicBezTo>
                  <a:cubicBezTo>
                    <a:pt x="6470" y="4304"/>
                    <a:pt x="6359" y="4082"/>
                    <a:pt x="6433" y="3823"/>
                  </a:cubicBezTo>
                  <a:cubicBezTo>
                    <a:pt x="6470" y="3565"/>
                    <a:pt x="6655" y="3343"/>
                    <a:pt x="6877" y="3195"/>
                  </a:cubicBezTo>
                  <a:cubicBezTo>
                    <a:pt x="6951" y="3121"/>
                    <a:pt x="7062" y="3084"/>
                    <a:pt x="7173" y="3047"/>
                  </a:cubicBezTo>
                  <a:cubicBezTo>
                    <a:pt x="7247" y="3047"/>
                    <a:pt x="7395" y="3010"/>
                    <a:pt x="7358" y="2936"/>
                  </a:cubicBezTo>
                  <a:cubicBezTo>
                    <a:pt x="7281" y="2808"/>
                    <a:pt x="7098" y="2769"/>
                    <a:pt x="6932" y="2769"/>
                  </a:cubicBezTo>
                  <a:cubicBezTo>
                    <a:pt x="6858" y="2769"/>
                    <a:pt x="6786" y="2777"/>
                    <a:pt x="6729" y="2788"/>
                  </a:cubicBezTo>
                  <a:cubicBezTo>
                    <a:pt x="6470" y="2825"/>
                    <a:pt x="6249" y="2973"/>
                    <a:pt x="6064" y="3158"/>
                  </a:cubicBezTo>
                  <a:cubicBezTo>
                    <a:pt x="5694" y="3528"/>
                    <a:pt x="5546" y="4082"/>
                    <a:pt x="5768" y="4563"/>
                  </a:cubicBezTo>
                  <a:cubicBezTo>
                    <a:pt x="5990" y="5006"/>
                    <a:pt x="6470" y="5302"/>
                    <a:pt x="6988" y="5339"/>
                  </a:cubicBezTo>
                  <a:cubicBezTo>
                    <a:pt x="7031" y="5343"/>
                    <a:pt x="7074" y="5345"/>
                    <a:pt x="7117" y="5345"/>
                  </a:cubicBezTo>
                  <a:cubicBezTo>
                    <a:pt x="7908" y="5345"/>
                    <a:pt x="8548" y="4704"/>
                    <a:pt x="8689" y="3897"/>
                  </a:cubicBezTo>
                  <a:cubicBezTo>
                    <a:pt x="8837" y="3121"/>
                    <a:pt x="8578" y="2271"/>
                    <a:pt x="8134" y="1568"/>
                  </a:cubicBezTo>
                  <a:lnTo>
                    <a:pt x="8097" y="1568"/>
                  </a:lnTo>
                  <a:cubicBezTo>
                    <a:pt x="7580" y="792"/>
                    <a:pt x="6766" y="200"/>
                    <a:pt x="5805" y="52"/>
                  </a:cubicBezTo>
                  <a:cubicBezTo>
                    <a:pt x="5601" y="17"/>
                    <a:pt x="5396" y="1"/>
                    <a:pt x="5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9"/>
            <p:cNvSpPr/>
            <p:nvPr/>
          </p:nvSpPr>
          <p:spPr>
            <a:xfrm>
              <a:off x="4367775" y="3263250"/>
              <a:ext cx="146975" cy="110600"/>
            </a:xfrm>
            <a:custGeom>
              <a:avLst/>
              <a:gdLst/>
              <a:ahLst/>
              <a:cxnLst/>
              <a:rect l="l" t="t" r="r" b="b"/>
              <a:pathLst>
                <a:path w="5879" h="4424" extrusionOk="0">
                  <a:moveTo>
                    <a:pt x="4659" y="0"/>
                  </a:moveTo>
                  <a:cubicBezTo>
                    <a:pt x="4585" y="0"/>
                    <a:pt x="4437" y="0"/>
                    <a:pt x="4400" y="74"/>
                  </a:cubicBezTo>
                  <a:cubicBezTo>
                    <a:pt x="4363" y="185"/>
                    <a:pt x="4474" y="333"/>
                    <a:pt x="4548" y="407"/>
                  </a:cubicBezTo>
                  <a:cubicBezTo>
                    <a:pt x="4622" y="555"/>
                    <a:pt x="4696" y="703"/>
                    <a:pt x="4770" y="850"/>
                  </a:cubicBezTo>
                  <a:cubicBezTo>
                    <a:pt x="4880" y="1183"/>
                    <a:pt x="4880" y="1516"/>
                    <a:pt x="4770" y="1849"/>
                  </a:cubicBezTo>
                  <a:cubicBezTo>
                    <a:pt x="4585" y="2440"/>
                    <a:pt x="4141" y="2884"/>
                    <a:pt x="3660" y="3217"/>
                  </a:cubicBezTo>
                  <a:cubicBezTo>
                    <a:pt x="3704" y="3182"/>
                    <a:pt x="3715" y="3170"/>
                    <a:pt x="3709" y="3170"/>
                  </a:cubicBezTo>
                  <a:cubicBezTo>
                    <a:pt x="3694" y="3170"/>
                    <a:pt x="3577" y="3245"/>
                    <a:pt x="3594" y="3245"/>
                  </a:cubicBezTo>
                  <a:cubicBezTo>
                    <a:pt x="3600" y="3245"/>
                    <a:pt x="3619" y="3237"/>
                    <a:pt x="3660" y="3217"/>
                  </a:cubicBezTo>
                  <a:lnTo>
                    <a:pt x="3660" y="3217"/>
                  </a:lnTo>
                  <a:cubicBezTo>
                    <a:pt x="3142" y="3544"/>
                    <a:pt x="2441" y="3872"/>
                    <a:pt x="1768" y="3872"/>
                  </a:cubicBezTo>
                  <a:cubicBezTo>
                    <a:pt x="1530" y="3872"/>
                    <a:pt x="1295" y="3831"/>
                    <a:pt x="1072" y="3734"/>
                  </a:cubicBezTo>
                  <a:cubicBezTo>
                    <a:pt x="296" y="3401"/>
                    <a:pt x="111" y="2477"/>
                    <a:pt x="0" y="1701"/>
                  </a:cubicBezTo>
                  <a:lnTo>
                    <a:pt x="0" y="1701"/>
                  </a:lnTo>
                  <a:cubicBezTo>
                    <a:pt x="37" y="2477"/>
                    <a:pt x="111" y="3328"/>
                    <a:pt x="703" y="3882"/>
                  </a:cubicBezTo>
                  <a:cubicBezTo>
                    <a:pt x="1143" y="4276"/>
                    <a:pt x="1686" y="4423"/>
                    <a:pt x="2239" y="4423"/>
                  </a:cubicBezTo>
                  <a:cubicBezTo>
                    <a:pt x="2568" y="4423"/>
                    <a:pt x="2900" y="4371"/>
                    <a:pt x="3217" y="4289"/>
                  </a:cubicBezTo>
                  <a:cubicBezTo>
                    <a:pt x="4289" y="4030"/>
                    <a:pt x="5287" y="3438"/>
                    <a:pt x="5657" y="2403"/>
                  </a:cubicBezTo>
                  <a:cubicBezTo>
                    <a:pt x="5879" y="1849"/>
                    <a:pt x="5842" y="1220"/>
                    <a:pt x="5546" y="703"/>
                  </a:cubicBezTo>
                  <a:cubicBezTo>
                    <a:pt x="5435" y="481"/>
                    <a:pt x="5250" y="296"/>
                    <a:pt x="5028" y="148"/>
                  </a:cubicBezTo>
                  <a:cubicBezTo>
                    <a:pt x="4917" y="74"/>
                    <a:pt x="4770" y="37"/>
                    <a:pt x="4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9"/>
            <p:cNvSpPr/>
            <p:nvPr/>
          </p:nvSpPr>
          <p:spPr>
            <a:xfrm>
              <a:off x="4373325" y="3282025"/>
              <a:ext cx="91525" cy="66850"/>
            </a:xfrm>
            <a:custGeom>
              <a:avLst/>
              <a:gdLst/>
              <a:ahLst/>
              <a:cxnLst/>
              <a:rect l="l" t="t" r="r" b="b"/>
              <a:pathLst>
                <a:path w="3661" h="2674" extrusionOk="0">
                  <a:moveTo>
                    <a:pt x="3011" y="1"/>
                  </a:moveTo>
                  <a:cubicBezTo>
                    <a:pt x="2986" y="1"/>
                    <a:pt x="2967" y="8"/>
                    <a:pt x="2958" y="26"/>
                  </a:cubicBezTo>
                  <a:cubicBezTo>
                    <a:pt x="2921" y="63"/>
                    <a:pt x="2995" y="173"/>
                    <a:pt x="3032" y="210"/>
                  </a:cubicBezTo>
                  <a:cubicBezTo>
                    <a:pt x="3069" y="321"/>
                    <a:pt x="3106" y="395"/>
                    <a:pt x="3143" y="506"/>
                  </a:cubicBezTo>
                  <a:cubicBezTo>
                    <a:pt x="3180" y="691"/>
                    <a:pt x="3180" y="913"/>
                    <a:pt x="3143" y="1135"/>
                  </a:cubicBezTo>
                  <a:cubicBezTo>
                    <a:pt x="2995" y="1504"/>
                    <a:pt x="2699" y="1800"/>
                    <a:pt x="2366" y="2022"/>
                  </a:cubicBezTo>
                  <a:cubicBezTo>
                    <a:pt x="2403" y="2003"/>
                    <a:pt x="2431" y="1985"/>
                    <a:pt x="2436" y="1985"/>
                  </a:cubicBezTo>
                  <a:cubicBezTo>
                    <a:pt x="2440" y="1985"/>
                    <a:pt x="2422" y="2003"/>
                    <a:pt x="2366" y="2059"/>
                  </a:cubicBezTo>
                  <a:cubicBezTo>
                    <a:pt x="2366" y="2059"/>
                    <a:pt x="2366" y="2059"/>
                    <a:pt x="2366" y="2059"/>
                  </a:cubicBezTo>
                  <a:lnTo>
                    <a:pt x="2366" y="2059"/>
                  </a:lnTo>
                  <a:cubicBezTo>
                    <a:pt x="2343" y="2070"/>
                    <a:pt x="2324" y="2082"/>
                    <a:pt x="2311" y="2090"/>
                  </a:cubicBezTo>
                  <a:lnTo>
                    <a:pt x="2311" y="2090"/>
                  </a:lnTo>
                  <a:cubicBezTo>
                    <a:pt x="2330" y="2080"/>
                    <a:pt x="2348" y="2069"/>
                    <a:pt x="2366" y="2059"/>
                  </a:cubicBezTo>
                  <a:lnTo>
                    <a:pt x="2366" y="2059"/>
                  </a:lnTo>
                  <a:cubicBezTo>
                    <a:pt x="2319" y="2090"/>
                    <a:pt x="2299" y="2102"/>
                    <a:pt x="2297" y="2102"/>
                  </a:cubicBezTo>
                  <a:cubicBezTo>
                    <a:pt x="2295" y="2102"/>
                    <a:pt x="2301" y="2097"/>
                    <a:pt x="2311" y="2090"/>
                  </a:cubicBezTo>
                  <a:lnTo>
                    <a:pt x="2311" y="2090"/>
                  </a:lnTo>
                  <a:cubicBezTo>
                    <a:pt x="2018" y="2252"/>
                    <a:pt x="1680" y="2363"/>
                    <a:pt x="1338" y="2363"/>
                  </a:cubicBezTo>
                  <a:cubicBezTo>
                    <a:pt x="1175" y="2363"/>
                    <a:pt x="1011" y="2338"/>
                    <a:pt x="850" y="2281"/>
                  </a:cubicBezTo>
                  <a:cubicBezTo>
                    <a:pt x="370" y="2096"/>
                    <a:pt x="0" y="1615"/>
                    <a:pt x="37" y="1061"/>
                  </a:cubicBezTo>
                  <a:lnTo>
                    <a:pt x="37" y="1061"/>
                  </a:lnTo>
                  <a:cubicBezTo>
                    <a:pt x="0" y="1098"/>
                    <a:pt x="0" y="1135"/>
                    <a:pt x="0" y="1172"/>
                  </a:cubicBezTo>
                  <a:cubicBezTo>
                    <a:pt x="0" y="1763"/>
                    <a:pt x="407" y="2318"/>
                    <a:pt x="887" y="2540"/>
                  </a:cubicBezTo>
                  <a:cubicBezTo>
                    <a:pt x="1104" y="2632"/>
                    <a:pt x="1341" y="2673"/>
                    <a:pt x="1577" y="2673"/>
                  </a:cubicBezTo>
                  <a:cubicBezTo>
                    <a:pt x="1906" y="2673"/>
                    <a:pt x="2235" y="2595"/>
                    <a:pt x="2514" y="2466"/>
                  </a:cubicBezTo>
                  <a:cubicBezTo>
                    <a:pt x="3032" y="2244"/>
                    <a:pt x="3512" y="1800"/>
                    <a:pt x="3623" y="1209"/>
                  </a:cubicBezTo>
                  <a:cubicBezTo>
                    <a:pt x="3660" y="950"/>
                    <a:pt x="3623" y="691"/>
                    <a:pt x="3512" y="432"/>
                  </a:cubicBezTo>
                  <a:cubicBezTo>
                    <a:pt x="3438" y="321"/>
                    <a:pt x="3364" y="210"/>
                    <a:pt x="3254" y="99"/>
                  </a:cubicBezTo>
                  <a:cubicBezTo>
                    <a:pt x="3225" y="71"/>
                    <a:pt x="3091" y="1"/>
                    <a:pt x="3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6" name="Google Shape;1876;p49"/>
          <p:cNvSpPr/>
          <p:nvPr/>
        </p:nvSpPr>
        <p:spPr>
          <a:xfrm>
            <a:off x="979795" y="942942"/>
            <a:ext cx="1555272" cy="1554399"/>
          </a:xfrm>
          <a:custGeom>
            <a:avLst/>
            <a:gdLst/>
            <a:ahLst/>
            <a:cxnLst/>
            <a:rect l="l" t="t" r="r" b="b"/>
            <a:pathLst>
              <a:path w="85478" h="85430" extrusionOk="0">
                <a:moveTo>
                  <a:pt x="33126" y="3118"/>
                </a:moveTo>
                <a:cubicBezTo>
                  <a:pt x="33533" y="3118"/>
                  <a:pt x="33977" y="3118"/>
                  <a:pt x="34383" y="3155"/>
                </a:cubicBezTo>
                <a:cubicBezTo>
                  <a:pt x="34605" y="3192"/>
                  <a:pt x="34790" y="3192"/>
                  <a:pt x="34975" y="3229"/>
                </a:cubicBezTo>
                <a:cubicBezTo>
                  <a:pt x="35567" y="3303"/>
                  <a:pt x="36343" y="3451"/>
                  <a:pt x="37156" y="3710"/>
                </a:cubicBezTo>
                <a:cubicBezTo>
                  <a:pt x="37082" y="3784"/>
                  <a:pt x="37008" y="3821"/>
                  <a:pt x="36971" y="3895"/>
                </a:cubicBezTo>
                <a:cubicBezTo>
                  <a:pt x="36861" y="3858"/>
                  <a:pt x="36787" y="3821"/>
                  <a:pt x="36713" y="3821"/>
                </a:cubicBezTo>
                <a:cubicBezTo>
                  <a:pt x="35825" y="3488"/>
                  <a:pt x="34901" y="3340"/>
                  <a:pt x="33940" y="3192"/>
                </a:cubicBezTo>
                <a:cubicBezTo>
                  <a:pt x="33681" y="3192"/>
                  <a:pt x="33422" y="3155"/>
                  <a:pt x="33126" y="3118"/>
                </a:cubicBezTo>
                <a:close/>
                <a:moveTo>
                  <a:pt x="32942" y="3525"/>
                </a:moveTo>
                <a:cubicBezTo>
                  <a:pt x="34236" y="3636"/>
                  <a:pt x="35456" y="3784"/>
                  <a:pt x="36602" y="4190"/>
                </a:cubicBezTo>
                <a:cubicBezTo>
                  <a:pt x="36491" y="4264"/>
                  <a:pt x="36380" y="4338"/>
                  <a:pt x="36269" y="4412"/>
                </a:cubicBezTo>
                <a:cubicBezTo>
                  <a:pt x="35234" y="4042"/>
                  <a:pt x="34088" y="3784"/>
                  <a:pt x="32942" y="3525"/>
                </a:cubicBezTo>
                <a:close/>
                <a:moveTo>
                  <a:pt x="33237" y="4042"/>
                </a:moveTo>
                <a:lnTo>
                  <a:pt x="33237" y="4042"/>
                </a:lnTo>
                <a:cubicBezTo>
                  <a:pt x="34162" y="4227"/>
                  <a:pt x="35049" y="4412"/>
                  <a:pt x="35899" y="4671"/>
                </a:cubicBezTo>
                <a:cubicBezTo>
                  <a:pt x="35456" y="4930"/>
                  <a:pt x="35049" y="5189"/>
                  <a:pt x="34642" y="5373"/>
                </a:cubicBezTo>
                <a:cubicBezTo>
                  <a:pt x="34605" y="5299"/>
                  <a:pt x="34568" y="5263"/>
                  <a:pt x="34531" y="5226"/>
                </a:cubicBezTo>
                <a:cubicBezTo>
                  <a:pt x="34199" y="4782"/>
                  <a:pt x="33755" y="4412"/>
                  <a:pt x="33237" y="4042"/>
                </a:cubicBezTo>
                <a:close/>
                <a:moveTo>
                  <a:pt x="47015" y="5564"/>
                </a:moveTo>
                <a:lnTo>
                  <a:pt x="47015" y="5564"/>
                </a:lnTo>
                <a:cubicBezTo>
                  <a:pt x="46965" y="5582"/>
                  <a:pt x="46944" y="5595"/>
                  <a:pt x="46954" y="5595"/>
                </a:cubicBezTo>
                <a:cubicBezTo>
                  <a:pt x="46954" y="5595"/>
                  <a:pt x="46974" y="5585"/>
                  <a:pt x="47015" y="5564"/>
                </a:cubicBezTo>
                <a:close/>
                <a:moveTo>
                  <a:pt x="32868" y="4227"/>
                </a:moveTo>
                <a:cubicBezTo>
                  <a:pt x="32905" y="4264"/>
                  <a:pt x="32979" y="4301"/>
                  <a:pt x="33016" y="4338"/>
                </a:cubicBezTo>
                <a:cubicBezTo>
                  <a:pt x="33533" y="4671"/>
                  <a:pt x="33977" y="5041"/>
                  <a:pt x="34347" y="5447"/>
                </a:cubicBezTo>
                <a:cubicBezTo>
                  <a:pt x="34347" y="5447"/>
                  <a:pt x="34347" y="5447"/>
                  <a:pt x="34347" y="5484"/>
                </a:cubicBezTo>
                <a:cubicBezTo>
                  <a:pt x="34199" y="5558"/>
                  <a:pt x="34014" y="5595"/>
                  <a:pt x="33829" y="5669"/>
                </a:cubicBezTo>
                <a:cubicBezTo>
                  <a:pt x="33718" y="5484"/>
                  <a:pt x="33607" y="5299"/>
                  <a:pt x="33496" y="5152"/>
                </a:cubicBezTo>
                <a:cubicBezTo>
                  <a:pt x="33311" y="4856"/>
                  <a:pt x="33089" y="4560"/>
                  <a:pt x="32868" y="4227"/>
                </a:cubicBezTo>
                <a:close/>
                <a:moveTo>
                  <a:pt x="32646" y="4560"/>
                </a:moveTo>
                <a:lnTo>
                  <a:pt x="32646" y="4560"/>
                </a:lnTo>
                <a:cubicBezTo>
                  <a:pt x="32868" y="4819"/>
                  <a:pt x="33089" y="5078"/>
                  <a:pt x="33274" y="5336"/>
                </a:cubicBezTo>
                <a:cubicBezTo>
                  <a:pt x="33348" y="5484"/>
                  <a:pt x="33459" y="5595"/>
                  <a:pt x="33570" y="5743"/>
                </a:cubicBezTo>
                <a:cubicBezTo>
                  <a:pt x="33422" y="5780"/>
                  <a:pt x="33311" y="5817"/>
                  <a:pt x="33163" y="5854"/>
                </a:cubicBezTo>
                <a:cubicBezTo>
                  <a:pt x="33053" y="5521"/>
                  <a:pt x="32905" y="5189"/>
                  <a:pt x="32757" y="4782"/>
                </a:cubicBezTo>
                <a:cubicBezTo>
                  <a:pt x="32720" y="4708"/>
                  <a:pt x="32683" y="4634"/>
                  <a:pt x="32646" y="4560"/>
                </a:cubicBezTo>
                <a:close/>
                <a:moveTo>
                  <a:pt x="31352" y="3414"/>
                </a:moveTo>
                <a:cubicBezTo>
                  <a:pt x="31389" y="3414"/>
                  <a:pt x="31389" y="3451"/>
                  <a:pt x="31389" y="3451"/>
                </a:cubicBezTo>
                <a:cubicBezTo>
                  <a:pt x="31574" y="3562"/>
                  <a:pt x="31759" y="3747"/>
                  <a:pt x="31906" y="3932"/>
                </a:cubicBezTo>
                <a:cubicBezTo>
                  <a:pt x="32128" y="4264"/>
                  <a:pt x="32313" y="4634"/>
                  <a:pt x="32498" y="4930"/>
                </a:cubicBezTo>
                <a:cubicBezTo>
                  <a:pt x="32646" y="5263"/>
                  <a:pt x="32794" y="5595"/>
                  <a:pt x="32942" y="5891"/>
                </a:cubicBezTo>
                <a:cubicBezTo>
                  <a:pt x="32868" y="5891"/>
                  <a:pt x="32794" y="5928"/>
                  <a:pt x="32683" y="5928"/>
                </a:cubicBezTo>
                <a:lnTo>
                  <a:pt x="32572" y="5928"/>
                </a:lnTo>
                <a:cubicBezTo>
                  <a:pt x="32313" y="5152"/>
                  <a:pt x="31980" y="4375"/>
                  <a:pt x="31611" y="3821"/>
                </a:cubicBezTo>
                <a:cubicBezTo>
                  <a:pt x="31537" y="3673"/>
                  <a:pt x="31426" y="3525"/>
                  <a:pt x="31315" y="3414"/>
                </a:cubicBezTo>
                <a:close/>
                <a:moveTo>
                  <a:pt x="49615" y="6076"/>
                </a:moveTo>
                <a:cubicBezTo>
                  <a:pt x="49615" y="6076"/>
                  <a:pt x="49652" y="6113"/>
                  <a:pt x="49689" y="6113"/>
                </a:cubicBezTo>
                <a:lnTo>
                  <a:pt x="49615" y="6113"/>
                </a:lnTo>
                <a:lnTo>
                  <a:pt x="49615" y="6076"/>
                </a:lnTo>
                <a:close/>
                <a:moveTo>
                  <a:pt x="12651" y="6326"/>
                </a:moveTo>
                <a:cubicBezTo>
                  <a:pt x="13259" y="6326"/>
                  <a:pt x="13908" y="6413"/>
                  <a:pt x="14530" y="6630"/>
                </a:cubicBezTo>
                <a:cubicBezTo>
                  <a:pt x="14419" y="6667"/>
                  <a:pt x="14308" y="6667"/>
                  <a:pt x="14197" y="6704"/>
                </a:cubicBezTo>
                <a:cubicBezTo>
                  <a:pt x="13606" y="6483"/>
                  <a:pt x="12940" y="6372"/>
                  <a:pt x="12312" y="6335"/>
                </a:cubicBezTo>
                <a:cubicBezTo>
                  <a:pt x="12423" y="6329"/>
                  <a:pt x="12536" y="6326"/>
                  <a:pt x="12651" y="6326"/>
                </a:cubicBezTo>
                <a:close/>
                <a:moveTo>
                  <a:pt x="48913" y="7777"/>
                </a:moveTo>
                <a:cubicBezTo>
                  <a:pt x="48913" y="7813"/>
                  <a:pt x="48913" y="7813"/>
                  <a:pt x="48913" y="7850"/>
                </a:cubicBezTo>
                <a:lnTo>
                  <a:pt x="48876" y="7813"/>
                </a:lnTo>
                <a:cubicBezTo>
                  <a:pt x="48913" y="7813"/>
                  <a:pt x="48913" y="7813"/>
                  <a:pt x="48913" y="7777"/>
                </a:cubicBezTo>
                <a:close/>
                <a:moveTo>
                  <a:pt x="65992" y="8553"/>
                </a:moveTo>
                <a:cubicBezTo>
                  <a:pt x="65993" y="8553"/>
                  <a:pt x="65993" y="8553"/>
                  <a:pt x="65993" y="8553"/>
                </a:cubicBezTo>
                <a:cubicBezTo>
                  <a:pt x="65993" y="8553"/>
                  <a:pt x="65993" y="8553"/>
                  <a:pt x="65992" y="8553"/>
                </a:cubicBezTo>
                <a:close/>
                <a:moveTo>
                  <a:pt x="46062" y="1642"/>
                </a:moveTo>
                <a:cubicBezTo>
                  <a:pt x="47349" y="1642"/>
                  <a:pt x="48566" y="1961"/>
                  <a:pt x="49468" y="2490"/>
                </a:cubicBezTo>
                <a:cubicBezTo>
                  <a:pt x="50429" y="3044"/>
                  <a:pt x="51131" y="3932"/>
                  <a:pt x="51427" y="4967"/>
                </a:cubicBezTo>
                <a:cubicBezTo>
                  <a:pt x="51390" y="4930"/>
                  <a:pt x="51390" y="4856"/>
                  <a:pt x="51353" y="4819"/>
                </a:cubicBezTo>
                <a:cubicBezTo>
                  <a:pt x="50983" y="4116"/>
                  <a:pt x="50466" y="3673"/>
                  <a:pt x="50022" y="3377"/>
                </a:cubicBezTo>
                <a:cubicBezTo>
                  <a:pt x="49578" y="3044"/>
                  <a:pt x="49209" y="2859"/>
                  <a:pt x="48950" y="2749"/>
                </a:cubicBezTo>
                <a:cubicBezTo>
                  <a:pt x="48691" y="2638"/>
                  <a:pt x="48543" y="2601"/>
                  <a:pt x="48543" y="2601"/>
                </a:cubicBezTo>
                <a:lnTo>
                  <a:pt x="48543" y="2601"/>
                </a:lnTo>
                <a:cubicBezTo>
                  <a:pt x="48543" y="2601"/>
                  <a:pt x="48691" y="2675"/>
                  <a:pt x="48913" y="2822"/>
                </a:cubicBezTo>
                <a:cubicBezTo>
                  <a:pt x="49172" y="2933"/>
                  <a:pt x="49541" y="3155"/>
                  <a:pt x="49948" y="3488"/>
                </a:cubicBezTo>
                <a:cubicBezTo>
                  <a:pt x="50355" y="3821"/>
                  <a:pt x="50798" y="4301"/>
                  <a:pt x="51094" y="5004"/>
                </a:cubicBezTo>
                <a:cubicBezTo>
                  <a:pt x="51279" y="5410"/>
                  <a:pt x="51427" y="5891"/>
                  <a:pt x="51464" y="6446"/>
                </a:cubicBezTo>
                <a:cubicBezTo>
                  <a:pt x="51279" y="5965"/>
                  <a:pt x="51057" y="5558"/>
                  <a:pt x="50798" y="5226"/>
                </a:cubicBezTo>
                <a:cubicBezTo>
                  <a:pt x="50392" y="4708"/>
                  <a:pt x="49948" y="4338"/>
                  <a:pt x="49578" y="4079"/>
                </a:cubicBezTo>
                <a:cubicBezTo>
                  <a:pt x="48803" y="3562"/>
                  <a:pt x="48323" y="3488"/>
                  <a:pt x="48321" y="3451"/>
                </a:cubicBezTo>
                <a:lnTo>
                  <a:pt x="48321" y="3451"/>
                </a:lnTo>
                <a:cubicBezTo>
                  <a:pt x="48323" y="3488"/>
                  <a:pt x="48803" y="3636"/>
                  <a:pt x="49504" y="4190"/>
                </a:cubicBezTo>
                <a:cubicBezTo>
                  <a:pt x="49837" y="4486"/>
                  <a:pt x="50244" y="4893"/>
                  <a:pt x="50540" y="5410"/>
                </a:cubicBezTo>
                <a:cubicBezTo>
                  <a:pt x="50762" y="5743"/>
                  <a:pt x="50946" y="6150"/>
                  <a:pt x="51094" y="6593"/>
                </a:cubicBezTo>
                <a:cubicBezTo>
                  <a:pt x="50835" y="6150"/>
                  <a:pt x="50540" y="5780"/>
                  <a:pt x="50207" y="5484"/>
                </a:cubicBezTo>
                <a:cubicBezTo>
                  <a:pt x="49763" y="5041"/>
                  <a:pt x="49320" y="4745"/>
                  <a:pt x="48913" y="4560"/>
                </a:cubicBezTo>
                <a:cubicBezTo>
                  <a:pt x="48506" y="4412"/>
                  <a:pt x="48174" y="4375"/>
                  <a:pt x="47952" y="4375"/>
                </a:cubicBezTo>
                <a:cubicBezTo>
                  <a:pt x="47878" y="4363"/>
                  <a:pt x="47816" y="4359"/>
                  <a:pt x="47767" y="4359"/>
                </a:cubicBezTo>
                <a:cubicBezTo>
                  <a:pt x="47668" y="4359"/>
                  <a:pt x="47619" y="4375"/>
                  <a:pt x="47619" y="4375"/>
                </a:cubicBezTo>
                <a:cubicBezTo>
                  <a:pt x="47619" y="4375"/>
                  <a:pt x="47730" y="4375"/>
                  <a:pt x="47952" y="4412"/>
                </a:cubicBezTo>
                <a:cubicBezTo>
                  <a:pt x="48174" y="4449"/>
                  <a:pt x="48506" y="4523"/>
                  <a:pt x="48876" y="4745"/>
                </a:cubicBezTo>
                <a:cubicBezTo>
                  <a:pt x="49246" y="4930"/>
                  <a:pt x="49652" y="5263"/>
                  <a:pt x="50022" y="5706"/>
                </a:cubicBezTo>
                <a:cubicBezTo>
                  <a:pt x="50096" y="5817"/>
                  <a:pt x="50207" y="5928"/>
                  <a:pt x="50318" y="6076"/>
                </a:cubicBezTo>
                <a:cubicBezTo>
                  <a:pt x="50244" y="6039"/>
                  <a:pt x="50170" y="5965"/>
                  <a:pt x="50096" y="5928"/>
                </a:cubicBezTo>
                <a:cubicBezTo>
                  <a:pt x="49837" y="5780"/>
                  <a:pt x="49578" y="5669"/>
                  <a:pt x="49320" y="5558"/>
                </a:cubicBezTo>
                <a:cubicBezTo>
                  <a:pt x="48839" y="5410"/>
                  <a:pt x="48358" y="5336"/>
                  <a:pt x="48026" y="5336"/>
                </a:cubicBezTo>
                <a:cubicBezTo>
                  <a:pt x="47656" y="5336"/>
                  <a:pt x="47360" y="5410"/>
                  <a:pt x="47175" y="5484"/>
                </a:cubicBezTo>
                <a:cubicBezTo>
                  <a:pt x="47105" y="5519"/>
                  <a:pt x="47052" y="5546"/>
                  <a:pt x="47015" y="5564"/>
                </a:cubicBezTo>
                <a:lnTo>
                  <a:pt x="47015" y="5564"/>
                </a:lnTo>
                <a:cubicBezTo>
                  <a:pt x="47122" y="5527"/>
                  <a:pt x="47359" y="5467"/>
                  <a:pt x="47700" y="5467"/>
                </a:cubicBezTo>
                <a:cubicBezTo>
                  <a:pt x="47800" y="5467"/>
                  <a:pt x="47909" y="5472"/>
                  <a:pt x="48026" y="5484"/>
                </a:cubicBezTo>
                <a:cubicBezTo>
                  <a:pt x="48358" y="5558"/>
                  <a:pt x="48765" y="5632"/>
                  <a:pt x="49209" y="5854"/>
                </a:cubicBezTo>
                <a:cubicBezTo>
                  <a:pt x="49320" y="5891"/>
                  <a:pt x="49431" y="5965"/>
                  <a:pt x="49504" y="6002"/>
                </a:cubicBezTo>
                <a:cubicBezTo>
                  <a:pt x="49348" y="5969"/>
                  <a:pt x="49192" y="5954"/>
                  <a:pt x="49039" y="5954"/>
                </a:cubicBezTo>
                <a:cubicBezTo>
                  <a:pt x="48501" y="5954"/>
                  <a:pt x="47993" y="6133"/>
                  <a:pt x="47619" y="6335"/>
                </a:cubicBezTo>
                <a:cubicBezTo>
                  <a:pt x="47508" y="6409"/>
                  <a:pt x="47434" y="6483"/>
                  <a:pt x="47360" y="6520"/>
                </a:cubicBezTo>
                <a:cubicBezTo>
                  <a:pt x="47027" y="6630"/>
                  <a:pt x="46732" y="6778"/>
                  <a:pt x="46436" y="6926"/>
                </a:cubicBezTo>
                <a:cubicBezTo>
                  <a:pt x="45770" y="7296"/>
                  <a:pt x="45068" y="7887"/>
                  <a:pt x="44440" y="8590"/>
                </a:cubicBezTo>
                <a:cubicBezTo>
                  <a:pt x="44476" y="8405"/>
                  <a:pt x="44550" y="8220"/>
                  <a:pt x="44624" y="8035"/>
                </a:cubicBezTo>
                <a:cubicBezTo>
                  <a:pt x="44772" y="7703"/>
                  <a:pt x="44920" y="7444"/>
                  <a:pt x="45068" y="7222"/>
                </a:cubicBezTo>
                <a:cubicBezTo>
                  <a:pt x="45327" y="6815"/>
                  <a:pt x="45475" y="6594"/>
                  <a:pt x="45475" y="6593"/>
                </a:cubicBezTo>
                <a:lnTo>
                  <a:pt x="45475" y="6593"/>
                </a:lnTo>
                <a:cubicBezTo>
                  <a:pt x="45475" y="6594"/>
                  <a:pt x="45253" y="6778"/>
                  <a:pt x="44920" y="7148"/>
                </a:cubicBezTo>
                <a:cubicBezTo>
                  <a:pt x="44735" y="7333"/>
                  <a:pt x="44550" y="7592"/>
                  <a:pt x="44366" y="7924"/>
                </a:cubicBezTo>
                <a:cubicBezTo>
                  <a:pt x="44255" y="8072"/>
                  <a:pt x="44181" y="8257"/>
                  <a:pt x="44107" y="8442"/>
                </a:cubicBezTo>
                <a:cubicBezTo>
                  <a:pt x="44070" y="8479"/>
                  <a:pt x="44070" y="8479"/>
                  <a:pt x="44070" y="8479"/>
                </a:cubicBezTo>
                <a:cubicBezTo>
                  <a:pt x="43996" y="8294"/>
                  <a:pt x="43885" y="8109"/>
                  <a:pt x="43774" y="7961"/>
                </a:cubicBezTo>
                <a:cubicBezTo>
                  <a:pt x="43774" y="7887"/>
                  <a:pt x="43737" y="7850"/>
                  <a:pt x="43700" y="7813"/>
                </a:cubicBezTo>
                <a:cubicBezTo>
                  <a:pt x="43774" y="7555"/>
                  <a:pt x="43922" y="7296"/>
                  <a:pt x="44033" y="7111"/>
                </a:cubicBezTo>
                <a:cubicBezTo>
                  <a:pt x="44218" y="6815"/>
                  <a:pt x="44403" y="6593"/>
                  <a:pt x="44587" y="6409"/>
                </a:cubicBezTo>
                <a:cubicBezTo>
                  <a:pt x="44920" y="6076"/>
                  <a:pt x="45142" y="5928"/>
                  <a:pt x="45142" y="5928"/>
                </a:cubicBezTo>
                <a:lnTo>
                  <a:pt x="45142" y="5928"/>
                </a:lnTo>
                <a:cubicBezTo>
                  <a:pt x="45142" y="5928"/>
                  <a:pt x="44883" y="6002"/>
                  <a:pt x="44476" y="6298"/>
                </a:cubicBezTo>
                <a:cubicBezTo>
                  <a:pt x="44255" y="6446"/>
                  <a:pt x="44033" y="6667"/>
                  <a:pt x="43774" y="6926"/>
                </a:cubicBezTo>
                <a:cubicBezTo>
                  <a:pt x="43663" y="7074"/>
                  <a:pt x="43552" y="7222"/>
                  <a:pt x="43441" y="7407"/>
                </a:cubicBezTo>
                <a:cubicBezTo>
                  <a:pt x="43367" y="7296"/>
                  <a:pt x="43256" y="7185"/>
                  <a:pt x="43183" y="7074"/>
                </a:cubicBezTo>
                <a:cubicBezTo>
                  <a:pt x="43256" y="6778"/>
                  <a:pt x="43441" y="6483"/>
                  <a:pt x="43626" y="6261"/>
                </a:cubicBezTo>
                <a:cubicBezTo>
                  <a:pt x="43885" y="5965"/>
                  <a:pt x="44144" y="5743"/>
                  <a:pt x="44329" y="5595"/>
                </a:cubicBezTo>
                <a:cubicBezTo>
                  <a:pt x="44735" y="5226"/>
                  <a:pt x="44994" y="5078"/>
                  <a:pt x="44994" y="5078"/>
                </a:cubicBezTo>
                <a:lnTo>
                  <a:pt x="44994" y="5078"/>
                </a:lnTo>
                <a:cubicBezTo>
                  <a:pt x="44994" y="5078"/>
                  <a:pt x="44698" y="5189"/>
                  <a:pt x="44218" y="5447"/>
                </a:cubicBezTo>
                <a:cubicBezTo>
                  <a:pt x="43996" y="5595"/>
                  <a:pt x="43700" y="5780"/>
                  <a:pt x="43404" y="6039"/>
                </a:cubicBezTo>
                <a:cubicBezTo>
                  <a:pt x="43256" y="6187"/>
                  <a:pt x="43109" y="6335"/>
                  <a:pt x="42961" y="6520"/>
                </a:cubicBezTo>
                <a:cubicBezTo>
                  <a:pt x="42924" y="6593"/>
                  <a:pt x="42887" y="6630"/>
                  <a:pt x="42887" y="6704"/>
                </a:cubicBezTo>
                <a:cubicBezTo>
                  <a:pt x="42813" y="6630"/>
                  <a:pt x="42776" y="6593"/>
                  <a:pt x="42702" y="6520"/>
                </a:cubicBezTo>
                <a:cubicBezTo>
                  <a:pt x="42665" y="6483"/>
                  <a:pt x="42628" y="6446"/>
                  <a:pt x="42591" y="6372"/>
                </a:cubicBezTo>
                <a:cubicBezTo>
                  <a:pt x="42776" y="6039"/>
                  <a:pt x="43072" y="5706"/>
                  <a:pt x="43330" y="5484"/>
                </a:cubicBezTo>
                <a:cubicBezTo>
                  <a:pt x="43626" y="5226"/>
                  <a:pt x="43922" y="5041"/>
                  <a:pt x="44144" y="4893"/>
                </a:cubicBezTo>
                <a:cubicBezTo>
                  <a:pt x="44624" y="4634"/>
                  <a:pt x="44957" y="4560"/>
                  <a:pt x="44957" y="4560"/>
                </a:cubicBezTo>
                <a:lnTo>
                  <a:pt x="44957" y="4560"/>
                </a:lnTo>
                <a:cubicBezTo>
                  <a:pt x="44957" y="4560"/>
                  <a:pt x="44624" y="4560"/>
                  <a:pt x="44070" y="4745"/>
                </a:cubicBezTo>
                <a:cubicBezTo>
                  <a:pt x="43811" y="4856"/>
                  <a:pt x="43478" y="5004"/>
                  <a:pt x="43146" y="5263"/>
                </a:cubicBezTo>
                <a:cubicBezTo>
                  <a:pt x="42850" y="5447"/>
                  <a:pt x="42554" y="5706"/>
                  <a:pt x="42295" y="6039"/>
                </a:cubicBezTo>
                <a:cubicBezTo>
                  <a:pt x="42184" y="5928"/>
                  <a:pt x="42036" y="5817"/>
                  <a:pt x="41925" y="5706"/>
                </a:cubicBezTo>
                <a:cubicBezTo>
                  <a:pt x="42073" y="5447"/>
                  <a:pt x="42295" y="5226"/>
                  <a:pt x="42517" y="5004"/>
                </a:cubicBezTo>
                <a:cubicBezTo>
                  <a:pt x="42776" y="4782"/>
                  <a:pt x="43035" y="4634"/>
                  <a:pt x="43293" y="4449"/>
                </a:cubicBezTo>
                <a:cubicBezTo>
                  <a:pt x="43811" y="4153"/>
                  <a:pt x="44292" y="3969"/>
                  <a:pt x="44698" y="3821"/>
                </a:cubicBezTo>
                <a:cubicBezTo>
                  <a:pt x="45511" y="3562"/>
                  <a:pt x="45991" y="3562"/>
                  <a:pt x="45992" y="3525"/>
                </a:cubicBezTo>
                <a:lnTo>
                  <a:pt x="45992" y="3525"/>
                </a:lnTo>
                <a:cubicBezTo>
                  <a:pt x="45991" y="3562"/>
                  <a:pt x="45511" y="3488"/>
                  <a:pt x="44624" y="3673"/>
                </a:cubicBezTo>
                <a:cubicBezTo>
                  <a:pt x="44218" y="3784"/>
                  <a:pt x="43700" y="3932"/>
                  <a:pt x="43109" y="4190"/>
                </a:cubicBezTo>
                <a:cubicBezTo>
                  <a:pt x="42850" y="4338"/>
                  <a:pt x="42554" y="4523"/>
                  <a:pt x="42258" y="4745"/>
                </a:cubicBezTo>
                <a:cubicBezTo>
                  <a:pt x="42036" y="4893"/>
                  <a:pt x="41815" y="5115"/>
                  <a:pt x="41630" y="5373"/>
                </a:cubicBezTo>
                <a:cubicBezTo>
                  <a:pt x="41519" y="5299"/>
                  <a:pt x="41408" y="5189"/>
                  <a:pt x="41334" y="5115"/>
                </a:cubicBezTo>
                <a:cubicBezTo>
                  <a:pt x="41889" y="4375"/>
                  <a:pt x="42628" y="3895"/>
                  <a:pt x="43330" y="3562"/>
                </a:cubicBezTo>
                <a:cubicBezTo>
                  <a:pt x="44070" y="3229"/>
                  <a:pt x="44772" y="3081"/>
                  <a:pt x="45327" y="3007"/>
                </a:cubicBezTo>
                <a:cubicBezTo>
                  <a:pt x="46510" y="2822"/>
                  <a:pt x="47138" y="2896"/>
                  <a:pt x="47138" y="2859"/>
                </a:cubicBezTo>
                <a:cubicBezTo>
                  <a:pt x="47138" y="2859"/>
                  <a:pt x="46843" y="2810"/>
                  <a:pt x="46295" y="2810"/>
                </a:cubicBezTo>
                <a:cubicBezTo>
                  <a:pt x="46021" y="2810"/>
                  <a:pt x="45684" y="2822"/>
                  <a:pt x="45290" y="2859"/>
                </a:cubicBezTo>
                <a:cubicBezTo>
                  <a:pt x="44698" y="2896"/>
                  <a:pt x="43959" y="3007"/>
                  <a:pt x="43183" y="3303"/>
                </a:cubicBezTo>
                <a:cubicBezTo>
                  <a:pt x="42443" y="3562"/>
                  <a:pt x="41630" y="4042"/>
                  <a:pt x="41001" y="4819"/>
                </a:cubicBezTo>
                <a:cubicBezTo>
                  <a:pt x="40853" y="4708"/>
                  <a:pt x="40742" y="4634"/>
                  <a:pt x="40595" y="4523"/>
                </a:cubicBezTo>
                <a:cubicBezTo>
                  <a:pt x="40890" y="4153"/>
                  <a:pt x="41260" y="3858"/>
                  <a:pt x="41593" y="3599"/>
                </a:cubicBezTo>
                <a:cubicBezTo>
                  <a:pt x="42036" y="3303"/>
                  <a:pt x="42480" y="3081"/>
                  <a:pt x="42887" y="2896"/>
                </a:cubicBezTo>
                <a:cubicBezTo>
                  <a:pt x="43737" y="2527"/>
                  <a:pt x="44550" y="2342"/>
                  <a:pt x="45179" y="2231"/>
                </a:cubicBezTo>
                <a:cubicBezTo>
                  <a:pt x="45664" y="2148"/>
                  <a:pt x="46066" y="2122"/>
                  <a:pt x="46379" y="2122"/>
                </a:cubicBezTo>
                <a:cubicBezTo>
                  <a:pt x="46901" y="2122"/>
                  <a:pt x="47175" y="2194"/>
                  <a:pt x="47175" y="2194"/>
                </a:cubicBezTo>
                <a:cubicBezTo>
                  <a:pt x="47204" y="2194"/>
                  <a:pt x="46763" y="2037"/>
                  <a:pt x="45940" y="2037"/>
                </a:cubicBezTo>
                <a:cubicBezTo>
                  <a:pt x="45704" y="2037"/>
                  <a:pt x="45438" y="2050"/>
                  <a:pt x="45142" y="2083"/>
                </a:cubicBezTo>
                <a:cubicBezTo>
                  <a:pt x="44476" y="2120"/>
                  <a:pt x="43663" y="2268"/>
                  <a:pt x="42739" y="2601"/>
                </a:cubicBezTo>
                <a:cubicBezTo>
                  <a:pt x="42295" y="2785"/>
                  <a:pt x="41852" y="3007"/>
                  <a:pt x="41371" y="3303"/>
                </a:cubicBezTo>
                <a:cubicBezTo>
                  <a:pt x="41001" y="3525"/>
                  <a:pt x="40632" y="3821"/>
                  <a:pt x="40299" y="4190"/>
                </a:cubicBezTo>
                <a:cubicBezTo>
                  <a:pt x="40262" y="3969"/>
                  <a:pt x="40225" y="3747"/>
                  <a:pt x="40188" y="3562"/>
                </a:cubicBezTo>
                <a:cubicBezTo>
                  <a:pt x="40484" y="3340"/>
                  <a:pt x="40816" y="3118"/>
                  <a:pt x="41149" y="2933"/>
                </a:cubicBezTo>
                <a:cubicBezTo>
                  <a:pt x="42369" y="2231"/>
                  <a:pt x="43811" y="1787"/>
                  <a:pt x="45327" y="1676"/>
                </a:cubicBezTo>
                <a:cubicBezTo>
                  <a:pt x="45573" y="1653"/>
                  <a:pt x="45819" y="1642"/>
                  <a:pt x="46062" y="1642"/>
                </a:cubicBezTo>
                <a:close/>
                <a:moveTo>
                  <a:pt x="40668" y="5817"/>
                </a:moveTo>
                <a:cubicBezTo>
                  <a:pt x="40742" y="5891"/>
                  <a:pt x="40853" y="6002"/>
                  <a:pt x="40964" y="6076"/>
                </a:cubicBezTo>
                <a:cubicBezTo>
                  <a:pt x="41260" y="6409"/>
                  <a:pt x="41630" y="6778"/>
                  <a:pt x="41962" y="7185"/>
                </a:cubicBezTo>
                <a:cubicBezTo>
                  <a:pt x="42258" y="7555"/>
                  <a:pt x="42591" y="7961"/>
                  <a:pt x="42887" y="8479"/>
                </a:cubicBezTo>
                <a:cubicBezTo>
                  <a:pt x="43109" y="8886"/>
                  <a:pt x="43330" y="9329"/>
                  <a:pt x="43515" y="9810"/>
                </a:cubicBezTo>
                <a:cubicBezTo>
                  <a:pt x="43441" y="9921"/>
                  <a:pt x="43367" y="9995"/>
                  <a:pt x="43293" y="10106"/>
                </a:cubicBezTo>
                <a:cubicBezTo>
                  <a:pt x="42887" y="8886"/>
                  <a:pt x="42110" y="7703"/>
                  <a:pt x="41075" y="6630"/>
                </a:cubicBezTo>
                <a:cubicBezTo>
                  <a:pt x="40964" y="6556"/>
                  <a:pt x="40890" y="6446"/>
                  <a:pt x="40779" y="6372"/>
                </a:cubicBezTo>
                <a:cubicBezTo>
                  <a:pt x="40779" y="6298"/>
                  <a:pt x="40779" y="6224"/>
                  <a:pt x="40742" y="6187"/>
                </a:cubicBezTo>
                <a:lnTo>
                  <a:pt x="40668" y="5817"/>
                </a:lnTo>
                <a:close/>
                <a:moveTo>
                  <a:pt x="73535" y="10549"/>
                </a:moveTo>
                <a:cubicBezTo>
                  <a:pt x="73535" y="10550"/>
                  <a:pt x="73536" y="10550"/>
                  <a:pt x="73536" y="10550"/>
                </a:cubicBezTo>
                <a:lnTo>
                  <a:pt x="73536" y="10550"/>
                </a:lnTo>
                <a:cubicBezTo>
                  <a:pt x="73536" y="10550"/>
                  <a:pt x="73535" y="10550"/>
                  <a:pt x="73535" y="10549"/>
                </a:cubicBezTo>
                <a:close/>
                <a:moveTo>
                  <a:pt x="40927" y="6926"/>
                </a:moveTo>
                <a:cubicBezTo>
                  <a:pt x="41962" y="7961"/>
                  <a:pt x="42739" y="9144"/>
                  <a:pt x="43146" y="10327"/>
                </a:cubicBezTo>
                <a:cubicBezTo>
                  <a:pt x="42998" y="10549"/>
                  <a:pt x="42813" y="10771"/>
                  <a:pt x="42665" y="10993"/>
                </a:cubicBezTo>
                <a:cubicBezTo>
                  <a:pt x="42554" y="10660"/>
                  <a:pt x="42443" y="10291"/>
                  <a:pt x="42258" y="9921"/>
                </a:cubicBezTo>
                <a:cubicBezTo>
                  <a:pt x="41962" y="9218"/>
                  <a:pt x="41593" y="8553"/>
                  <a:pt x="41075" y="7887"/>
                </a:cubicBezTo>
                <a:cubicBezTo>
                  <a:pt x="41038" y="7555"/>
                  <a:pt x="40964" y="7222"/>
                  <a:pt x="40927" y="6926"/>
                </a:cubicBezTo>
                <a:close/>
                <a:moveTo>
                  <a:pt x="75458" y="12028"/>
                </a:moveTo>
                <a:cubicBezTo>
                  <a:pt x="75458" y="12039"/>
                  <a:pt x="75543" y="12050"/>
                  <a:pt x="75706" y="12080"/>
                </a:cubicBezTo>
                <a:lnTo>
                  <a:pt x="75706" y="12080"/>
                </a:lnTo>
                <a:cubicBezTo>
                  <a:pt x="75544" y="12041"/>
                  <a:pt x="75458" y="12028"/>
                  <a:pt x="75458" y="12028"/>
                </a:cubicBezTo>
                <a:close/>
                <a:moveTo>
                  <a:pt x="49800" y="7037"/>
                </a:moveTo>
                <a:cubicBezTo>
                  <a:pt x="50244" y="7148"/>
                  <a:pt x="50540" y="7444"/>
                  <a:pt x="50688" y="7666"/>
                </a:cubicBezTo>
                <a:cubicBezTo>
                  <a:pt x="50909" y="7961"/>
                  <a:pt x="50983" y="8220"/>
                  <a:pt x="51057" y="8405"/>
                </a:cubicBezTo>
                <a:cubicBezTo>
                  <a:pt x="51094" y="8553"/>
                  <a:pt x="51131" y="8627"/>
                  <a:pt x="51131" y="8664"/>
                </a:cubicBezTo>
                <a:cubicBezTo>
                  <a:pt x="51131" y="8701"/>
                  <a:pt x="51131" y="8738"/>
                  <a:pt x="51168" y="8775"/>
                </a:cubicBezTo>
                <a:cubicBezTo>
                  <a:pt x="51168" y="8775"/>
                  <a:pt x="51168" y="8775"/>
                  <a:pt x="51168" y="8812"/>
                </a:cubicBezTo>
                <a:cubicBezTo>
                  <a:pt x="51168" y="8812"/>
                  <a:pt x="51205" y="8849"/>
                  <a:pt x="51205" y="8886"/>
                </a:cubicBezTo>
                <a:cubicBezTo>
                  <a:pt x="51316" y="8997"/>
                  <a:pt x="51464" y="9070"/>
                  <a:pt x="51612" y="9107"/>
                </a:cubicBezTo>
                <a:cubicBezTo>
                  <a:pt x="51057" y="9995"/>
                  <a:pt x="50577" y="11030"/>
                  <a:pt x="50059" y="12361"/>
                </a:cubicBezTo>
                <a:lnTo>
                  <a:pt x="50022" y="12213"/>
                </a:lnTo>
                <a:cubicBezTo>
                  <a:pt x="49985" y="11732"/>
                  <a:pt x="49874" y="11252"/>
                  <a:pt x="49837" y="10845"/>
                </a:cubicBezTo>
                <a:lnTo>
                  <a:pt x="49800" y="10771"/>
                </a:lnTo>
                <a:cubicBezTo>
                  <a:pt x="49763" y="10475"/>
                  <a:pt x="49726" y="10217"/>
                  <a:pt x="49689" y="9921"/>
                </a:cubicBezTo>
                <a:cubicBezTo>
                  <a:pt x="49504" y="8960"/>
                  <a:pt x="49504" y="8072"/>
                  <a:pt x="49578" y="7481"/>
                </a:cubicBezTo>
                <a:lnTo>
                  <a:pt x="49615" y="7370"/>
                </a:lnTo>
                <a:cubicBezTo>
                  <a:pt x="49652" y="7333"/>
                  <a:pt x="49652" y="7296"/>
                  <a:pt x="49652" y="7259"/>
                </a:cubicBezTo>
                <a:cubicBezTo>
                  <a:pt x="49652" y="7259"/>
                  <a:pt x="49652" y="7222"/>
                  <a:pt x="49652" y="7222"/>
                </a:cubicBezTo>
                <a:lnTo>
                  <a:pt x="49652" y="7185"/>
                </a:lnTo>
                <a:lnTo>
                  <a:pt x="49652" y="7148"/>
                </a:lnTo>
                <a:cubicBezTo>
                  <a:pt x="49652" y="7111"/>
                  <a:pt x="49652" y="7074"/>
                  <a:pt x="49689" y="7037"/>
                </a:cubicBezTo>
                <a:close/>
                <a:moveTo>
                  <a:pt x="12400" y="7281"/>
                </a:moveTo>
                <a:cubicBezTo>
                  <a:pt x="12532" y="7281"/>
                  <a:pt x="12664" y="7286"/>
                  <a:pt x="12793" y="7296"/>
                </a:cubicBezTo>
                <a:cubicBezTo>
                  <a:pt x="12312" y="7887"/>
                  <a:pt x="11942" y="8664"/>
                  <a:pt x="11831" y="9366"/>
                </a:cubicBezTo>
                <a:cubicBezTo>
                  <a:pt x="11683" y="10106"/>
                  <a:pt x="11610" y="10993"/>
                  <a:pt x="11905" y="11917"/>
                </a:cubicBezTo>
                <a:cubicBezTo>
                  <a:pt x="11387" y="11744"/>
                  <a:pt x="10888" y="11681"/>
                  <a:pt x="10415" y="11681"/>
                </a:cubicBezTo>
                <a:cubicBezTo>
                  <a:pt x="9977" y="11681"/>
                  <a:pt x="9560" y="11735"/>
                  <a:pt x="9169" y="11806"/>
                </a:cubicBezTo>
                <a:cubicBezTo>
                  <a:pt x="8467" y="11917"/>
                  <a:pt x="7691" y="12324"/>
                  <a:pt x="7099" y="12768"/>
                </a:cubicBezTo>
                <a:cubicBezTo>
                  <a:pt x="7062" y="12287"/>
                  <a:pt x="7099" y="11806"/>
                  <a:pt x="7173" y="11289"/>
                </a:cubicBezTo>
                <a:cubicBezTo>
                  <a:pt x="7284" y="10845"/>
                  <a:pt x="7506" y="9921"/>
                  <a:pt x="8060" y="8997"/>
                </a:cubicBezTo>
                <a:cubicBezTo>
                  <a:pt x="9280" y="7850"/>
                  <a:pt x="10685" y="7481"/>
                  <a:pt x="11314" y="7370"/>
                </a:cubicBezTo>
                <a:cubicBezTo>
                  <a:pt x="11666" y="7316"/>
                  <a:pt x="12037" y="7281"/>
                  <a:pt x="12400" y="7281"/>
                </a:cubicBezTo>
                <a:close/>
                <a:moveTo>
                  <a:pt x="38007" y="4301"/>
                </a:moveTo>
                <a:lnTo>
                  <a:pt x="38007" y="4301"/>
                </a:lnTo>
                <a:cubicBezTo>
                  <a:pt x="37674" y="4819"/>
                  <a:pt x="37341" y="5299"/>
                  <a:pt x="36971" y="5669"/>
                </a:cubicBezTo>
                <a:cubicBezTo>
                  <a:pt x="36528" y="6076"/>
                  <a:pt x="36084" y="6409"/>
                  <a:pt x="35677" y="6667"/>
                </a:cubicBezTo>
                <a:cubicBezTo>
                  <a:pt x="35234" y="6926"/>
                  <a:pt x="34790" y="7111"/>
                  <a:pt x="34420" y="7259"/>
                </a:cubicBezTo>
                <a:cubicBezTo>
                  <a:pt x="33607" y="7555"/>
                  <a:pt x="32979" y="7666"/>
                  <a:pt x="32535" y="7740"/>
                </a:cubicBezTo>
                <a:cubicBezTo>
                  <a:pt x="32091" y="7813"/>
                  <a:pt x="31832" y="7813"/>
                  <a:pt x="31832" y="7813"/>
                </a:cubicBezTo>
                <a:cubicBezTo>
                  <a:pt x="31832" y="7813"/>
                  <a:pt x="32091" y="7813"/>
                  <a:pt x="32498" y="7777"/>
                </a:cubicBezTo>
                <a:cubicBezTo>
                  <a:pt x="32942" y="7740"/>
                  <a:pt x="33607" y="7666"/>
                  <a:pt x="34420" y="7444"/>
                </a:cubicBezTo>
                <a:cubicBezTo>
                  <a:pt x="35234" y="7185"/>
                  <a:pt x="36195" y="6704"/>
                  <a:pt x="37119" y="5928"/>
                </a:cubicBezTo>
                <a:cubicBezTo>
                  <a:pt x="37600" y="5521"/>
                  <a:pt x="38007" y="4967"/>
                  <a:pt x="38376" y="4412"/>
                </a:cubicBezTo>
                <a:cubicBezTo>
                  <a:pt x="38413" y="4376"/>
                  <a:pt x="38413" y="4375"/>
                  <a:pt x="38413" y="4375"/>
                </a:cubicBezTo>
                <a:lnTo>
                  <a:pt x="38413" y="4375"/>
                </a:lnTo>
                <a:cubicBezTo>
                  <a:pt x="38376" y="4449"/>
                  <a:pt x="38376" y="4486"/>
                  <a:pt x="38339" y="4560"/>
                </a:cubicBezTo>
                <a:cubicBezTo>
                  <a:pt x="38081" y="5226"/>
                  <a:pt x="37859" y="5817"/>
                  <a:pt x="37526" y="6298"/>
                </a:cubicBezTo>
                <a:cubicBezTo>
                  <a:pt x="36824" y="7296"/>
                  <a:pt x="35936" y="7887"/>
                  <a:pt x="35160" y="8257"/>
                </a:cubicBezTo>
                <a:cubicBezTo>
                  <a:pt x="34383" y="8627"/>
                  <a:pt x="33718" y="8775"/>
                  <a:pt x="33274" y="8849"/>
                </a:cubicBezTo>
                <a:cubicBezTo>
                  <a:pt x="32794" y="8960"/>
                  <a:pt x="32572" y="8960"/>
                  <a:pt x="32572" y="8960"/>
                </a:cubicBezTo>
                <a:cubicBezTo>
                  <a:pt x="32572" y="8960"/>
                  <a:pt x="32794" y="8960"/>
                  <a:pt x="33237" y="8923"/>
                </a:cubicBezTo>
                <a:cubicBezTo>
                  <a:pt x="33681" y="8849"/>
                  <a:pt x="34347" y="8738"/>
                  <a:pt x="35160" y="8405"/>
                </a:cubicBezTo>
                <a:cubicBezTo>
                  <a:pt x="35973" y="8072"/>
                  <a:pt x="36934" y="7555"/>
                  <a:pt x="37748" y="6520"/>
                </a:cubicBezTo>
                <a:cubicBezTo>
                  <a:pt x="38118" y="6002"/>
                  <a:pt x="38413" y="5410"/>
                  <a:pt x="38672" y="4745"/>
                </a:cubicBezTo>
                <a:lnTo>
                  <a:pt x="38820" y="4412"/>
                </a:lnTo>
                <a:lnTo>
                  <a:pt x="38820" y="4412"/>
                </a:lnTo>
                <a:cubicBezTo>
                  <a:pt x="38783" y="4523"/>
                  <a:pt x="38783" y="4634"/>
                  <a:pt x="38746" y="4745"/>
                </a:cubicBezTo>
                <a:cubicBezTo>
                  <a:pt x="38635" y="5410"/>
                  <a:pt x="38487" y="6002"/>
                  <a:pt x="38191" y="6520"/>
                </a:cubicBezTo>
                <a:cubicBezTo>
                  <a:pt x="37674" y="7592"/>
                  <a:pt x="36934" y="8331"/>
                  <a:pt x="36232" y="8812"/>
                </a:cubicBezTo>
                <a:cubicBezTo>
                  <a:pt x="35530" y="9292"/>
                  <a:pt x="34901" y="9514"/>
                  <a:pt x="34494" y="9662"/>
                </a:cubicBezTo>
                <a:cubicBezTo>
                  <a:pt x="34051" y="9810"/>
                  <a:pt x="33829" y="9884"/>
                  <a:pt x="33829" y="9884"/>
                </a:cubicBezTo>
                <a:cubicBezTo>
                  <a:pt x="33829" y="9884"/>
                  <a:pt x="34051" y="9847"/>
                  <a:pt x="34494" y="9736"/>
                </a:cubicBezTo>
                <a:cubicBezTo>
                  <a:pt x="34901" y="9588"/>
                  <a:pt x="35530" y="9403"/>
                  <a:pt x="36269" y="8960"/>
                </a:cubicBezTo>
                <a:cubicBezTo>
                  <a:pt x="37008" y="8516"/>
                  <a:pt x="37822" y="7777"/>
                  <a:pt x="38450" y="6704"/>
                </a:cubicBezTo>
                <a:cubicBezTo>
                  <a:pt x="38783" y="6187"/>
                  <a:pt x="38968" y="5558"/>
                  <a:pt x="39116" y="4893"/>
                </a:cubicBezTo>
                <a:lnTo>
                  <a:pt x="39116" y="4893"/>
                </a:lnTo>
                <a:cubicBezTo>
                  <a:pt x="38931" y="5817"/>
                  <a:pt x="38820" y="6630"/>
                  <a:pt x="38524" y="7296"/>
                </a:cubicBezTo>
                <a:cubicBezTo>
                  <a:pt x="38302" y="7777"/>
                  <a:pt x="38044" y="8146"/>
                  <a:pt x="37785" y="8553"/>
                </a:cubicBezTo>
                <a:cubicBezTo>
                  <a:pt x="37563" y="8923"/>
                  <a:pt x="37341" y="9255"/>
                  <a:pt x="37082" y="9514"/>
                </a:cubicBezTo>
                <a:cubicBezTo>
                  <a:pt x="36639" y="10069"/>
                  <a:pt x="36121" y="10364"/>
                  <a:pt x="35825" y="10586"/>
                </a:cubicBezTo>
                <a:cubicBezTo>
                  <a:pt x="35493" y="10771"/>
                  <a:pt x="35308" y="10882"/>
                  <a:pt x="35308" y="10882"/>
                </a:cubicBezTo>
                <a:cubicBezTo>
                  <a:pt x="35308" y="10882"/>
                  <a:pt x="35493" y="10808"/>
                  <a:pt x="35825" y="10623"/>
                </a:cubicBezTo>
                <a:cubicBezTo>
                  <a:pt x="36158" y="10438"/>
                  <a:pt x="36676" y="10180"/>
                  <a:pt x="37193" y="9662"/>
                </a:cubicBezTo>
                <a:cubicBezTo>
                  <a:pt x="37452" y="9403"/>
                  <a:pt x="37711" y="9070"/>
                  <a:pt x="37970" y="8701"/>
                </a:cubicBezTo>
                <a:cubicBezTo>
                  <a:pt x="38228" y="8331"/>
                  <a:pt x="38524" y="7961"/>
                  <a:pt x="38783" y="7481"/>
                </a:cubicBezTo>
                <a:cubicBezTo>
                  <a:pt x="39005" y="7000"/>
                  <a:pt x="39189" y="6446"/>
                  <a:pt x="39337" y="5855"/>
                </a:cubicBezTo>
                <a:lnTo>
                  <a:pt x="39337" y="5855"/>
                </a:lnTo>
                <a:cubicBezTo>
                  <a:pt x="39333" y="6604"/>
                  <a:pt x="39258" y="7317"/>
                  <a:pt x="39079" y="7961"/>
                </a:cubicBezTo>
                <a:cubicBezTo>
                  <a:pt x="38820" y="8960"/>
                  <a:pt x="38339" y="9773"/>
                  <a:pt x="37822" y="10327"/>
                </a:cubicBezTo>
                <a:cubicBezTo>
                  <a:pt x="37304" y="10882"/>
                  <a:pt x="36787" y="11178"/>
                  <a:pt x="36417" y="11363"/>
                </a:cubicBezTo>
                <a:cubicBezTo>
                  <a:pt x="36047" y="11548"/>
                  <a:pt x="35862" y="11621"/>
                  <a:pt x="35862" y="11621"/>
                </a:cubicBezTo>
                <a:cubicBezTo>
                  <a:pt x="35862" y="11621"/>
                  <a:pt x="36047" y="11585"/>
                  <a:pt x="36417" y="11437"/>
                </a:cubicBezTo>
                <a:cubicBezTo>
                  <a:pt x="36787" y="11252"/>
                  <a:pt x="37341" y="10993"/>
                  <a:pt x="37896" y="10475"/>
                </a:cubicBezTo>
                <a:cubicBezTo>
                  <a:pt x="38450" y="9958"/>
                  <a:pt x="39042" y="9144"/>
                  <a:pt x="39375" y="8072"/>
                </a:cubicBezTo>
                <a:cubicBezTo>
                  <a:pt x="39448" y="7777"/>
                  <a:pt x="39522" y="7444"/>
                  <a:pt x="39596" y="7074"/>
                </a:cubicBezTo>
                <a:cubicBezTo>
                  <a:pt x="39596" y="7222"/>
                  <a:pt x="39596" y="7370"/>
                  <a:pt x="39596" y="7518"/>
                </a:cubicBezTo>
                <a:cubicBezTo>
                  <a:pt x="39596" y="8035"/>
                  <a:pt x="39596" y="8553"/>
                  <a:pt x="39522" y="8997"/>
                </a:cubicBezTo>
                <a:cubicBezTo>
                  <a:pt x="39338" y="9921"/>
                  <a:pt x="38931" y="10623"/>
                  <a:pt x="38487" y="11104"/>
                </a:cubicBezTo>
                <a:cubicBezTo>
                  <a:pt x="38044" y="11585"/>
                  <a:pt x="37563" y="11843"/>
                  <a:pt x="37230" y="11991"/>
                </a:cubicBezTo>
                <a:cubicBezTo>
                  <a:pt x="36897" y="12102"/>
                  <a:pt x="36713" y="12139"/>
                  <a:pt x="36713" y="12139"/>
                </a:cubicBezTo>
                <a:cubicBezTo>
                  <a:pt x="36713" y="12139"/>
                  <a:pt x="36897" y="12139"/>
                  <a:pt x="37230" y="12028"/>
                </a:cubicBezTo>
                <a:cubicBezTo>
                  <a:pt x="37563" y="11917"/>
                  <a:pt x="38081" y="11695"/>
                  <a:pt x="38561" y="11252"/>
                </a:cubicBezTo>
                <a:cubicBezTo>
                  <a:pt x="39079" y="10771"/>
                  <a:pt x="39559" y="10069"/>
                  <a:pt x="39818" y="9107"/>
                </a:cubicBezTo>
                <a:cubicBezTo>
                  <a:pt x="39855" y="8960"/>
                  <a:pt x="39892" y="8775"/>
                  <a:pt x="39892" y="8627"/>
                </a:cubicBezTo>
                <a:lnTo>
                  <a:pt x="39892" y="8627"/>
                </a:lnTo>
                <a:cubicBezTo>
                  <a:pt x="39892" y="8997"/>
                  <a:pt x="39892" y="9366"/>
                  <a:pt x="39818" y="9662"/>
                </a:cubicBezTo>
                <a:cubicBezTo>
                  <a:pt x="39818" y="9810"/>
                  <a:pt x="39781" y="9921"/>
                  <a:pt x="39744" y="10069"/>
                </a:cubicBezTo>
                <a:cubicBezTo>
                  <a:pt x="39633" y="10438"/>
                  <a:pt x="39485" y="10808"/>
                  <a:pt x="39264" y="11215"/>
                </a:cubicBezTo>
                <a:cubicBezTo>
                  <a:pt x="39042" y="11548"/>
                  <a:pt x="38783" y="11843"/>
                  <a:pt x="38524" y="12102"/>
                </a:cubicBezTo>
                <a:cubicBezTo>
                  <a:pt x="38487" y="12139"/>
                  <a:pt x="38450" y="12176"/>
                  <a:pt x="38413" y="12176"/>
                </a:cubicBezTo>
                <a:cubicBezTo>
                  <a:pt x="38376" y="12213"/>
                  <a:pt x="38302" y="12250"/>
                  <a:pt x="38265" y="12287"/>
                </a:cubicBezTo>
                <a:cubicBezTo>
                  <a:pt x="37970" y="12435"/>
                  <a:pt x="37489" y="12694"/>
                  <a:pt x="36787" y="12768"/>
                </a:cubicBezTo>
                <a:cubicBezTo>
                  <a:pt x="36649" y="12783"/>
                  <a:pt x="36505" y="12792"/>
                  <a:pt x="36354" y="12792"/>
                </a:cubicBezTo>
                <a:cubicBezTo>
                  <a:pt x="36141" y="12792"/>
                  <a:pt x="35916" y="12774"/>
                  <a:pt x="35677" y="12731"/>
                </a:cubicBezTo>
                <a:lnTo>
                  <a:pt x="35567" y="12731"/>
                </a:lnTo>
                <a:cubicBezTo>
                  <a:pt x="35677" y="12694"/>
                  <a:pt x="35788" y="12694"/>
                  <a:pt x="35899" y="12657"/>
                </a:cubicBezTo>
                <a:cubicBezTo>
                  <a:pt x="36380" y="12546"/>
                  <a:pt x="36602" y="12472"/>
                  <a:pt x="36602" y="12472"/>
                </a:cubicBezTo>
                <a:lnTo>
                  <a:pt x="36602" y="12472"/>
                </a:lnTo>
                <a:cubicBezTo>
                  <a:pt x="36602" y="12472"/>
                  <a:pt x="36343" y="12472"/>
                  <a:pt x="35899" y="12509"/>
                </a:cubicBezTo>
                <a:cubicBezTo>
                  <a:pt x="35530" y="12509"/>
                  <a:pt x="35086" y="12509"/>
                  <a:pt x="34568" y="12398"/>
                </a:cubicBezTo>
                <a:cubicBezTo>
                  <a:pt x="34531" y="12361"/>
                  <a:pt x="34457" y="12361"/>
                  <a:pt x="34420" y="12324"/>
                </a:cubicBezTo>
                <a:cubicBezTo>
                  <a:pt x="34383" y="12287"/>
                  <a:pt x="34347" y="12287"/>
                  <a:pt x="34310" y="12250"/>
                </a:cubicBezTo>
                <a:cubicBezTo>
                  <a:pt x="34236" y="12213"/>
                  <a:pt x="34162" y="12176"/>
                  <a:pt x="34125" y="12139"/>
                </a:cubicBezTo>
                <a:cubicBezTo>
                  <a:pt x="34383" y="12139"/>
                  <a:pt x="34605" y="12139"/>
                  <a:pt x="34827" y="12102"/>
                </a:cubicBezTo>
                <a:cubicBezTo>
                  <a:pt x="35298" y="12068"/>
                  <a:pt x="35585" y="11912"/>
                  <a:pt x="35633" y="11912"/>
                </a:cubicBezTo>
                <a:cubicBezTo>
                  <a:pt x="35638" y="11912"/>
                  <a:pt x="35640" y="11914"/>
                  <a:pt x="35640" y="11917"/>
                </a:cubicBezTo>
                <a:lnTo>
                  <a:pt x="35640" y="11917"/>
                </a:lnTo>
                <a:cubicBezTo>
                  <a:pt x="35640" y="11912"/>
                  <a:pt x="35634" y="11910"/>
                  <a:pt x="35622" y="11910"/>
                </a:cubicBezTo>
                <a:cubicBezTo>
                  <a:pt x="35562" y="11910"/>
                  <a:pt x="35359" y="11962"/>
                  <a:pt x="35040" y="11962"/>
                </a:cubicBezTo>
                <a:cubicBezTo>
                  <a:pt x="34974" y="11962"/>
                  <a:pt x="34903" y="11960"/>
                  <a:pt x="34827" y="11954"/>
                </a:cubicBezTo>
                <a:cubicBezTo>
                  <a:pt x="34568" y="11954"/>
                  <a:pt x="34236" y="11880"/>
                  <a:pt x="33866" y="11806"/>
                </a:cubicBezTo>
                <a:cubicBezTo>
                  <a:pt x="33829" y="11806"/>
                  <a:pt x="33755" y="11769"/>
                  <a:pt x="33681" y="11769"/>
                </a:cubicBezTo>
                <a:cubicBezTo>
                  <a:pt x="33607" y="11695"/>
                  <a:pt x="33570" y="11658"/>
                  <a:pt x="33496" y="11585"/>
                </a:cubicBezTo>
                <a:cubicBezTo>
                  <a:pt x="33422" y="11511"/>
                  <a:pt x="33311" y="11437"/>
                  <a:pt x="33237" y="11363"/>
                </a:cubicBezTo>
                <a:lnTo>
                  <a:pt x="33829" y="11363"/>
                </a:lnTo>
                <a:cubicBezTo>
                  <a:pt x="34457" y="11289"/>
                  <a:pt x="34753" y="11141"/>
                  <a:pt x="34753" y="11141"/>
                </a:cubicBezTo>
                <a:lnTo>
                  <a:pt x="34753" y="11141"/>
                </a:lnTo>
                <a:cubicBezTo>
                  <a:pt x="34753" y="11141"/>
                  <a:pt x="34566" y="11203"/>
                  <a:pt x="34238" y="11203"/>
                </a:cubicBezTo>
                <a:cubicBezTo>
                  <a:pt x="34129" y="11203"/>
                  <a:pt x="34005" y="11196"/>
                  <a:pt x="33866" y="11178"/>
                </a:cubicBezTo>
                <a:cubicBezTo>
                  <a:pt x="33570" y="11178"/>
                  <a:pt x="33274" y="11104"/>
                  <a:pt x="32905" y="11030"/>
                </a:cubicBezTo>
                <a:cubicBezTo>
                  <a:pt x="32757" y="10882"/>
                  <a:pt x="32609" y="10734"/>
                  <a:pt x="32461" y="10586"/>
                </a:cubicBezTo>
                <a:cubicBezTo>
                  <a:pt x="32350" y="10512"/>
                  <a:pt x="32276" y="10438"/>
                  <a:pt x="32202" y="10327"/>
                </a:cubicBezTo>
                <a:lnTo>
                  <a:pt x="32202" y="10327"/>
                </a:lnTo>
                <a:cubicBezTo>
                  <a:pt x="32295" y="10346"/>
                  <a:pt x="32387" y="10355"/>
                  <a:pt x="32475" y="10355"/>
                </a:cubicBezTo>
                <a:cubicBezTo>
                  <a:pt x="32563" y="10355"/>
                  <a:pt x="32646" y="10346"/>
                  <a:pt x="32720" y="10327"/>
                </a:cubicBezTo>
                <a:cubicBezTo>
                  <a:pt x="33237" y="10327"/>
                  <a:pt x="33533" y="10217"/>
                  <a:pt x="33533" y="10217"/>
                </a:cubicBezTo>
                <a:lnTo>
                  <a:pt x="33533" y="10217"/>
                </a:lnTo>
                <a:cubicBezTo>
                  <a:pt x="33533" y="10217"/>
                  <a:pt x="33459" y="10226"/>
                  <a:pt x="33321" y="10226"/>
                </a:cubicBezTo>
                <a:cubicBezTo>
                  <a:pt x="33182" y="10226"/>
                  <a:pt x="32979" y="10217"/>
                  <a:pt x="32720" y="10180"/>
                </a:cubicBezTo>
                <a:cubicBezTo>
                  <a:pt x="32461" y="10143"/>
                  <a:pt x="32165" y="10106"/>
                  <a:pt x="31796" y="9995"/>
                </a:cubicBezTo>
                <a:cubicBezTo>
                  <a:pt x="31611" y="9847"/>
                  <a:pt x="31426" y="9736"/>
                  <a:pt x="31241" y="9588"/>
                </a:cubicBezTo>
                <a:cubicBezTo>
                  <a:pt x="31130" y="9440"/>
                  <a:pt x="31019" y="9255"/>
                  <a:pt x="30871" y="9107"/>
                </a:cubicBezTo>
                <a:lnTo>
                  <a:pt x="31426" y="9107"/>
                </a:lnTo>
                <a:cubicBezTo>
                  <a:pt x="31906" y="9107"/>
                  <a:pt x="32202" y="9070"/>
                  <a:pt x="32202" y="9070"/>
                </a:cubicBezTo>
                <a:cubicBezTo>
                  <a:pt x="32202" y="9070"/>
                  <a:pt x="31906" y="9034"/>
                  <a:pt x="31463" y="8960"/>
                </a:cubicBezTo>
                <a:cubicBezTo>
                  <a:pt x="31204" y="8923"/>
                  <a:pt x="30945" y="8886"/>
                  <a:pt x="30612" y="8812"/>
                </a:cubicBezTo>
                <a:cubicBezTo>
                  <a:pt x="30354" y="8442"/>
                  <a:pt x="30021" y="8072"/>
                  <a:pt x="29725" y="7740"/>
                </a:cubicBezTo>
                <a:cubicBezTo>
                  <a:pt x="29984" y="7740"/>
                  <a:pt x="30169" y="7777"/>
                  <a:pt x="30354" y="7777"/>
                </a:cubicBezTo>
                <a:cubicBezTo>
                  <a:pt x="30834" y="7813"/>
                  <a:pt x="31093" y="7813"/>
                  <a:pt x="31093" y="7813"/>
                </a:cubicBezTo>
                <a:lnTo>
                  <a:pt x="30391" y="7629"/>
                </a:lnTo>
                <a:cubicBezTo>
                  <a:pt x="30132" y="7555"/>
                  <a:pt x="29762" y="7481"/>
                  <a:pt x="29355" y="7296"/>
                </a:cubicBezTo>
                <a:cubicBezTo>
                  <a:pt x="29171" y="7111"/>
                  <a:pt x="28949" y="6889"/>
                  <a:pt x="28727" y="6667"/>
                </a:cubicBezTo>
                <a:cubicBezTo>
                  <a:pt x="28764" y="6667"/>
                  <a:pt x="28838" y="6704"/>
                  <a:pt x="28875" y="6704"/>
                </a:cubicBezTo>
                <a:cubicBezTo>
                  <a:pt x="29582" y="6959"/>
                  <a:pt x="30591" y="7235"/>
                  <a:pt x="31755" y="7235"/>
                </a:cubicBezTo>
                <a:cubicBezTo>
                  <a:pt x="32113" y="7235"/>
                  <a:pt x="32485" y="7209"/>
                  <a:pt x="32868" y="7148"/>
                </a:cubicBezTo>
                <a:cubicBezTo>
                  <a:pt x="34494" y="6926"/>
                  <a:pt x="35788" y="6187"/>
                  <a:pt x="36565" y="5595"/>
                </a:cubicBezTo>
                <a:cubicBezTo>
                  <a:pt x="37082" y="5189"/>
                  <a:pt x="37563" y="4782"/>
                  <a:pt x="38007" y="4301"/>
                </a:cubicBezTo>
                <a:close/>
                <a:moveTo>
                  <a:pt x="53608" y="8294"/>
                </a:moveTo>
                <a:lnTo>
                  <a:pt x="53608" y="8294"/>
                </a:lnTo>
                <a:cubicBezTo>
                  <a:pt x="53423" y="8701"/>
                  <a:pt x="53276" y="9107"/>
                  <a:pt x="53128" y="9477"/>
                </a:cubicBezTo>
                <a:cubicBezTo>
                  <a:pt x="52906" y="10143"/>
                  <a:pt x="52721" y="10734"/>
                  <a:pt x="52573" y="11289"/>
                </a:cubicBezTo>
                <a:cubicBezTo>
                  <a:pt x="52388" y="11917"/>
                  <a:pt x="52203" y="12435"/>
                  <a:pt x="52055" y="12878"/>
                </a:cubicBezTo>
                <a:lnTo>
                  <a:pt x="52019" y="12878"/>
                </a:lnTo>
                <a:cubicBezTo>
                  <a:pt x="51834" y="12805"/>
                  <a:pt x="51612" y="12731"/>
                  <a:pt x="51464" y="12657"/>
                </a:cubicBezTo>
                <a:cubicBezTo>
                  <a:pt x="51945" y="11400"/>
                  <a:pt x="52425" y="10327"/>
                  <a:pt x="52943" y="9366"/>
                </a:cubicBezTo>
                <a:cubicBezTo>
                  <a:pt x="53165" y="8997"/>
                  <a:pt x="53386" y="8627"/>
                  <a:pt x="53608" y="8294"/>
                </a:cubicBezTo>
                <a:close/>
                <a:moveTo>
                  <a:pt x="41112" y="8405"/>
                </a:moveTo>
                <a:lnTo>
                  <a:pt x="41112" y="8405"/>
                </a:lnTo>
                <a:cubicBezTo>
                  <a:pt x="41519" y="8960"/>
                  <a:pt x="41852" y="9551"/>
                  <a:pt x="42110" y="10106"/>
                </a:cubicBezTo>
                <a:cubicBezTo>
                  <a:pt x="42258" y="10475"/>
                  <a:pt x="42406" y="10845"/>
                  <a:pt x="42517" y="11215"/>
                </a:cubicBezTo>
                <a:cubicBezTo>
                  <a:pt x="42221" y="11585"/>
                  <a:pt x="41925" y="11954"/>
                  <a:pt x="41556" y="12287"/>
                </a:cubicBezTo>
                <a:cubicBezTo>
                  <a:pt x="41260" y="12546"/>
                  <a:pt x="40927" y="12768"/>
                  <a:pt x="40595" y="12915"/>
                </a:cubicBezTo>
                <a:cubicBezTo>
                  <a:pt x="40558" y="12878"/>
                  <a:pt x="40558" y="12805"/>
                  <a:pt x="40521" y="12731"/>
                </a:cubicBezTo>
                <a:lnTo>
                  <a:pt x="40558" y="12731"/>
                </a:lnTo>
                <a:cubicBezTo>
                  <a:pt x="40595" y="12287"/>
                  <a:pt x="40521" y="11917"/>
                  <a:pt x="40447" y="11548"/>
                </a:cubicBezTo>
                <a:cubicBezTo>
                  <a:pt x="40558" y="11363"/>
                  <a:pt x="40668" y="11178"/>
                  <a:pt x="40779" y="10919"/>
                </a:cubicBezTo>
                <a:cubicBezTo>
                  <a:pt x="40890" y="10586"/>
                  <a:pt x="41001" y="10254"/>
                  <a:pt x="41075" y="9884"/>
                </a:cubicBezTo>
                <a:cubicBezTo>
                  <a:pt x="41149" y="9403"/>
                  <a:pt x="41149" y="8923"/>
                  <a:pt x="41112" y="8405"/>
                </a:cubicBezTo>
                <a:close/>
                <a:moveTo>
                  <a:pt x="38081" y="12472"/>
                </a:moveTo>
                <a:cubicBezTo>
                  <a:pt x="37674" y="12731"/>
                  <a:pt x="37230" y="12915"/>
                  <a:pt x="36750" y="12989"/>
                </a:cubicBezTo>
                <a:cubicBezTo>
                  <a:pt x="36657" y="13008"/>
                  <a:pt x="36556" y="13017"/>
                  <a:pt x="36440" y="13017"/>
                </a:cubicBezTo>
                <a:cubicBezTo>
                  <a:pt x="36324" y="13017"/>
                  <a:pt x="36195" y="13008"/>
                  <a:pt x="36047" y="12989"/>
                </a:cubicBezTo>
                <a:cubicBezTo>
                  <a:pt x="36306" y="12989"/>
                  <a:pt x="36565" y="12989"/>
                  <a:pt x="36787" y="12952"/>
                </a:cubicBezTo>
                <a:cubicBezTo>
                  <a:pt x="37341" y="12842"/>
                  <a:pt x="37748" y="12620"/>
                  <a:pt x="38081" y="12472"/>
                </a:cubicBezTo>
                <a:close/>
                <a:moveTo>
                  <a:pt x="39892" y="12361"/>
                </a:moveTo>
                <a:cubicBezTo>
                  <a:pt x="40040" y="12620"/>
                  <a:pt x="40151" y="12842"/>
                  <a:pt x="40225" y="13063"/>
                </a:cubicBezTo>
                <a:cubicBezTo>
                  <a:pt x="40188" y="13100"/>
                  <a:pt x="40151" y="13100"/>
                  <a:pt x="40114" y="13100"/>
                </a:cubicBezTo>
                <a:cubicBezTo>
                  <a:pt x="40003" y="13137"/>
                  <a:pt x="39855" y="13174"/>
                  <a:pt x="39744" y="13211"/>
                </a:cubicBezTo>
                <a:cubicBezTo>
                  <a:pt x="39707" y="13100"/>
                  <a:pt x="39670" y="12915"/>
                  <a:pt x="39596" y="12731"/>
                </a:cubicBezTo>
                <a:cubicBezTo>
                  <a:pt x="39596" y="12694"/>
                  <a:pt x="39559" y="12694"/>
                  <a:pt x="39559" y="12694"/>
                </a:cubicBezTo>
                <a:cubicBezTo>
                  <a:pt x="39670" y="12583"/>
                  <a:pt x="39781" y="12472"/>
                  <a:pt x="39892" y="12361"/>
                </a:cubicBezTo>
                <a:close/>
                <a:moveTo>
                  <a:pt x="39522" y="12731"/>
                </a:moveTo>
                <a:cubicBezTo>
                  <a:pt x="39522" y="12731"/>
                  <a:pt x="39522" y="12731"/>
                  <a:pt x="39522" y="12768"/>
                </a:cubicBezTo>
                <a:cubicBezTo>
                  <a:pt x="39633" y="12952"/>
                  <a:pt x="39670" y="13100"/>
                  <a:pt x="39707" y="13211"/>
                </a:cubicBezTo>
                <a:cubicBezTo>
                  <a:pt x="39633" y="13211"/>
                  <a:pt x="39522" y="13248"/>
                  <a:pt x="39411" y="13285"/>
                </a:cubicBezTo>
                <a:lnTo>
                  <a:pt x="38746" y="13396"/>
                </a:lnTo>
                <a:lnTo>
                  <a:pt x="39264" y="12952"/>
                </a:lnTo>
                <a:cubicBezTo>
                  <a:pt x="39375" y="12915"/>
                  <a:pt x="39448" y="12805"/>
                  <a:pt x="39522" y="12731"/>
                </a:cubicBezTo>
                <a:close/>
                <a:moveTo>
                  <a:pt x="15344" y="6926"/>
                </a:moveTo>
                <a:cubicBezTo>
                  <a:pt x="15491" y="7000"/>
                  <a:pt x="15639" y="7074"/>
                  <a:pt x="15787" y="7185"/>
                </a:cubicBezTo>
                <a:cubicBezTo>
                  <a:pt x="15676" y="7222"/>
                  <a:pt x="15528" y="7259"/>
                  <a:pt x="15381" y="7296"/>
                </a:cubicBezTo>
                <a:cubicBezTo>
                  <a:pt x="14826" y="7518"/>
                  <a:pt x="14308" y="7887"/>
                  <a:pt x="13939" y="8294"/>
                </a:cubicBezTo>
                <a:cubicBezTo>
                  <a:pt x="13532" y="8738"/>
                  <a:pt x="13310" y="9255"/>
                  <a:pt x="13199" y="9736"/>
                </a:cubicBezTo>
                <a:cubicBezTo>
                  <a:pt x="13051" y="10217"/>
                  <a:pt x="13088" y="10697"/>
                  <a:pt x="13199" y="11141"/>
                </a:cubicBezTo>
                <a:cubicBezTo>
                  <a:pt x="13421" y="11954"/>
                  <a:pt x="13902" y="12472"/>
                  <a:pt x="14234" y="12768"/>
                </a:cubicBezTo>
                <a:cubicBezTo>
                  <a:pt x="14567" y="13100"/>
                  <a:pt x="14826" y="13211"/>
                  <a:pt x="14826" y="13211"/>
                </a:cubicBezTo>
                <a:cubicBezTo>
                  <a:pt x="14826" y="13211"/>
                  <a:pt x="14604" y="13063"/>
                  <a:pt x="14271" y="12731"/>
                </a:cubicBezTo>
                <a:cubicBezTo>
                  <a:pt x="13976" y="12398"/>
                  <a:pt x="13569" y="11843"/>
                  <a:pt x="13421" y="11067"/>
                </a:cubicBezTo>
                <a:cubicBezTo>
                  <a:pt x="13347" y="10697"/>
                  <a:pt x="13347" y="10254"/>
                  <a:pt x="13495" y="9810"/>
                </a:cubicBezTo>
                <a:cubicBezTo>
                  <a:pt x="13606" y="9366"/>
                  <a:pt x="13865" y="8923"/>
                  <a:pt x="14197" y="8553"/>
                </a:cubicBezTo>
                <a:cubicBezTo>
                  <a:pt x="14567" y="8183"/>
                  <a:pt x="15011" y="7887"/>
                  <a:pt x="15528" y="7703"/>
                </a:cubicBezTo>
                <a:cubicBezTo>
                  <a:pt x="15824" y="7629"/>
                  <a:pt x="16120" y="7555"/>
                  <a:pt x="16416" y="7518"/>
                </a:cubicBezTo>
                <a:cubicBezTo>
                  <a:pt x="16564" y="7592"/>
                  <a:pt x="16675" y="7703"/>
                  <a:pt x="16822" y="7813"/>
                </a:cubicBezTo>
                <a:cubicBezTo>
                  <a:pt x="16527" y="7813"/>
                  <a:pt x="16194" y="7850"/>
                  <a:pt x="15935" y="7961"/>
                </a:cubicBezTo>
                <a:cubicBezTo>
                  <a:pt x="15417" y="8109"/>
                  <a:pt x="14974" y="8442"/>
                  <a:pt x="14641" y="8812"/>
                </a:cubicBezTo>
                <a:cubicBezTo>
                  <a:pt x="14345" y="9181"/>
                  <a:pt x="14124" y="9588"/>
                  <a:pt x="14050" y="10032"/>
                </a:cubicBezTo>
                <a:cubicBezTo>
                  <a:pt x="13939" y="10438"/>
                  <a:pt x="13976" y="10845"/>
                  <a:pt x="14050" y="11215"/>
                </a:cubicBezTo>
                <a:cubicBezTo>
                  <a:pt x="14160" y="11917"/>
                  <a:pt x="14530" y="12398"/>
                  <a:pt x="14752" y="12694"/>
                </a:cubicBezTo>
                <a:cubicBezTo>
                  <a:pt x="15011" y="12989"/>
                  <a:pt x="15196" y="13100"/>
                  <a:pt x="15196" y="13100"/>
                </a:cubicBezTo>
                <a:cubicBezTo>
                  <a:pt x="15196" y="13100"/>
                  <a:pt x="15048" y="12952"/>
                  <a:pt x="14826" y="12657"/>
                </a:cubicBezTo>
                <a:cubicBezTo>
                  <a:pt x="14604" y="12324"/>
                  <a:pt x="14345" y="11843"/>
                  <a:pt x="14271" y="11178"/>
                </a:cubicBezTo>
                <a:cubicBezTo>
                  <a:pt x="14197" y="10512"/>
                  <a:pt x="14345" y="9662"/>
                  <a:pt x="14937" y="9070"/>
                </a:cubicBezTo>
                <a:cubicBezTo>
                  <a:pt x="15233" y="8738"/>
                  <a:pt x="15602" y="8516"/>
                  <a:pt x="16046" y="8368"/>
                </a:cubicBezTo>
                <a:cubicBezTo>
                  <a:pt x="16332" y="8296"/>
                  <a:pt x="16634" y="8256"/>
                  <a:pt x="16952" y="8256"/>
                </a:cubicBezTo>
                <a:cubicBezTo>
                  <a:pt x="17126" y="8256"/>
                  <a:pt x="17305" y="8268"/>
                  <a:pt x="17488" y="8294"/>
                </a:cubicBezTo>
                <a:cubicBezTo>
                  <a:pt x="18264" y="8960"/>
                  <a:pt x="18967" y="9736"/>
                  <a:pt x="19410" y="10549"/>
                </a:cubicBezTo>
                <a:cubicBezTo>
                  <a:pt x="19595" y="10919"/>
                  <a:pt x="19743" y="11252"/>
                  <a:pt x="19854" y="11621"/>
                </a:cubicBezTo>
                <a:cubicBezTo>
                  <a:pt x="19817" y="11769"/>
                  <a:pt x="19780" y="11954"/>
                  <a:pt x="19743" y="12102"/>
                </a:cubicBezTo>
                <a:cubicBezTo>
                  <a:pt x="19521" y="12731"/>
                  <a:pt x="19078" y="13137"/>
                  <a:pt x="18745" y="13285"/>
                </a:cubicBezTo>
                <a:cubicBezTo>
                  <a:pt x="18412" y="13470"/>
                  <a:pt x="18190" y="13470"/>
                  <a:pt x="18190" y="13470"/>
                </a:cubicBezTo>
                <a:cubicBezTo>
                  <a:pt x="18190" y="13470"/>
                  <a:pt x="18412" y="13470"/>
                  <a:pt x="18782" y="13359"/>
                </a:cubicBezTo>
                <a:cubicBezTo>
                  <a:pt x="18967" y="13285"/>
                  <a:pt x="19189" y="13174"/>
                  <a:pt x="19410" y="12989"/>
                </a:cubicBezTo>
                <a:cubicBezTo>
                  <a:pt x="19595" y="12768"/>
                  <a:pt x="19817" y="12509"/>
                  <a:pt x="19965" y="12176"/>
                </a:cubicBezTo>
                <a:cubicBezTo>
                  <a:pt x="19965" y="12176"/>
                  <a:pt x="19965" y="12139"/>
                  <a:pt x="19965" y="12139"/>
                </a:cubicBezTo>
                <a:cubicBezTo>
                  <a:pt x="20002" y="12398"/>
                  <a:pt x="20039" y="12657"/>
                  <a:pt x="20039" y="12915"/>
                </a:cubicBezTo>
                <a:cubicBezTo>
                  <a:pt x="20039" y="12915"/>
                  <a:pt x="20039" y="12952"/>
                  <a:pt x="20039" y="12952"/>
                </a:cubicBezTo>
                <a:cubicBezTo>
                  <a:pt x="20002" y="12989"/>
                  <a:pt x="19965" y="13026"/>
                  <a:pt x="19965" y="13026"/>
                </a:cubicBezTo>
                <a:cubicBezTo>
                  <a:pt x="19632" y="13322"/>
                  <a:pt x="19373" y="13433"/>
                  <a:pt x="19373" y="13433"/>
                </a:cubicBezTo>
                <a:cubicBezTo>
                  <a:pt x="19373" y="13433"/>
                  <a:pt x="19632" y="13359"/>
                  <a:pt x="20002" y="13100"/>
                </a:cubicBezTo>
                <a:cubicBezTo>
                  <a:pt x="20002" y="13100"/>
                  <a:pt x="20002" y="13063"/>
                  <a:pt x="20039" y="13063"/>
                </a:cubicBezTo>
                <a:cubicBezTo>
                  <a:pt x="20002" y="13359"/>
                  <a:pt x="19965" y="13618"/>
                  <a:pt x="19891" y="13840"/>
                </a:cubicBezTo>
                <a:cubicBezTo>
                  <a:pt x="19780" y="13914"/>
                  <a:pt x="19632" y="13951"/>
                  <a:pt x="19484" y="13988"/>
                </a:cubicBezTo>
                <a:cubicBezTo>
                  <a:pt x="18928" y="14163"/>
                  <a:pt x="18349" y="14269"/>
                  <a:pt x="17747" y="14269"/>
                </a:cubicBezTo>
                <a:cubicBezTo>
                  <a:pt x="17589" y="14269"/>
                  <a:pt x="17428" y="14262"/>
                  <a:pt x="17266" y="14246"/>
                </a:cubicBezTo>
                <a:cubicBezTo>
                  <a:pt x="16564" y="14209"/>
                  <a:pt x="15861" y="14099"/>
                  <a:pt x="15196" y="13840"/>
                </a:cubicBezTo>
                <a:cubicBezTo>
                  <a:pt x="14530" y="13655"/>
                  <a:pt x="13828" y="13063"/>
                  <a:pt x="13495" y="12583"/>
                </a:cubicBezTo>
                <a:cubicBezTo>
                  <a:pt x="13347" y="12361"/>
                  <a:pt x="13236" y="12139"/>
                  <a:pt x="13125" y="11917"/>
                </a:cubicBezTo>
                <a:cubicBezTo>
                  <a:pt x="12867" y="11363"/>
                  <a:pt x="12756" y="10845"/>
                  <a:pt x="12793" y="10217"/>
                </a:cubicBezTo>
                <a:cubicBezTo>
                  <a:pt x="12830" y="10106"/>
                  <a:pt x="12830" y="9958"/>
                  <a:pt x="12867" y="9847"/>
                </a:cubicBezTo>
                <a:cubicBezTo>
                  <a:pt x="13014" y="8775"/>
                  <a:pt x="13606" y="8072"/>
                  <a:pt x="14160" y="7629"/>
                </a:cubicBezTo>
                <a:cubicBezTo>
                  <a:pt x="14382" y="7444"/>
                  <a:pt x="14604" y="7296"/>
                  <a:pt x="14789" y="7222"/>
                </a:cubicBezTo>
                <a:cubicBezTo>
                  <a:pt x="14826" y="7185"/>
                  <a:pt x="14863" y="7185"/>
                  <a:pt x="14863" y="7148"/>
                </a:cubicBezTo>
                <a:cubicBezTo>
                  <a:pt x="15011" y="7074"/>
                  <a:pt x="15196" y="7000"/>
                  <a:pt x="15344" y="6926"/>
                </a:cubicBezTo>
                <a:close/>
                <a:moveTo>
                  <a:pt x="57268" y="5521"/>
                </a:moveTo>
                <a:lnTo>
                  <a:pt x="57268" y="5521"/>
                </a:lnTo>
                <a:cubicBezTo>
                  <a:pt x="57120" y="5669"/>
                  <a:pt x="56973" y="5854"/>
                  <a:pt x="56862" y="6002"/>
                </a:cubicBezTo>
                <a:cubicBezTo>
                  <a:pt x="56455" y="6556"/>
                  <a:pt x="56122" y="7074"/>
                  <a:pt x="55826" y="7592"/>
                </a:cubicBezTo>
                <a:cubicBezTo>
                  <a:pt x="55309" y="8627"/>
                  <a:pt x="55087" y="9588"/>
                  <a:pt x="54865" y="10364"/>
                </a:cubicBezTo>
                <a:cubicBezTo>
                  <a:pt x="54459" y="11917"/>
                  <a:pt x="54163" y="12731"/>
                  <a:pt x="54163" y="12731"/>
                </a:cubicBezTo>
                <a:cubicBezTo>
                  <a:pt x="54163" y="12731"/>
                  <a:pt x="54274" y="12546"/>
                  <a:pt x="54422" y="12139"/>
                </a:cubicBezTo>
                <a:cubicBezTo>
                  <a:pt x="54569" y="11732"/>
                  <a:pt x="54791" y="11141"/>
                  <a:pt x="55013" y="10364"/>
                </a:cubicBezTo>
                <a:cubicBezTo>
                  <a:pt x="55161" y="9995"/>
                  <a:pt x="55309" y="9551"/>
                  <a:pt x="55457" y="9107"/>
                </a:cubicBezTo>
                <a:cubicBezTo>
                  <a:pt x="55642" y="8664"/>
                  <a:pt x="55863" y="8146"/>
                  <a:pt x="56122" y="7703"/>
                </a:cubicBezTo>
                <a:cubicBezTo>
                  <a:pt x="56418" y="7222"/>
                  <a:pt x="56788" y="6704"/>
                  <a:pt x="57157" y="6224"/>
                </a:cubicBezTo>
                <a:cubicBezTo>
                  <a:pt x="57305" y="6076"/>
                  <a:pt x="57416" y="5965"/>
                  <a:pt x="57564" y="5817"/>
                </a:cubicBezTo>
                <a:lnTo>
                  <a:pt x="57564" y="5817"/>
                </a:lnTo>
                <a:cubicBezTo>
                  <a:pt x="57416" y="6039"/>
                  <a:pt x="57305" y="6224"/>
                  <a:pt x="57231" y="6446"/>
                </a:cubicBezTo>
                <a:cubicBezTo>
                  <a:pt x="56936" y="7000"/>
                  <a:pt x="56751" y="7518"/>
                  <a:pt x="56566" y="8035"/>
                </a:cubicBezTo>
                <a:cubicBezTo>
                  <a:pt x="56196" y="9034"/>
                  <a:pt x="55937" y="9921"/>
                  <a:pt x="55716" y="10623"/>
                </a:cubicBezTo>
                <a:cubicBezTo>
                  <a:pt x="55494" y="11326"/>
                  <a:pt x="55309" y="11880"/>
                  <a:pt x="55198" y="12250"/>
                </a:cubicBezTo>
                <a:cubicBezTo>
                  <a:pt x="55087" y="12620"/>
                  <a:pt x="54976" y="12805"/>
                  <a:pt x="54976" y="12805"/>
                </a:cubicBezTo>
                <a:cubicBezTo>
                  <a:pt x="54976" y="12805"/>
                  <a:pt x="55087" y="12620"/>
                  <a:pt x="55235" y="12250"/>
                </a:cubicBezTo>
                <a:cubicBezTo>
                  <a:pt x="55383" y="11880"/>
                  <a:pt x="55605" y="11326"/>
                  <a:pt x="55863" y="10623"/>
                </a:cubicBezTo>
                <a:cubicBezTo>
                  <a:pt x="56122" y="9921"/>
                  <a:pt x="56455" y="9070"/>
                  <a:pt x="56862" y="8109"/>
                </a:cubicBezTo>
                <a:cubicBezTo>
                  <a:pt x="57047" y="7629"/>
                  <a:pt x="57305" y="7111"/>
                  <a:pt x="57564" y="6593"/>
                </a:cubicBezTo>
                <a:cubicBezTo>
                  <a:pt x="57712" y="6335"/>
                  <a:pt x="57860" y="6076"/>
                  <a:pt x="58045" y="5817"/>
                </a:cubicBezTo>
                <a:cubicBezTo>
                  <a:pt x="58082" y="5780"/>
                  <a:pt x="58156" y="5706"/>
                  <a:pt x="58193" y="5669"/>
                </a:cubicBezTo>
                <a:cubicBezTo>
                  <a:pt x="58193" y="5780"/>
                  <a:pt x="58193" y="5891"/>
                  <a:pt x="58193" y="6039"/>
                </a:cubicBezTo>
                <a:cubicBezTo>
                  <a:pt x="58156" y="6187"/>
                  <a:pt x="58119" y="6372"/>
                  <a:pt x="58119" y="6556"/>
                </a:cubicBezTo>
                <a:cubicBezTo>
                  <a:pt x="58082" y="6741"/>
                  <a:pt x="58045" y="6963"/>
                  <a:pt x="58008" y="7148"/>
                </a:cubicBezTo>
                <a:cubicBezTo>
                  <a:pt x="57897" y="7666"/>
                  <a:pt x="57749" y="8146"/>
                  <a:pt x="57601" y="8590"/>
                </a:cubicBezTo>
                <a:cubicBezTo>
                  <a:pt x="57342" y="9477"/>
                  <a:pt x="57010" y="10217"/>
                  <a:pt x="56714" y="10808"/>
                </a:cubicBezTo>
                <a:cubicBezTo>
                  <a:pt x="56159" y="11991"/>
                  <a:pt x="55679" y="12509"/>
                  <a:pt x="55679" y="12546"/>
                </a:cubicBezTo>
                <a:cubicBezTo>
                  <a:pt x="55679" y="12546"/>
                  <a:pt x="56233" y="11991"/>
                  <a:pt x="56899" y="10845"/>
                </a:cubicBezTo>
                <a:cubicBezTo>
                  <a:pt x="57231" y="10254"/>
                  <a:pt x="57564" y="9551"/>
                  <a:pt x="57934" y="8664"/>
                </a:cubicBezTo>
                <a:cubicBezTo>
                  <a:pt x="57971" y="8553"/>
                  <a:pt x="58008" y="8405"/>
                  <a:pt x="58045" y="8294"/>
                </a:cubicBezTo>
                <a:lnTo>
                  <a:pt x="58045" y="8294"/>
                </a:lnTo>
                <a:cubicBezTo>
                  <a:pt x="57971" y="9070"/>
                  <a:pt x="57860" y="9810"/>
                  <a:pt x="57638" y="10438"/>
                </a:cubicBezTo>
                <a:cubicBezTo>
                  <a:pt x="57379" y="11252"/>
                  <a:pt x="56973" y="11917"/>
                  <a:pt x="56640" y="12435"/>
                </a:cubicBezTo>
                <a:cubicBezTo>
                  <a:pt x="56307" y="12915"/>
                  <a:pt x="56011" y="13285"/>
                  <a:pt x="55790" y="13544"/>
                </a:cubicBezTo>
                <a:lnTo>
                  <a:pt x="55457" y="13914"/>
                </a:lnTo>
                <a:cubicBezTo>
                  <a:pt x="55457" y="13914"/>
                  <a:pt x="55605" y="13803"/>
                  <a:pt x="55826" y="13544"/>
                </a:cubicBezTo>
                <a:cubicBezTo>
                  <a:pt x="56048" y="13322"/>
                  <a:pt x="56418" y="12989"/>
                  <a:pt x="56788" y="12472"/>
                </a:cubicBezTo>
                <a:cubicBezTo>
                  <a:pt x="57194" y="11991"/>
                  <a:pt x="57601" y="11363"/>
                  <a:pt x="57934" y="10512"/>
                </a:cubicBezTo>
                <a:cubicBezTo>
                  <a:pt x="58082" y="10143"/>
                  <a:pt x="58193" y="9736"/>
                  <a:pt x="58304" y="9292"/>
                </a:cubicBezTo>
                <a:cubicBezTo>
                  <a:pt x="58304" y="9292"/>
                  <a:pt x="58304" y="9329"/>
                  <a:pt x="58304" y="9329"/>
                </a:cubicBezTo>
                <a:cubicBezTo>
                  <a:pt x="58340" y="9514"/>
                  <a:pt x="58340" y="9699"/>
                  <a:pt x="58377" y="9884"/>
                </a:cubicBezTo>
                <a:cubicBezTo>
                  <a:pt x="58267" y="10808"/>
                  <a:pt x="58008" y="11621"/>
                  <a:pt x="57601" y="12250"/>
                </a:cubicBezTo>
                <a:cubicBezTo>
                  <a:pt x="57157" y="13026"/>
                  <a:pt x="56603" y="13581"/>
                  <a:pt x="56159" y="14025"/>
                </a:cubicBezTo>
                <a:cubicBezTo>
                  <a:pt x="56048" y="14135"/>
                  <a:pt x="55974" y="14209"/>
                  <a:pt x="55863" y="14320"/>
                </a:cubicBezTo>
                <a:cubicBezTo>
                  <a:pt x="54976" y="14025"/>
                  <a:pt x="54126" y="13692"/>
                  <a:pt x="53312" y="13396"/>
                </a:cubicBezTo>
                <a:lnTo>
                  <a:pt x="53386" y="13211"/>
                </a:lnTo>
                <a:lnTo>
                  <a:pt x="53312" y="13359"/>
                </a:lnTo>
                <a:cubicBezTo>
                  <a:pt x="52906" y="13211"/>
                  <a:pt x="52499" y="13063"/>
                  <a:pt x="52129" y="12915"/>
                </a:cubicBezTo>
                <a:cubicBezTo>
                  <a:pt x="52314" y="12472"/>
                  <a:pt x="52499" y="11917"/>
                  <a:pt x="52721" y="11289"/>
                </a:cubicBezTo>
                <a:cubicBezTo>
                  <a:pt x="52906" y="10734"/>
                  <a:pt x="53091" y="10143"/>
                  <a:pt x="53349" y="9514"/>
                </a:cubicBezTo>
                <a:cubicBezTo>
                  <a:pt x="53608" y="8849"/>
                  <a:pt x="53941" y="8183"/>
                  <a:pt x="54385" y="7555"/>
                </a:cubicBezTo>
                <a:cubicBezTo>
                  <a:pt x="54717" y="7074"/>
                  <a:pt x="55124" y="6667"/>
                  <a:pt x="55605" y="6335"/>
                </a:cubicBezTo>
                <a:lnTo>
                  <a:pt x="55605" y="6335"/>
                </a:lnTo>
                <a:cubicBezTo>
                  <a:pt x="55346" y="6667"/>
                  <a:pt x="55161" y="7000"/>
                  <a:pt x="54976" y="7296"/>
                </a:cubicBezTo>
                <a:cubicBezTo>
                  <a:pt x="54348" y="8442"/>
                  <a:pt x="54015" y="9514"/>
                  <a:pt x="53756" y="10364"/>
                </a:cubicBezTo>
                <a:cubicBezTo>
                  <a:pt x="53497" y="11215"/>
                  <a:pt x="53349" y="11880"/>
                  <a:pt x="53202" y="12324"/>
                </a:cubicBezTo>
                <a:cubicBezTo>
                  <a:pt x="53091" y="12805"/>
                  <a:pt x="53017" y="13026"/>
                  <a:pt x="53017" y="13026"/>
                </a:cubicBezTo>
                <a:cubicBezTo>
                  <a:pt x="53017" y="13026"/>
                  <a:pt x="53091" y="12805"/>
                  <a:pt x="53239" y="12324"/>
                </a:cubicBezTo>
                <a:lnTo>
                  <a:pt x="53941" y="10364"/>
                </a:lnTo>
                <a:cubicBezTo>
                  <a:pt x="54237" y="9551"/>
                  <a:pt x="54606" y="8479"/>
                  <a:pt x="55272" y="7407"/>
                </a:cubicBezTo>
                <a:cubicBezTo>
                  <a:pt x="55568" y="6889"/>
                  <a:pt x="55974" y="6335"/>
                  <a:pt x="56529" y="5928"/>
                </a:cubicBezTo>
                <a:cubicBezTo>
                  <a:pt x="56640" y="5817"/>
                  <a:pt x="56751" y="5743"/>
                  <a:pt x="56899" y="5669"/>
                </a:cubicBezTo>
                <a:cubicBezTo>
                  <a:pt x="57010" y="5595"/>
                  <a:pt x="57157" y="5558"/>
                  <a:pt x="57268" y="5521"/>
                </a:cubicBezTo>
                <a:close/>
                <a:moveTo>
                  <a:pt x="58488" y="11178"/>
                </a:moveTo>
                <a:cubicBezTo>
                  <a:pt x="58488" y="11400"/>
                  <a:pt x="58488" y="11621"/>
                  <a:pt x="58488" y="11843"/>
                </a:cubicBezTo>
                <a:cubicBezTo>
                  <a:pt x="58488" y="11954"/>
                  <a:pt x="58488" y="12028"/>
                  <a:pt x="58451" y="12102"/>
                </a:cubicBezTo>
                <a:cubicBezTo>
                  <a:pt x="58414" y="12731"/>
                  <a:pt x="58230" y="13248"/>
                  <a:pt x="57934" y="13692"/>
                </a:cubicBezTo>
                <a:cubicBezTo>
                  <a:pt x="57638" y="14099"/>
                  <a:pt x="57342" y="14357"/>
                  <a:pt x="57120" y="14542"/>
                </a:cubicBezTo>
                <a:cubicBezTo>
                  <a:pt x="57047" y="14579"/>
                  <a:pt x="57010" y="14579"/>
                  <a:pt x="56973" y="14616"/>
                </a:cubicBezTo>
                <a:cubicBezTo>
                  <a:pt x="56677" y="14542"/>
                  <a:pt x="56344" y="14468"/>
                  <a:pt x="56011" y="14357"/>
                </a:cubicBezTo>
                <a:cubicBezTo>
                  <a:pt x="56085" y="14283"/>
                  <a:pt x="56196" y="14209"/>
                  <a:pt x="56270" y="14135"/>
                </a:cubicBezTo>
                <a:cubicBezTo>
                  <a:pt x="56751" y="13692"/>
                  <a:pt x="57342" y="13174"/>
                  <a:pt x="57860" y="12398"/>
                </a:cubicBezTo>
                <a:cubicBezTo>
                  <a:pt x="58119" y="12028"/>
                  <a:pt x="58304" y="11621"/>
                  <a:pt x="58488" y="11178"/>
                </a:cubicBezTo>
                <a:close/>
                <a:moveTo>
                  <a:pt x="63295" y="13692"/>
                </a:moveTo>
                <a:lnTo>
                  <a:pt x="63295" y="13692"/>
                </a:lnTo>
                <a:cubicBezTo>
                  <a:pt x="63184" y="13803"/>
                  <a:pt x="63073" y="13914"/>
                  <a:pt x="62925" y="14025"/>
                </a:cubicBezTo>
                <a:cubicBezTo>
                  <a:pt x="62075" y="14579"/>
                  <a:pt x="61039" y="14949"/>
                  <a:pt x="59930" y="14986"/>
                </a:cubicBezTo>
                <a:cubicBezTo>
                  <a:pt x="59634" y="14986"/>
                  <a:pt x="59265" y="14986"/>
                  <a:pt x="58932" y="14949"/>
                </a:cubicBezTo>
                <a:cubicBezTo>
                  <a:pt x="59671" y="14579"/>
                  <a:pt x="60448" y="14283"/>
                  <a:pt x="61113" y="14099"/>
                </a:cubicBezTo>
                <a:cubicBezTo>
                  <a:pt x="61964" y="13840"/>
                  <a:pt x="62703" y="13729"/>
                  <a:pt x="63295" y="13692"/>
                </a:cubicBezTo>
                <a:close/>
                <a:moveTo>
                  <a:pt x="63701" y="14875"/>
                </a:moveTo>
                <a:cubicBezTo>
                  <a:pt x="63701" y="14912"/>
                  <a:pt x="63701" y="14912"/>
                  <a:pt x="63701" y="14912"/>
                </a:cubicBezTo>
                <a:cubicBezTo>
                  <a:pt x="63627" y="14986"/>
                  <a:pt x="63553" y="15060"/>
                  <a:pt x="63479" y="15134"/>
                </a:cubicBezTo>
                <a:lnTo>
                  <a:pt x="63442" y="15097"/>
                </a:lnTo>
                <a:cubicBezTo>
                  <a:pt x="63553" y="15023"/>
                  <a:pt x="63627" y="14949"/>
                  <a:pt x="63701" y="14875"/>
                </a:cubicBezTo>
                <a:close/>
                <a:moveTo>
                  <a:pt x="19410" y="14801"/>
                </a:moveTo>
                <a:cubicBezTo>
                  <a:pt x="19189" y="15023"/>
                  <a:pt x="18967" y="15171"/>
                  <a:pt x="18708" y="15245"/>
                </a:cubicBezTo>
                <a:lnTo>
                  <a:pt x="17968" y="15171"/>
                </a:lnTo>
                <a:lnTo>
                  <a:pt x="18893" y="14949"/>
                </a:lnTo>
                <a:cubicBezTo>
                  <a:pt x="19078" y="14912"/>
                  <a:pt x="19225" y="14838"/>
                  <a:pt x="19410" y="14801"/>
                </a:cubicBezTo>
                <a:close/>
                <a:moveTo>
                  <a:pt x="14678" y="14801"/>
                </a:moveTo>
                <a:cubicBezTo>
                  <a:pt x="14826" y="14838"/>
                  <a:pt x="14974" y="14912"/>
                  <a:pt x="15122" y="14949"/>
                </a:cubicBezTo>
                <a:cubicBezTo>
                  <a:pt x="15085" y="15023"/>
                  <a:pt x="15085" y="15134"/>
                  <a:pt x="15048" y="15282"/>
                </a:cubicBezTo>
                <a:cubicBezTo>
                  <a:pt x="14974" y="15319"/>
                  <a:pt x="14900" y="15319"/>
                  <a:pt x="14826" y="15319"/>
                </a:cubicBezTo>
                <a:cubicBezTo>
                  <a:pt x="14789" y="15134"/>
                  <a:pt x="14715" y="14949"/>
                  <a:pt x="14641" y="14801"/>
                </a:cubicBezTo>
                <a:close/>
                <a:moveTo>
                  <a:pt x="39966" y="16058"/>
                </a:moveTo>
                <a:cubicBezTo>
                  <a:pt x="39966" y="16058"/>
                  <a:pt x="39966" y="16058"/>
                  <a:pt x="39965" y="16058"/>
                </a:cubicBezTo>
                <a:lnTo>
                  <a:pt x="39965" y="16058"/>
                </a:lnTo>
                <a:cubicBezTo>
                  <a:pt x="39968" y="16058"/>
                  <a:pt x="39968" y="16058"/>
                  <a:pt x="39966" y="16058"/>
                </a:cubicBezTo>
                <a:close/>
                <a:moveTo>
                  <a:pt x="63812" y="16834"/>
                </a:moveTo>
                <a:cubicBezTo>
                  <a:pt x="63812" y="16871"/>
                  <a:pt x="63812" y="16908"/>
                  <a:pt x="63775" y="16945"/>
                </a:cubicBezTo>
                <a:cubicBezTo>
                  <a:pt x="63775" y="16908"/>
                  <a:pt x="63812" y="16871"/>
                  <a:pt x="63812" y="16834"/>
                </a:cubicBezTo>
                <a:close/>
                <a:moveTo>
                  <a:pt x="15011" y="17943"/>
                </a:moveTo>
                <a:lnTo>
                  <a:pt x="15085" y="18905"/>
                </a:lnTo>
                <a:cubicBezTo>
                  <a:pt x="15085" y="19016"/>
                  <a:pt x="15122" y="19090"/>
                  <a:pt x="15122" y="19200"/>
                </a:cubicBezTo>
                <a:cubicBezTo>
                  <a:pt x="15048" y="19348"/>
                  <a:pt x="14900" y="19533"/>
                  <a:pt x="14752" y="19644"/>
                </a:cubicBezTo>
                <a:cubicBezTo>
                  <a:pt x="14678" y="19718"/>
                  <a:pt x="14567" y="19792"/>
                  <a:pt x="14456" y="19866"/>
                </a:cubicBezTo>
                <a:cubicBezTo>
                  <a:pt x="14493" y="19792"/>
                  <a:pt x="14493" y="19755"/>
                  <a:pt x="14530" y="19681"/>
                </a:cubicBezTo>
                <a:lnTo>
                  <a:pt x="14530" y="19607"/>
                </a:lnTo>
                <a:cubicBezTo>
                  <a:pt x="14604" y="19385"/>
                  <a:pt x="14678" y="19127"/>
                  <a:pt x="14752" y="18868"/>
                </a:cubicBezTo>
                <a:lnTo>
                  <a:pt x="15011" y="17943"/>
                </a:lnTo>
                <a:close/>
                <a:moveTo>
                  <a:pt x="13972" y="22269"/>
                </a:moveTo>
                <a:cubicBezTo>
                  <a:pt x="13972" y="22269"/>
                  <a:pt x="13973" y="22269"/>
                  <a:pt x="13976" y="22269"/>
                </a:cubicBezTo>
                <a:cubicBezTo>
                  <a:pt x="13973" y="22269"/>
                  <a:pt x="13972" y="22269"/>
                  <a:pt x="13972" y="22269"/>
                </a:cubicBezTo>
                <a:close/>
                <a:moveTo>
                  <a:pt x="47188" y="22559"/>
                </a:moveTo>
                <a:cubicBezTo>
                  <a:pt x="47180" y="22559"/>
                  <a:pt x="47175" y="22561"/>
                  <a:pt x="47175" y="22565"/>
                </a:cubicBezTo>
                <a:cubicBezTo>
                  <a:pt x="47175" y="22561"/>
                  <a:pt x="47180" y="22559"/>
                  <a:pt x="47188" y="22559"/>
                </a:cubicBezTo>
                <a:close/>
                <a:moveTo>
                  <a:pt x="66733" y="24044"/>
                </a:moveTo>
                <a:cubicBezTo>
                  <a:pt x="66729" y="24044"/>
                  <a:pt x="66727" y="24047"/>
                  <a:pt x="66727" y="24053"/>
                </a:cubicBezTo>
                <a:lnTo>
                  <a:pt x="66727" y="24053"/>
                </a:lnTo>
                <a:cubicBezTo>
                  <a:pt x="66727" y="24047"/>
                  <a:pt x="66729" y="24044"/>
                  <a:pt x="66733" y="24044"/>
                </a:cubicBezTo>
                <a:close/>
                <a:moveTo>
                  <a:pt x="48137" y="7333"/>
                </a:moveTo>
                <a:lnTo>
                  <a:pt x="48137" y="7333"/>
                </a:lnTo>
                <a:cubicBezTo>
                  <a:pt x="47767" y="7629"/>
                  <a:pt x="47471" y="7998"/>
                  <a:pt x="47175" y="8331"/>
                </a:cubicBezTo>
                <a:cubicBezTo>
                  <a:pt x="46695" y="8997"/>
                  <a:pt x="46362" y="9662"/>
                  <a:pt x="46029" y="10291"/>
                </a:cubicBezTo>
                <a:cubicBezTo>
                  <a:pt x="45364" y="11548"/>
                  <a:pt x="44957" y="12657"/>
                  <a:pt x="44403" y="13470"/>
                </a:cubicBezTo>
                <a:cubicBezTo>
                  <a:pt x="43848" y="14283"/>
                  <a:pt x="43219" y="14764"/>
                  <a:pt x="42776" y="15023"/>
                </a:cubicBezTo>
                <a:cubicBezTo>
                  <a:pt x="42332" y="15319"/>
                  <a:pt x="42073" y="15392"/>
                  <a:pt x="42073" y="15392"/>
                </a:cubicBezTo>
                <a:cubicBezTo>
                  <a:pt x="42073" y="15392"/>
                  <a:pt x="42332" y="15319"/>
                  <a:pt x="42776" y="15097"/>
                </a:cubicBezTo>
                <a:cubicBezTo>
                  <a:pt x="43256" y="14838"/>
                  <a:pt x="43885" y="14394"/>
                  <a:pt x="44476" y="13581"/>
                </a:cubicBezTo>
                <a:cubicBezTo>
                  <a:pt x="44772" y="13211"/>
                  <a:pt x="45068" y="12731"/>
                  <a:pt x="45364" y="12213"/>
                </a:cubicBezTo>
                <a:cubicBezTo>
                  <a:pt x="45623" y="11658"/>
                  <a:pt x="45918" y="11067"/>
                  <a:pt x="46251" y="10475"/>
                </a:cubicBezTo>
                <a:cubicBezTo>
                  <a:pt x="46621" y="9884"/>
                  <a:pt x="46990" y="9218"/>
                  <a:pt x="47471" y="8627"/>
                </a:cubicBezTo>
                <a:cubicBezTo>
                  <a:pt x="47767" y="8220"/>
                  <a:pt x="48137" y="7887"/>
                  <a:pt x="48506" y="7592"/>
                </a:cubicBezTo>
                <a:lnTo>
                  <a:pt x="48506" y="7592"/>
                </a:lnTo>
                <a:cubicBezTo>
                  <a:pt x="48211" y="7961"/>
                  <a:pt x="47989" y="8331"/>
                  <a:pt x="47767" y="8701"/>
                </a:cubicBezTo>
                <a:cubicBezTo>
                  <a:pt x="47434" y="9329"/>
                  <a:pt x="47138" y="9958"/>
                  <a:pt x="46917" y="10512"/>
                </a:cubicBezTo>
                <a:cubicBezTo>
                  <a:pt x="46473" y="11658"/>
                  <a:pt x="46103" y="12657"/>
                  <a:pt x="45697" y="13433"/>
                </a:cubicBezTo>
                <a:cubicBezTo>
                  <a:pt x="45290" y="14209"/>
                  <a:pt x="44883" y="14764"/>
                  <a:pt x="44587" y="15097"/>
                </a:cubicBezTo>
                <a:cubicBezTo>
                  <a:pt x="44255" y="15429"/>
                  <a:pt x="44070" y="15577"/>
                  <a:pt x="44070" y="15577"/>
                </a:cubicBezTo>
                <a:cubicBezTo>
                  <a:pt x="44070" y="15577"/>
                  <a:pt x="44255" y="15429"/>
                  <a:pt x="44587" y="15134"/>
                </a:cubicBezTo>
                <a:cubicBezTo>
                  <a:pt x="44920" y="14838"/>
                  <a:pt x="45364" y="14320"/>
                  <a:pt x="45807" y="13544"/>
                </a:cubicBezTo>
                <a:cubicBezTo>
                  <a:pt x="46251" y="12805"/>
                  <a:pt x="46658" y="11806"/>
                  <a:pt x="47175" y="10697"/>
                </a:cubicBezTo>
                <a:cubicBezTo>
                  <a:pt x="47434" y="10106"/>
                  <a:pt x="47730" y="9514"/>
                  <a:pt x="48063" y="8923"/>
                </a:cubicBezTo>
                <a:cubicBezTo>
                  <a:pt x="48284" y="8590"/>
                  <a:pt x="48506" y="8294"/>
                  <a:pt x="48765" y="7961"/>
                </a:cubicBezTo>
                <a:lnTo>
                  <a:pt x="48765" y="7961"/>
                </a:lnTo>
                <a:cubicBezTo>
                  <a:pt x="48358" y="8627"/>
                  <a:pt x="48137" y="9292"/>
                  <a:pt x="47915" y="9921"/>
                </a:cubicBezTo>
                <a:cubicBezTo>
                  <a:pt x="47693" y="10586"/>
                  <a:pt x="47545" y="11252"/>
                  <a:pt x="47360" y="11843"/>
                </a:cubicBezTo>
                <a:cubicBezTo>
                  <a:pt x="47027" y="13063"/>
                  <a:pt x="46658" y="14099"/>
                  <a:pt x="46214" y="14838"/>
                </a:cubicBezTo>
                <a:cubicBezTo>
                  <a:pt x="45733" y="15614"/>
                  <a:pt x="45179" y="16021"/>
                  <a:pt x="44772" y="16280"/>
                </a:cubicBezTo>
                <a:cubicBezTo>
                  <a:pt x="44366" y="16502"/>
                  <a:pt x="44144" y="16613"/>
                  <a:pt x="44144" y="16613"/>
                </a:cubicBezTo>
                <a:cubicBezTo>
                  <a:pt x="44144" y="16613"/>
                  <a:pt x="44366" y="16539"/>
                  <a:pt x="44772" y="16317"/>
                </a:cubicBezTo>
                <a:cubicBezTo>
                  <a:pt x="45179" y="16095"/>
                  <a:pt x="45770" y="15725"/>
                  <a:pt x="46288" y="14986"/>
                </a:cubicBezTo>
                <a:cubicBezTo>
                  <a:pt x="46843" y="14246"/>
                  <a:pt x="47249" y="13211"/>
                  <a:pt x="47619" y="11991"/>
                </a:cubicBezTo>
                <a:cubicBezTo>
                  <a:pt x="47841" y="11400"/>
                  <a:pt x="48026" y="10734"/>
                  <a:pt x="48247" y="10069"/>
                </a:cubicBezTo>
                <a:cubicBezTo>
                  <a:pt x="48321" y="9884"/>
                  <a:pt x="48395" y="9662"/>
                  <a:pt x="48506" y="9477"/>
                </a:cubicBezTo>
                <a:lnTo>
                  <a:pt x="48506" y="9477"/>
                </a:lnTo>
                <a:cubicBezTo>
                  <a:pt x="48469" y="9551"/>
                  <a:pt x="48469" y="9625"/>
                  <a:pt x="48432" y="9736"/>
                </a:cubicBezTo>
                <a:cubicBezTo>
                  <a:pt x="48358" y="10180"/>
                  <a:pt x="48321" y="10623"/>
                  <a:pt x="48284" y="11067"/>
                </a:cubicBezTo>
                <a:cubicBezTo>
                  <a:pt x="48211" y="11917"/>
                  <a:pt x="48174" y="12731"/>
                  <a:pt x="48063" y="13507"/>
                </a:cubicBezTo>
                <a:cubicBezTo>
                  <a:pt x="47989" y="14246"/>
                  <a:pt x="47804" y="14912"/>
                  <a:pt x="47471" y="15466"/>
                </a:cubicBezTo>
                <a:cubicBezTo>
                  <a:pt x="47138" y="16021"/>
                  <a:pt x="46732" y="16465"/>
                  <a:pt x="46325" y="16797"/>
                </a:cubicBezTo>
                <a:cubicBezTo>
                  <a:pt x="45512" y="17500"/>
                  <a:pt x="44698" y="17833"/>
                  <a:pt x="44144" y="17943"/>
                </a:cubicBezTo>
                <a:cubicBezTo>
                  <a:pt x="43589" y="18054"/>
                  <a:pt x="43293" y="18054"/>
                  <a:pt x="43293" y="18054"/>
                </a:cubicBezTo>
                <a:cubicBezTo>
                  <a:pt x="43293" y="18054"/>
                  <a:pt x="43341" y="18060"/>
                  <a:pt x="43433" y="18060"/>
                </a:cubicBezTo>
                <a:cubicBezTo>
                  <a:pt x="43571" y="18060"/>
                  <a:pt x="43811" y="18047"/>
                  <a:pt x="44144" y="17980"/>
                </a:cubicBezTo>
                <a:cubicBezTo>
                  <a:pt x="44698" y="17906"/>
                  <a:pt x="45512" y="17611"/>
                  <a:pt x="46362" y="16945"/>
                </a:cubicBezTo>
                <a:cubicBezTo>
                  <a:pt x="46806" y="16613"/>
                  <a:pt x="47249" y="16206"/>
                  <a:pt x="47619" y="15651"/>
                </a:cubicBezTo>
                <a:cubicBezTo>
                  <a:pt x="47804" y="15356"/>
                  <a:pt x="47952" y="15060"/>
                  <a:pt x="48100" y="14690"/>
                </a:cubicBezTo>
                <a:cubicBezTo>
                  <a:pt x="48211" y="14357"/>
                  <a:pt x="48284" y="13988"/>
                  <a:pt x="48358" y="13581"/>
                </a:cubicBezTo>
                <a:cubicBezTo>
                  <a:pt x="48506" y="12842"/>
                  <a:pt x="48580" y="11991"/>
                  <a:pt x="48654" y="11141"/>
                </a:cubicBezTo>
                <a:cubicBezTo>
                  <a:pt x="48691" y="10734"/>
                  <a:pt x="48728" y="10327"/>
                  <a:pt x="48839" y="9958"/>
                </a:cubicBezTo>
                <a:cubicBezTo>
                  <a:pt x="48839" y="9958"/>
                  <a:pt x="48839" y="9995"/>
                  <a:pt x="48839" y="10032"/>
                </a:cubicBezTo>
                <a:cubicBezTo>
                  <a:pt x="48839" y="10217"/>
                  <a:pt x="48839" y="10401"/>
                  <a:pt x="48876" y="10586"/>
                </a:cubicBezTo>
                <a:cubicBezTo>
                  <a:pt x="48876" y="10771"/>
                  <a:pt x="48913" y="10956"/>
                  <a:pt x="48913" y="11141"/>
                </a:cubicBezTo>
                <a:cubicBezTo>
                  <a:pt x="48950" y="11621"/>
                  <a:pt x="48987" y="12139"/>
                  <a:pt x="49024" y="12657"/>
                </a:cubicBezTo>
                <a:cubicBezTo>
                  <a:pt x="49024" y="12805"/>
                  <a:pt x="49024" y="12952"/>
                  <a:pt x="49024" y="13100"/>
                </a:cubicBezTo>
                <a:cubicBezTo>
                  <a:pt x="49024" y="13359"/>
                  <a:pt x="49024" y="13581"/>
                  <a:pt x="49024" y="13803"/>
                </a:cubicBezTo>
                <a:cubicBezTo>
                  <a:pt x="48987" y="14579"/>
                  <a:pt x="48839" y="15245"/>
                  <a:pt x="48580" y="15799"/>
                </a:cubicBezTo>
                <a:cubicBezTo>
                  <a:pt x="48543" y="15984"/>
                  <a:pt x="48432" y="16132"/>
                  <a:pt x="48358" y="16280"/>
                </a:cubicBezTo>
                <a:cubicBezTo>
                  <a:pt x="48100" y="16760"/>
                  <a:pt x="47767" y="17204"/>
                  <a:pt x="47323" y="17611"/>
                </a:cubicBezTo>
                <a:cubicBezTo>
                  <a:pt x="47027" y="17870"/>
                  <a:pt x="46695" y="18128"/>
                  <a:pt x="46399" y="18350"/>
                </a:cubicBezTo>
                <a:cubicBezTo>
                  <a:pt x="46103" y="18572"/>
                  <a:pt x="45770" y="18757"/>
                  <a:pt x="45475" y="18868"/>
                </a:cubicBezTo>
                <a:cubicBezTo>
                  <a:pt x="45068" y="19053"/>
                  <a:pt x="44550" y="19200"/>
                  <a:pt x="44033" y="19311"/>
                </a:cubicBezTo>
                <a:cubicBezTo>
                  <a:pt x="43848" y="19311"/>
                  <a:pt x="43663" y="19348"/>
                  <a:pt x="43478" y="19385"/>
                </a:cubicBezTo>
                <a:cubicBezTo>
                  <a:pt x="43225" y="19403"/>
                  <a:pt x="42979" y="19412"/>
                  <a:pt x="42742" y="19412"/>
                </a:cubicBezTo>
                <a:cubicBezTo>
                  <a:pt x="41527" y="19412"/>
                  <a:pt x="40536" y="19195"/>
                  <a:pt x="39855" y="18979"/>
                </a:cubicBezTo>
                <a:cubicBezTo>
                  <a:pt x="39042" y="18720"/>
                  <a:pt x="38265" y="18350"/>
                  <a:pt x="37637" y="17870"/>
                </a:cubicBezTo>
                <a:cubicBezTo>
                  <a:pt x="37230" y="17611"/>
                  <a:pt x="37008" y="17389"/>
                  <a:pt x="36934" y="17315"/>
                </a:cubicBezTo>
                <a:cubicBezTo>
                  <a:pt x="36934" y="17278"/>
                  <a:pt x="36897" y="17278"/>
                  <a:pt x="36897" y="17278"/>
                </a:cubicBezTo>
                <a:cubicBezTo>
                  <a:pt x="36897" y="17278"/>
                  <a:pt x="36861" y="17241"/>
                  <a:pt x="36861" y="17241"/>
                </a:cubicBezTo>
                <a:lnTo>
                  <a:pt x="36787" y="17241"/>
                </a:lnTo>
                <a:cubicBezTo>
                  <a:pt x="36750" y="17241"/>
                  <a:pt x="36676" y="17315"/>
                  <a:pt x="36676" y="17389"/>
                </a:cubicBezTo>
                <a:cubicBezTo>
                  <a:pt x="36676" y="17426"/>
                  <a:pt x="36713" y="17463"/>
                  <a:pt x="36750" y="17463"/>
                </a:cubicBezTo>
                <a:lnTo>
                  <a:pt x="36750" y="17500"/>
                </a:lnTo>
                <a:cubicBezTo>
                  <a:pt x="36824" y="17574"/>
                  <a:pt x="37008" y="17833"/>
                  <a:pt x="37378" y="18165"/>
                </a:cubicBezTo>
                <a:cubicBezTo>
                  <a:pt x="37822" y="18572"/>
                  <a:pt x="38561" y="19127"/>
                  <a:pt x="39633" y="19570"/>
                </a:cubicBezTo>
                <a:cubicBezTo>
                  <a:pt x="40415" y="19910"/>
                  <a:pt x="41635" y="20281"/>
                  <a:pt x="43120" y="20281"/>
                </a:cubicBezTo>
                <a:cubicBezTo>
                  <a:pt x="43250" y="20281"/>
                  <a:pt x="43381" y="20279"/>
                  <a:pt x="43515" y="20273"/>
                </a:cubicBezTo>
                <a:cubicBezTo>
                  <a:pt x="44403" y="20236"/>
                  <a:pt x="45179" y="20088"/>
                  <a:pt x="45881" y="19792"/>
                </a:cubicBezTo>
                <a:cubicBezTo>
                  <a:pt x="46214" y="19644"/>
                  <a:pt x="46584" y="19459"/>
                  <a:pt x="47027" y="19164"/>
                </a:cubicBezTo>
                <a:cubicBezTo>
                  <a:pt x="47397" y="18905"/>
                  <a:pt x="47730" y="18646"/>
                  <a:pt x="48026" y="18350"/>
                </a:cubicBezTo>
                <a:cubicBezTo>
                  <a:pt x="48617" y="17796"/>
                  <a:pt x="49098" y="17167"/>
                  <a:pt x="49394" y="16502"/>
                </a:cubicBezTo>
                <a:cubicBezTo>
                  <a:pt x="49431" y="16391"/>
                  <a:pt x="49504" y="16280"/>
                  <a:pt x="49541" y="16206"/>
                </a:cubicBezTo>
                <a:cubicBezTo>
                  <a:pt x="49800" y="15503"/>
                  <a:pt x="49948" y="14690"/>
                  <a:pt x="49948" y="13803"/>
                </a:cubicBezTo>
                <a:cubicBezTo>
                  <a:pt x="49948" y="13655"/>
                  <a:pt x="49948" y="13507"/>
                  <a:pt x="49911" y="13322"/>
                </a:cubicBezTo>
                <a:lnTo>
                  <a:pt x="49911" y="13322"/>
                </a:lnTo>
                <a:cubicBezTo>
                  <a:pt x="50429" y="13433"/>
                  <a:pt x="50983" y="13655"/>
                  <a:pt x="51612" y="13914"/>
                </a:cubicBezTo>
                <a:cubicBezTo>
                  <a:pt x="51871" y="14025"/>
                  <a:pt x="52166" y="14172"/>
                  <a:pt x="52462" y="14283"/>
                </a:cubicBezTo>
                <a:cubicBezTo>
                  <a:pt x="53386" y="14727"/>
                  <a:pt x="54459" y="15208"/>
                  <a:pt x="55642" y="15540"/>
                </a:cubicBezTo>
                <a:cubicBezTo>
                  <a:pt x="56907" y="15943"/>
                  <a:pt x="58083" y="16144"/>
                  <a:pt x="59152" y="16144"/>
                </a:cubicBezTo>
                <a:cubicBezTo>
                  <a:pt x="59457" y="16144"/>
                  <a:pt x="59754" y="16128"/>
                  <a:pt x="60041" y="16095"/>
                </a:cubicBezTo>
                <a:cubicBezTo>
                  <a:pt x="60073" y="16095"/>
                  <a:pt x="60097" y="16095"/>
                  <a:pt x="60121" y="16092"/>
                </a:cubicBezTo>
                <a:lnTo>
                  <a:pt x="60121" y="16092"/>
                </a:lnTo>
                <a:cubicBezTo>
                  <a:pt x="60048" y="16115"/>
                  <a:pt x="59981" y="16132"/>
                  <a:pt x="59930" y="16132"/>
                </a:cubicBezTo>
                <a:cubicBezTo>
                  <a:pt x="59331" y="16262"/>
                  <a:pt x="58749" y="16314"/>
                  <a:pt x="58196" y="16314"/>
                </a:cubicBezTo>
                <a:cubicBezTo>
                  <a:pt x="57180" y="16314"/>
                  <a:pt x="56260" y="16139"/>
                  <a:pt x="55494" y="15947"/>
                </a:cubicBezTo>
                <a:cubicBezTo>
                  <a:pt x="54274" y="15651"/>
                  <a:pt x="53349" y="15392"/>
                  <a:pt x="52721" y="15245"/>
                </a:cubicBezTo>
                <a:cubicBezTo>
                  <a:pt x="52388" y="15171"/>
                  <a:pt x="52129" y="15097"/>
                  <a:pt x="51982" y="15060"/>
                </a:cubicBezTo>
                <a:lnTo>
                  <a:pt x="51797" y="15060"/>
                </a:lnTo>
                <a:cubicBezTo>
                  <a:pt x="51834" y="15060"/>
                  <a:pt x="51908" y="15060"/>
                  <a:pt x="51982" y="15097"/>
                </a:cubicBezTo>
                <a:cubicBezTo>
                  <a:pt x="52129" y="15134"/>
                  <a:pt x="52388" y="15171"/>
                  <a:pt x="52684" y="15282"/>
                </a:cubicBezTo>
                <a:cubicBezTo>
                  <a:pt x="53312" y="15429"/>
                  <a:pt x="54200" y="15762"/>
                  <a:pt x="55383" y="16095"/>
                </a:cubicBezTo>
                <a:cubicBezTo>
                  <a:pt x="55974" y="16243"/>
                  <a:pt x="56677" y="16428"/>
                  <a:pt x="57416" y="16502"/>
                </a:cubicBezTo>
                <a:cubicBezTo>
                  <a:pt x="57777" y="16553"/>
                  <a:pt x="58145" y="16581"/>
                  <a:pt x="58525" y="16581"/>
                </a:cubicBezTo>
                <a:cubicBezTo>
                  <a:pt x="58963" y="16581"/>
                  <a:pt x="59418" y="16544"/>
                  <a:pt x="59893" y="16465"/>
                </a:cubicBezTo>
                <a:cubicBezTo>
                  <a:pt x="60707" y="16317"/>
                  <a:pt x="61520" y="16058"/>
                  <a:pt x="62296" y="15614"/>
                </a:cubicBezTo>
                <a:lnTo>
                  <a:pt x="62296" y="15614"/>
                </a:lnTo>
                <a:cubicBezTo>
                  <a:pt x="62112" y="15725"/>
                  <a:pt x="61927" y="15873"/>
                  <a:pt x="61779" y="15947"/>
                </a:cubicBezTo>
                <a:lnTo>
                  <a:pt x="61002" y="16465"/>
                </a:lnTo>
                <a:cubicBezTo>
                  <a:pt x="60781" y="16576"/>
                  <a:pt x="60559" y="16613"/>
                  <a:pt x="60374" y="16686"/>
                </a:cubicBezTo>
                <a:cubicBezTo>
                  <a:pt x="60041" y="16760"/>
                  <a:pt x="59782" y="16871"/>
                  <a:pt x="59561" y="16908"/>
                </a:cubicBezTo>
                <a:cubicBezTo>
                  <a:pt x="58835" y="17082"/>
                  <a:pt x="58133" y="17143"/>
                  <a:pt x="57471" y="17143"/>
                </a:cubicBezTo>
                <a:cubicBezTo>
                  <a:pt x="57289" y="17143"/>
                  <a:pt x="57111" y="17138"/>
                  <a:pt x="56936" y="17130"/>
                </a:cubicBezTo>
                <a:cubicBezTo>
                  <a:pt x="56122" y="17130"/>
                  <a:pt x="55346" y="17019"/>
                  <a:pt x="54680" y="16945"/>
                </a:cubicBezTo>
                <a:lnTo>
                  <a:pt x="52869" y="16686"/>
                </a:lnTo>
                <a:lnTo>
                  <a:pt x="52129" y="16576"/>
                </a:lnTo>
                <a:cubicBezTo>
                  <a:pt x="52019" y="16576"/>
                  <a:pt x="51908" y="16539"/>
                  <a:pt x="51797" y="16539"/>
                </a:cubicBezTo>
                <a:cubicBezTo>
                  <a:pt x="51723" y="16502"/>
                  <a:pt x="51612" y="16502"/>
                  <a:pt x="51538" y="16465"/>
                </a:cubicBezTo>
                <a:cubicBezTo>
                  <a:pt x="51168" y="16354"/>
                  <a:pt x="50909" y="16280"/>
                  <a:pt x="50725" y="16243"/>
                </a:cubicBezTo>
                <a:lnTo>
                  <a:pt x="50725" y="16243"/>
                </a:lnTo>
                <a:cubicBezTo>
                  <a:pt x="50909" y="16280"/>
                  <a:pt x="51168" y="16391"/>
                  <a:pt x="51501" y="16502"/>
                </a:cubicBezTo>
                <a:cubicBezTo>
                  <a:pt x="51575" y="16539"/>
                  <a:pt x="51649" y="16539"/>
                  <a:pt x="51760" y="16576"/>
                </a:cubicBezTo>
                <a:cubicBezTo>
                  <a:pt x="51871" y="16613"/>
                  <a:pt x="51982" y="16613"/>
                  <a:pt x="52092" y="16649"/>
                </a:cubicBezTo>
                <a:lnTo>
                  <a:pt x="52795" y="16760"/>
                </a:lnTo>
                <a:lnTo>
                  <a:pt x="54569" y="17093"/>
                </a:lnTo>
                <a:cubicBezTo>
                  <a:pt x="55272" y="17204"/>
                  <a:pt x="56011" y="17315"/>
                  <a:pt x="56862" y="17352"/>
                </a:cubicBezTo>
                <a:cubicBezTo>
                  <a:pt x="57124" y="17363"/>
                  <a:pt x="57394" y="17371"/>
                  <a:pt x="57671" y="17371"/>
                </a:cubicBezTo>
                <a:cubicBezTo>
                  <a:pt x="58290" y="17371"/>
                  <a:pt x="58945" y="17332"/>
                  <a:pt x="59634" y="17204"/>
                </a:cubicBezTo>
                <a:cubicBezTo>
                  <a:pt x="60596" y="17019"/>
                  <a:pt x="61631" y="16723"/>
                  <a:pt x="62629" y="16206"/>
                </a:cubicBezTo>
                <a:cubicBezTo>
                  <a:pt x="62703" y="16169"/>
                  <a:pt x="62777" y="16132"/>
                  <a:pt x="62814" y="16095"/>
                </a:cubicBezTo>
                <a:lnTo>
                  <a:pt x="62814" y="16095"/>
                </a:lnTo>
                <a:cubicBezTo>
                  <a:pt x="62703" y="16206"/>
                  <a:pt x="62555" y="16317"/>
                  <a:pt x="62444" y="16428"/>
                </a:cubicBezTo>
                <a:cubicBezTo>
                  <a:pt x="61594" y="17167"/>
                  <a:pt x="60596" y="17611"/>
                  <a:pt x="59634" y="17870"/>
                </a:cubicBezTo>
                <a:cubicBezTo>
                  <a:pt x="58673" y="18091"/>
                  <a:pt x="57749" y="18202"/>
                  <a:pt x="56899" y="18239"/>
                </a:cubicBezTo>
                <a:cubicBezTo>
                  <a:pt x="56546" y="18255"/>
                  <a:pt x="56201" y="18264"/>
                  <a:pt x="55866" y="18264"/>
                </a:cubicBezTo>
                <a:cubicBezTo>
                  <a:pt x="55394" y="18264"/>
                  <a:pt x="54944" y="18246"/>
                  <a:pt x="54533" y="18202"/>
                </a:cubicBezTo>
                <a:cubicBezTo>
                  <a:pt x="53830" y="18165"/>
                  <a:pt x="53202" y="18091"/>
                  <a:pt x="52647" y="18054"/>
                </a:cubicBezTo>
                <a:cubicBezTo>
                  <a:pt x="52092" y="17980"/>
                  <a:pt x="51649" y="17943"/>
                  <a:pt x="51279" y="17870"/>
                </a:cubicBezTo>
                <a:cubicBezTo>
                  <a:pt x="50540" y="17722"/>
                  <a:pt x="50133" y="17574"/>
                  <a:pt x="50133" y="17574"/>
                </a:cubicBezTo>
                <a:lnTo>
                  <a:pt x="50133" y="17574"/>
                </a:lnTo>
                <a:cubicBezTo>
                  <a:pt x="50133" y="17574"/>
                  <a:pt x="50503" y="17722"/>
                  <a:pt x="51242" y="17906"/>
                </a:cubicBezTo>
                <a:cubicBezTo>
                  <a:pt x="51575" y="17980"/>
                  <a:pt x="52055" y="18054"/>
                  <a:pt x="52573" y="18128"/>
                </a:cubicBezTo>
                <a:cubicBezTo>
                  <a:pt x="53128" y="18202"/>
                  <a:pt x="53756" y="18313"/>
                  <a:pt x="54459" y="18350"/>
                </a:cubicBezTo>
                <a:cubicBezTo>
                  <a:pt x="55161" y="18424"/>
                  <a:pt x="55937" y="18498"/>
                  <a:pt x="56825" y="18498"/>
                </a:cubicBezTo>
                <a:cubicBezTo>
                  <a:pt x="57675" y="18461"/>
                  <a:pt x="58636" y="18387"/>
                  <a:pt x="59634" y="18165"/>
                </a:cubicBezTo>
                <a:cubicBezTo>
                  <a:pt x="60633" y="17943"/>
                  <a:pt x="61705" y="17537"/>
                  <a:pt x="62629" y="16760"/>
                </a:cubicBezTo>
                <a:cubicBezTo>
                  <a:pt x="62703" y="16723"/>
                  <a:pt x="62777" y="16649"/>
                  <a:pt x="62851" y="16576"/>
                </a:cubicBezTo>
                <a:lnTo>
                  <a:pt x="62851" y="16576"/>
                </a:lnTo>
                <a:cubicBezTo>
                  <a:pt x="62629" y="16834"/>
                  <a:pt x="62407" y="17019"/>
                  <a:pt x="62185" y="17241"/>
                </a:cubicBezTo>
                <a:cubicBezTo>
                  <a:pt x="61298" y="17980"/>
                  <a:pt x="60263" y="18461"/>
                  <a:pt x="59302" y="18831"/>
                </a:cubicBezTo>
                <a:cubicBezTo>
                  <a:pt x="57305" y="19496"/>
                  <a:pt x="55494" y="19755"/>
                  <a:pt x="54015" y="19866"/>
                </a:cubicBezTo>
                <a:cubicBezTo>
                  <a:pt x="53744" y="19880"/>
                  <a:pt x="53483" y="19886"/>
                  <a:pt x="53235" y="19886"/>
                </a:cubicBezTo>
                <a:cubicBezTo>
                  <a:pt x="52128" y="19886"/>
                  <a:pt x="51248" y="19765"/>
                  <a:pt x="50614" y="19644"/>
                </a:cubicBezTo>
                <a:cubicBezTo>
                  <a:pt x="49837" y="19496"/>
                  <a:pt x="49431" y="19385"/>
                  <a:pt x="49431" y="19385"/>
                </a:cubicBezTo>
                <a:lnTo>
                  <a:pt x="49431" y="19385"/>
                </a:lnTo>
                <a:cubicBezTo>
                  <a:pt x="49431" y="19385"/>
                  <a:pt x="49800" y="19533"/>
                  <a:pt x="50577" y="19681"/>
                </a:cubicBezTo>
                <a:cubicBezTo>
                  <a:pt x="51261" y="19818"/>
                  <a:pt x="52292" y="20018"/>
                  <a:pt x="53614" y="20018"/>
                </a:cubicBezTo>
                <a:cubicBezTo>
                  <a:pt x="53721" y="20018"/>
                  <a:pt x="53830" y="20017"/>
                  <a:pt x="53941" y="20014"/>
                </a:cubicBezTo>
                <a:cubicBezTo>
                  <a:pt x="55457" y="19977"/>
                  <a:pt x="57268" y="19792"/>
                  <a:pt x="59302" y="19127"/>
                </a:cubicBezTo>
                <a:cubicBezTo>
                  <a:pt x="60337" y="18794"/>
                  <a:pt x="61409" y="18350"/>
                  <a:pt x="62370" y="17574"/>
                </a:cubicBezTo>
                <a:cubicBezTo>
                  <a:pt x="62555" y="17426"/>
                  <a:pt x="62740" y="17241"/>
                  <a:pt x="62925" y="17093"/>
                </a:cubicBezTo>
                <a:lnTo>
                  <a:pt x="62925" y="17093"/>
                </a:lnTo>
                <a:cubicBezTo>
                  <a:pt x="62629" y="17463"/>
                  <a:pt x="62259" y="17759"/>
                  <a:pt x="61890" y="18054"/>
                </a:cubicBezTo>
                <a:cubicBezTo>
                  <a:pt x="60855" y="18794"/>
                  <a:pt x="59856" y="19385"/>
                  <a:pt x="58858" y="19903"/>
                </a:cubicBezTo>
                <a:cubicBezTo>
                  <a:pt x="57860" y="20384"/>
                  <a:pt x="56862" y="20642"/>
                  <a:pt x="55937" y="20827"/>
                </a:cubicBezTo>
                <a:cubicBezTo>
                  <a:pt x="55013" y="21012"/>
                  <a:pt x="54126" y="21123"/>
                  <a:pt x="53349" y="21160"/>
                </a:cubicBezTo>
                <a:cubicBezTo>
                  <a:pt x="52555" y="21215"/>
                  <a:pt x="51852" y="21234"/>
                  <a:pt x="51247" y="21234"/>
                </a:cubicBezTo>
                <a:cubicBezTo>
                  <a:pt x="50641" y="21234"/>
                  <a:pt x="50133" y="21215"/>
                  <a:pt x="49726" y="21197"/>
                </a:cubicBezTo>
                <a:cubicBezTo>
                  <a:pt x="48876" y="21123"/>
                  <a:pt x="48432" y="21086"/>
                  <a:pt x="48432" y="21086"/>
                </a:cubicBezTo>
                <a:lnTo>
                  <a:pt x="48432" y="21086"/>
                </a:lnTo>
                <a:cubicBezTo>
                  <a:pt x="48432" y="21086"/>
                  <a:pt x="48876" y="21160"/>
                  <a:pt x="49689" y="21234"/>
                </a:cubicBezTo>
                <a:cubicBezTo>
                  <a:pt x="50353" y="21294"/>
                  <a:pt x="51289" y="21355"/>
                  <a:pt x="52455" y="21355"/>
                </a:cubicBezTo>
                <a:cubicBezTo>
                  <a:pt x="52717" y="21355"/>
                  <a:pt x="52991" y="21352"/>
                  <a:pt x="53276" y="21345"/>
                </a:cubicBezTo>
                <a:cubicBezTo>
                  <a:pt x="54052" y="21308"/>
                  <a:pt x="54939" y="21234"/>
                  <a:pt x="55900" y="21086"/>
                </a:cubicBezTo>
                <a:cubicBezTo>
                  <a:pt x="56825" y="20901"/>
                  <a:pt x="57860" y="20679"/>
                  <a:pt x="58895" y="20199"/>
                </a:cubicBezTo>
                <a:cubicBezTo>
                  <a:pt x="59880" y="19761"/>
                  <a:pt x="60830" y="19215"/>
                  <a:pt x="61814" y="18561"/>
                </a:cubicBezTo>
                <a:lnTo>
                  <a:pt x="61814" y="18561"/>
                </a:lnTo>
                <a:cubicBezTo>
                  <a:pt x="61805" y="18574"/>
                  <a:pt x="61796" y="18592"/>
                  <a:pt x="61779" y="18609"/>
                </a:cubicBezTo>
                <a:cubicBezTo>
                  <a:pt x="60781" y="19570"/>
                  <a:pt x="59708" y="20310"/>
                  <a:pt x="58636" y="20901"/>
                </a:cubicBezTo>
                <a:cubicBezTo>
                  <a:pt x="56455" y="22084"/>
                  <a:pt x="54311" y="22602"/>
                  <a:pt x="52610" y="22824"/>
                </a:cubicBezTo>
                <a:cubicBezTo>
                  <a:pt x="51860" y="22917"/>
                  <a:pt x="51183" y="22952"/>
                  <a:pt x="50581" y="22952"/>
                </a:cubicBezTo>
                <a:cubicBezTo>
                  <a:pt x="49758" y="22952"/>
                  <a:pt x="49077" y="22888"/>
                  <a:pt x="48543" y="22824"/>
                </a:cubicBezTo>
                <a:cubicBezTo>
                  <a:pt x="47750" y="22691"/>
                  <a:pt x="47281" y="22559"/>
                  <a:pt x="47191" y="22559"/>
                </a:cubicBezTo>
                <a:cubicBezTo>
                  <a:pt x="47190" y="22559"/>
                  <a:pt x="47189" y="22559"/>
                  <a:pt x="47188" y="22559"/>
                </a:cubicBezTo>
                <a:lnTo>
                  <a:pt x="47188" y="22559"/>
                </a:lnTo>
                <a:cubicBezTo>
                  <a:pt x="47189" y="22559"/>
                  <a:pt x="47189" y="22559"/>
                  <a:pt x="47190" y="22559"/>
                </a:cubicBezTo>
                <a:cubicBezTo>
                  <a:pt x="47273" y="22559"/>
                  <a:pt x="47712" y="22695"/>
                  <a:pt x="48506" y="22861"/>
                </a:cubicBezTo>
                <a:cubicBezTo>
                  <a:pt x="49122" y="22959"/>
                  <a:pt x="49919" y="23058"/>
                  <a:pt x="50908" y="23058"/>
                </a:cubicBezTo>
                <a:cubicBezTo>
                  <a:pt x="51402" y="23058"/>
                  <a:pt x="51945" y="23033"/>
                  <a:pt x="52536" y="22971"/>
                </a:cubicBezTo>
                <a:cubicBezTo>
                  <a:pt x="54274" y="22824"/>
                  <a:pt x="56418" y="22343"/>
                  <a:pt x="58673" y="21234"/>
                </a:cubicBezTo>
                <a:cubicBezTo>
                  <a:pt x="59671" y="20716"/>
                  <a:pt x="60670" y="20088"/>
                  <a:pt x="61631" y="19237"/>
                </a:cubicBezTo>
                <a:lnTo>
                  <a:pt x="61631" y="19237"/>
                </a:lnTo>
                <a:cubicBezTo>
                  <a:pt x="60781" y="20236"/>
                  <a:pt x="59856" y="21012"/>
                  <a:pt x="58932" y="21641"/>
                </a:cubicBezTo>
                <a:cubicBezTo>
                  <a:pt x="57934" y="22306"/>
                  <a:pt x="56899" y="22787"/>
                  <a:pt x="55974" y="23193"/>
                </a:cubicBezTo>
                <a:cubicBezTo>
                  <a:pt x="55013" y="23600"/>
                  <a:pt x="54089" y="23896"/>
                  <a:pt x="53276" y="24081"/>
                </a:cubicBezTo>
                <a:cubicBezTo>
                  <a:pt x="52183" y="24348"/>
                  <a:pt x="51217" y="24439"/>
                  <a:pt x="50432" y="24439"/>
                </a:cubicBezTo>
                <a:cubicBezTo>
                  <a:pt x="50022" y="24439"/>
                  <a:pt x="49661" y="24414"/>
                  <a:pt x="49357" y="24376"/>
                </a:cubicBezTo>
                <a:cubicBezTo>
                  <a:pt x="48435" y="24303"/>
                  <a:pt x="47992" y="24192"/>
                  <a:pt x="47989" y="24192"/>
                </a:cubicBezTo>
                <a:lnTo>
                  <a:pt x="47989" y="24192"/>
                </a:lnTo>
                <a:cubicBezTo>
                  <a:pt x="47992" y="24192"/>
                  <a:pt x="48435" y="24303"/>
                  <a:pt x="49320" y="24450"/>
                </a:cubicBezTo>
                <a:cubicBezTo>
                  <a:pt x="49698" y="24482"/>
                  <a:pt x="50157" y="24513"/>
                  <a:pt x="50688" y="24513"/>
                </a:cubicBezTo>
                <a:cubicBezTo>
                  <a:pt x="51402" y="24513"/>
                  <a:pt x="52247" y="24456"/>
                  <a:pt x="53202" y="24265"/>
                </a:cubicBezTo>
                <a:cubicBezTo>
                  <a:pt x="54052" y="24118"/>
                  <a:pt x="54976" y="23822"/>
                  <a:pt x="55937" y="23452"/>
                </a:cubicBezTo>
                <a:cubicBezTo>
                  <a:pt x="56936" y="23082"/>
                  <a:pt x="57971" y="22602"/>
                  <a:pt x="59006" y="21936"/>
                </a:cubicBezTo>
                <a:cubicBezTo>
                  <a:pt x="60041" y="21308"/>
                  <a:pt x="61076" y="20457"/>
                  <a:pt x="62001" y="19385"/>
                </a:cubicBezTo>
                <a:cubicBezTo>
                  <a:pt x="62555" y="18794"/>
                  <a:pt x="62999" y="18128"/>
                  <a:pt x="63479" y="17426"/>
                </a:cubicBezTo>
                <a:lnTo>
                  <a:pt x="63479" y="17426"/>
                </a:lnTo>
                <a:cubicBezTo>
                  <a:pt x="62629" y="18831"/>
                  <a:pt x="61742" y="20162"/>
                  <a:pt x="60744" y="21271"/>
                </a:cubicBezTo>
                <a:cubicBezTo>
                  <a:pt x="59634" y="22528"/>
                  <a:pt x="58377" y="23452"/>
                  <a:pt x="57047" y="24118"/>
                </a:cubicBezTo>
                <a:cubicBezTo>
                  <a:pt x="55753" y="24783"/>
                  <a:pt x="54422" y="25190"/>
                  <a:pt x="53165" y="25412"/>
                </a:cubicBezTo>
                <a:cubicBezTo>
                  <a:pt x="51908" y="25633"/>
                  <a:pt x="50762" y="25707"/>
                  <a:pt x="49689" y="25707"/>
                </a:cubicBezTo>
                <a:cubicBezTo>
                  <a:pt x="47619" y="25670"/>
                  <a:pt x="45992" y="25227"/>
                  <a:pt x="44994" y="24783"/>
                </a:cubicBezTo>
                <a:cubicBezTo>
                  <a:pt x="43959" y="24340"/>
                  <a:pt x="43479" y="24007"/>
                  <a:pt x="43478" y="24007"/>
                </a:cubicBezTo>
                <a:lnTo>
                  <a:pt x="43478" y="24007"/>
                </a:lnTo>
                <a:cubicBezTo>
                  <a:pt x="43479" y="24007"/>
                  <a:pt x="43959" y="24376"/>
                  <a:pt x="44920" y="24820"/>
                </a:cubicBezTo>
                <a:cubicBezTo>
                  <a:pt x="45918" y="25264"/>
                  <a:pt x="47508" y="25781"/>
                  <a:pt x="49615" y="25855"/>
                </a:cubicBezTo>
                <a:cubicBezTo>
                  <a:pt x="49848" y="25864"/>
                  <a:pt x="50088" y="25868"/>
                  <a:pt x="50335" y="25868"/>
                </a:cubicBezTo>
                <a:cubicBezTo>
                  <a:pt x="51186" y="25868"/>
                  <a:pt x="52116" y="25814"/>
                  <a:pt x="53091" y="25670"/>
                </a:cubicBezTo>
                <a:cubicBezTo>
                  <a:pt x="54348" y="25449"/>
                  <a:pt x="55716" y="25079"/>
                  <a:pt x="57083" y="24413"/>
                </a:cubicBezTo>
                <a:cubicBezTo>
                  <a:pt x="57749" y="24118"/>
                  <a:pt x="58451" y="23711"/>
                  <a:pt x="59117" y="23267"/>
                </a:cubicBezTo>
                <a:cubicBezTo>
                  <a:pt x="59745" y="22787"/>
                  <a:pt x="60374" y="22232"/>
                  <a:pt x="60965" y="21604"/>
                </a:cubicBezTo>
                <a:cubicBezTo>
                  <a:pt x="61631" y="20901"/>
                  <a:pt x="62185" y="20162"/>
                  <a:pt x="62740" y="19348"/>
                </a:cubicBezTo>
                <a:lnTo>
                  <a:pt x="62740" y="19348"/>
                </a:lnTo>
                <a:cubicBezTo>
                  <a:pt x="61927" y="20901"/>
                  <a:pt x="60891" y="22232"/>
                  <a:pt x="59708" y="23378"/>
                </a:cubicBezTo>
                <a:cubicBezTo>
                  <a:pt x="59376" y="23711"/>
                  <a:pt x="59006" y="24007"/>
                  <a:pt x="58599" y="24302"/>
                </a:cubicBezTo>
                <a:cubicBezTo>
                  <a:pt x="56862" y="25596"/>
                  <a:pt x="54791" y="26521"/>
                  <a:pt x="52610" y="26890"/>
                </a:cubicBezTo>
                <a:cubicBezTo>
                  <a:pt x="51751" y="27034"/>
                  <a:pt x="50876" y="27115"/>
                  <a:pt x="49985" y="27115"/>
                </a:cubicBezTo>
                <a:cubicBezTo>
                  <a:pt x="49497" y="27115"/>
                  <a:pt x="49004" y="27091"/>
                  <a:pt x="48506" y="27038"/>
                </a:cubicBezTo>
                <a:cubicBezTo>
                  <a:pt x="48137" y="27038"/>
                  <a:pt x="47767" y="27001"/>
                  <a:pt x="47397" y="26927"/>
                </a:cubicBezTo>
                <a:cubicBezTo>
                  <a:pt x="46473" y="26779"/>
                  <a:pt x="45549" y="26558"/>
                  <a:pt x="44624" y="26299"/>
                </a:cubicBezTo>
                <a:cubicBezTo>
                  <a:pt x="41852" y="25412"/>
                  <a:pt x="39966" y="24081"/>
                  <a:pt x="38857" y="23082"/>
                </a:cubicBezTo>
                <a:cubicBezTo>
                  <a:pt x="37489" y="21899"/>
                  <a:pt x="36676" y="20679"/>
                  <a:pt x="36232" y="19866"/>
                </a:cubicBezTo>
                <a:cubicBezTo>
                  <a:pt x="36158" y="19533"/>
                  <a:pt x="36047" y="19237"/>
                  <a:pt x="35973" y="18942"/>
                </a:cubicBezTo>
                <a:lnTo>
                  <a:pt x="35973" y="18942"/>
                </a:lnTo>
                <a:cubicBezTo>
                  <a:pt x="36417" y="19422"/>
                  <a:pt x="36861" y="19903"/>
                  <a:pt x="37304" y="20310"/>
                </a:cubicBezTo>
                <a:cubicBezTo>
                  <a:pt x="37970" y="20975"/>
                  <a:pt x="38635" y="21530"/>
                  <a:pt x="39190" y="21936"/>
                </a:cubicBezTo>
                <a:cubicBezTo>
                  <a:pt x="40299" y="22750"/>
                  <a:pt x="41001" y="23008"/>
                  <a:pt x="41001" y="23008"/>
                </a:cubicBezTo>
                <a:cubicBezTo>
                  <a:pt x="41001" y="23008"/>
                  <a:pt x="40336" y="22676"/>
                  <a:pt x="39301" y="21825"/>
                </a:cubicBezTo>
                <a:cubicBezTo>
                  <a:pt x="38783" y="21382"/>
                  <a:pt x="38191" y="20827"/>
                  <a:pt x="37526" y="20125"/>
                </a:cubicBezTo>
                <a:cubicBezTo>
                  <a:pt x="36971" y="19496"/>
                  <a:pt x="36343" y="18757"/>
                  <a:pt x="35640" y="17980"/>
                </a:cubicBezTo>
                <a:cubicBezTo>
                  <a:pt x="35604" y="17906"/>
                  <a:pt x="35567" y="17796"/>
                  <a:pt x="35567" y="17722"/>
                </a:cubicBezTo>
                <a:lnTo>
                  <a:pt x="35567" y="17722"/>
                </a:lnTo>
                <a:cubicBezTo>
                  <a:pt x="35714" y="17870"/>
                  <a:pt x="35862" y="18017"/>
                  <a:pt x="36047" y="18165"/>
                </a:cubicBezTo>
                <a:cubicBezTo>
                  <a:pt x="36491" y="18572"/>
                  <a:pt x="36971" y="18905"/>
                  <a:pt x="37452" y="19200"/>
                </a:cubicBezTo>
                <a:cubicBezTo>
                  <a:pt x="38339" y="19829"/>
                  <a:pt x="39190" y="20236"/>
                  <a:pt x="39892" y="20568"/>
                </a:cubicBezTo>
                <a:cubicBezTo>
                  <a:pt x="41297" y="21160"/>
                  <a:pt x="42147" y="21345"/>
                  <a:pt x="42147" y="21345"/>
                </a:cubicBezTo>
                <a:cubicBezTo>
                  <a:pt x="42147" y="21345"/>
                  <a:pt x="41334" y="21123"/>
                  <a:pt x="40003" y="20421"/>
                </a:cubicBezTo>
                <a:cubicBezTo>
                  <a:pt x="39338" y="20088"/>
                  <a:pt x="38524" y="19607"/>
                  <a:pt x="37637" y="18979"/>
                </a:cubicBezTo>
                <a:cubicBezTo>
                  <a:pt x="37193" y="18683"/>
                  <a:pt x="36750" y="18313"/>
                  <a:pt x="36306" y="17906"/>
                </a:cubicBezTo>
                <a:cubicBezTo>
                  <a:pt x="35862" y="17500"/>
                  <a:pt x="35419" y="17019"/>
                  <a:pt x="35086" y="16465"/>
                </a:cubicBezTo>
                <a:cubicBezTo>
                  <a:pt x="34975" y="16280"/>
                  <a:pt x="34901" y="16058"/>
                  <a:pt x="34827" y="15873"/>
                </a:cubicBezTo>
                <a:lnTo>
                  <a:pt x="34827" y="15873"/>
                </a:lnTo>
                <a:cubicBezTo>
                  <a:pt x="35197" y="16206"/>
                  <a:pt x="35604" y="16465"/>
                  <a:pt x="35973" y="16723"/>
                </a:cubicBezTo>
                <a:cubicBezTo>
                  <a:pt x="36897" y="17241"/>
                  <a:pt x="37785" y="17537"/>
                  <a:pt x="38487" y="17722"/>
                </a:cubicBezTo>
                <a:cubicBezTo>
                  <a:pt x="39227" y="17943"/>
                  <a:pt x="39781" y="18017"/>
                  <a:pt x="40188" y="18054"/>
                </a:cubicBezTo>
                <a:cubicBezTo>
                  <a:pt x="40558" y="18091"/>
                  <a:pt x="40779" y="18091"/>
                  <a:pt x="40779" y="18091"/>
                </a:cubicBezTo>
                <a:cubicBezTo>
                  <a:pt x="40779" y="18091"/>
                  <a:pt x="40558" y="18054"/>
                  <a:pt x="40188" y="18017"/>
                </a:cubicBezTo>
                <a:cubicBezTo>
                  <a:pt x="39818" y="17943"/>
                  <a:pt x="39264" y="17833"/>
                  <a:pt x="38561" y="17611"/>
                </a:cubicBezTo>
                <a:cubicBezTo>
                  <a:pt x="37896" y="17389"/>
                  <a:pt x="37045" y="17019"/>
                  <a:pt x="36195" y="16465"/>
                </a:cubicBezTo>
                <a:cubicBezTo>
                  <a:pt x="35530" y="16058"/>
                  <a:pt x="34864" y="15466"/>
                  <a:pt x="34310" y="14727"/>
                </a:cubicBezTo>
                <a:cubicBezTo>
                  <a:pt x="34310" y="14690"/>
                  <a:pt x="34273" y="14653"/>
                  <a:pt x="34273" y="14616"/>
                </a:cubicBezTo>
                <a:cubicBezTo>
                  <a:pt x="34236" y="14579"/>
                  <a:pt x="34199" y="14505"/>
                  <a:pt x="34199" y="14468"/>
                </a:cubicBezTo>
                <a:lnTo>
                  <a:pt x="34199" y="14468"/>
                </a:lnTo>
                <a:cubicBezTo>
                  <a:pt x="34716" y="14838"/>
                  <a:pt x="35271" y="15171"/>
                  <a:pt x="35751" y="15356"/>
                </a:cubicBezTo>
                <a:cubicBezTo>
                  <a:pt x="36602" y="15725"/>
                  <a:pt x="37378" y="15910"/>
                  <a:pt x="38007" y="15984"/>
                </a:cubicBezTo>
                <a:cubicBezTo>
                  <a:pt x="38635" y="16095"/>
                  <a:pt x="39153" y="16095"/>
                  <a:pt x="39485" y="16095"/>
                </a:cubicBezTo>
                <a:cubicBezTo>
                  <a:pt x="39800" y="16095"/>
                  <a:pt x="39949" y="16062"/>
                  <a:pt x="39965" y="16058"/>
                </a:cubicBezTo>
                <a:lnTo>
                  <a:pt x="39965" y="16058"/>
                </a:lnTo>
                <a:cubicBezTo>
                  <a:pt x="39956" y="16059"/>
                  <a:pt x="39929" y="16060"/>
                  <a:pt x="39884" y="16060"/>
                </a:cubicBezTo>
                <a:cubicBezTo>
                  <a:pt x="39665" y="16060"/>
                  <a:pt x="39029" y="16037"/>
                  <a:pt x="38081" y="15836"/>
                </a:cubicBezTo>
                <a:cubicBezTo>
                  <a:pt x="37452" y="15725"/>
                  <a:pt x="36713" y="15503"/>
                  <a:pt x="35936" y="15097"/>
                </a:cubicBezTo>
                <a:cubicBezTo>
                  <a:pt x="35419" y="14875"/>
                  <a:pt x="34938" y="14542"/>
                  <a:pt x="34420" y="14135"/>
                </a:cubicBezTo>
                <a:lnTo>
                  <a:pt x="34420" y="14135"/>
                </a:lnTo>
                <a:cubicBezTo>
                  <a:pt x="35456" y="14690"/>
                  <a:pt x="36417" y="14986"/>
                  <a:pt x="37156" y="15097"/>
                </a:cubicBezTo>
                <a:cubicBezTo>
                  <a:pt x="37531" y="15167"/>
                  <a:pt x="37847" y="15193"/>
                  <a:pt x="38103" y="15193"/>
                </a:cubicBezTo>
                <a:cubicBezTo>
                  <a:pt x="38251" y="15193"/>
                  <a:pt x="38379" y="15184"/>
                  <a:pt x="38487" y="15171"/>
                </a:cubicBezTo>
                <a:cubicBezTo>
                  <a:pt x="38820" y="15171"/>
                  <a:pt x="38968" y="15134"/>
                  <a:pt x="38968" y="15134"/>
                </a:cubicBezTo>
                <a:cubicBezTo>
                  <a:pt x="38968" y="15127"/>
                  <a:pt x="38946" y="15125"/>
                  <a:pt x="38904" y="15125"/>
                </a:cubicBezTo>
                <a:cubicBezTo>
                  <a:pt x="38859" y="15125"/>
                  <a:pt x="38788" y="15127"/>
                  <a:pt x="38694" y="15127"/>
                </a:cubicBezTo>
                <a:cubicBezTo>
                  <a:pt x="38410" y="15127"/>
                  <a:pt x="37910" y="15108"/>
                  <a:pt x="37230" y="14949"/>
                </a:cubicBezTo>
                <a:cubicBezTo>
                  <a:pt x="36232" y="14727"/>
                  <a:pt x="34864" y="14135"/>
                  <a:pt x="33459" y="13063"/>
                </a:cubicBezTo>
                <a:cubicBezTo>
                  <a:pt x="33422" y="12989"/>
                  <a:pt x="33385" y="12915"/>
                  <a:pt x="33348" y="12842"/>
                </a:cubicBezTo>
                <a:lnTo>
                  <a:pt x="33348" y="12842"/>
                </a:lnTo>
                <a:cubicBezTo>
                  <a:pt x="33718" y="13174"/>
                  <a:pt x="34310" y="13618"/>
                  <a:pt x="35123" y="13951"/>
                </a:cubicBezTo>
                <a:cubicBezTo>
                  <a:pt x="35789" y="14231"/>
                  <a:pt x="36821" y="14545"/>
                  <a:pt x="38219" y="14545"/>
                </a:cubicBezTo>
                <a:cubicBezTo>
                  <a:pt x="38295" y="14545"/>
                  <a:pt x="38372" y="14544"/>
                  <a:pt x="38450" y="14542"/>
                </a:cubicBezTo>
                <a:cubicBezTo>
                  <a:pt x="39116" y="14505"/>
                  <a:pt x="39781" y="14431"/>
                  <a:pt x="40410" y="14283"/>
                </a:cubicBezTo>
                <a:cubicBezTo>
                  <a:pt x="41149" y="14099"/>
                  <a:pt x="41852" y="13729"/>
                  <a:pt x="42406" y="13211"/>
                </a:cubicBezTo>
                <a:cubicBezTo>
                  <a:pt x="42998" y="12694"/>
                  <a:pt x="43404" y="12102"/>
                  <a:pt x="43774" y="11548"/>
                </a:cubicBezTo>
                <a:lnTo>
                  <a:pt x="44809" y="9958"/>
                </a:lnTo>
                <a:cubicBezTo>
                  <a:pt x="45401" y="9034"/>
                  <a:pt x="45992" y="8331"/>
                  <a:pt x="46621" y="7850"/>
                </a:cubicBezTo>
                <a:cubicBezTo>
                  <a:pt x="46695" y="7813"/>
                  <a:pt x="46769" y="7740"/>
                  <a:pt x="46843" y="7666"/>
                </a:cubicBezTo>
                <a:cubicBezTo>
                  <a:pt x="46917" y="7629"/>
                  <a:pt x="46953" y="7629"/>
                  <a:pt x="46990" y="7592"/>
                </a:cubicBezTo>
                <a:lnTo>
                  <a:pt x="46990" y="7592"/>
                </a:lnTo>
                <a:cubicBezTo>
                  <a:pt x="46917" y="7666"/>
                  <a:pt x="46806" y="7777"/>
                  <a:pt x="46695" y="7850"/>
                </a:cubicBezTo>
                <a:cubicBezTo>
                  <a:pt x="46140" y="8479"/>
                  <a:pt x="45770" y="9107"/>
                  <a:pt x="45401" y="9699"/>
                </a:cubicBezTo>
                <a:cubicBezTo>
                  <a:pt x="45216" y="10032"/>
                  <a:pt x="45068" y="10327"/>
                  <a:pt x="44883" y="10586"/>
                </a:cubicBezTo>
                <a:cubicBezTo>
                  <a:pt x="44735" y="10882"/>
                  <a:pt x="44587" y="11141"/>
                  <a:pt x="44403" y="11400"/>
                </a:cubicBezTo>
                <a:cubicBezTo>
                  <a:pt x="44107" y="11917"/>
                  <a:pt x="43774" y="12324"/>
                  <a:pt x="43441" y="12731"/>
                </a:cubicBezTo>
                <a:cubicBezTo>
                  <a:pt x="42813" y="13470"/>
                  <a:pt x="42221" y="13951"/>
                  <a:pt x="41815" y="14246"/>
                </a:cubicBezTo>
                <a:cubicBezTo>
                  <a:pt x="41371" y="14579"/>
                  <a:pt x="41149" y="14727"/>
                  <a:pt x="41149" y="14727"/>
                </a:cubicBezTo>
                <a:cubicBezTo>
                  <a:pt x="41149" y="14727"/>
                  <a:pt x="41371" y="14579"/>
                  <a:pt x="41815" y="14320"/>
                </a:cubicBezTo>
                <a:cubicBezTo>
                  <a:pt x="42221" y="14025"/>
                  <a:pt x="42850" y="13581"/>
                  <a:pt x="43552" y="12842"/>
                </a:cubicBezTo>
                <a:cubicBezTo>
                  <a:pt x="43885" y="12509"/>
                  <a:pt x="44218" y="12065"/>
                  <a:pt x="44587" y="11585"/>
                </a:cubicBezTo>
                <a:cubicBezTo>
                  <a:pt x="44735" y="11326"/>
                  <a:pt x="44920" y="11067"/>
                  <a:pt x="45105" y="10771"/>
                </a:cubicBezTo>
                <a:cubicBezTo>
                  <a:pt x="45253" y="10512"/>
                  <a:pt x="45438" y="10217"/>
                  <a:pt x="45623" y="9921"/>
                </a:cubicBezTo>
                <a:cubicBezTo>
                  <a:pt x="45992" y="9329"/>
                  <a:pt x="46399" y="8701"/>
                  <a:pt x="46954" y="8146"/>
                </a:cubicBezTo>
                <a:cubicBezTo>
                  <a:pt x="47286" y="7813"/>
                  <a:pt x="47693" y="7518"/>
                  <a:pt x="48137" y="7333"/>
                </a:cubicBezTo>
                <a:close/>
                <a:moveTo>
                  <a:pt x="3735" y="21419"/>
                </a:moveTo>
                <a:lnTo>
                  <a:pt x="3735" y="21419"/>
                </a:lnTo>
                <a:cubicBezTo>
                  <a:pt x="4104" y="21751"/>
                  <a:pt x="4474" y="22047"/>
                  <a:pt x="4881" y="22306"/>
                </a:cubicBezTo>
                <a:cubicBezTo>
                  <a:pt x="4918" y="22417"/>
                  <a:pt x="4992" y="22528"/>
                  <a:pt x="5066" y="22639"/>
                </a:cubicBezTo>
                <a:cubicBezTo>
                  <a:pt x="6138" y="24524"/>
                  <a:pt x="7765" y="26632"/>
                  <a:pt x="9946" y="28554"/>
                </a:cubicBezTo>
                <a:cubicBezTo>
                  <a:pt x="9798" y="28665"/>
                  <a:pt x="9650" y="28739"/>
                  <a:pt x="9539" y="28850"/>
                </a:cubicBezTo>
                <a:cubicBezTo>
                  <a:pt x="9169" y="28554"/>
                  <a:pt x="8800" y="28221"/>
                  <a:pt x="8430" y="27815"/>
                </a:cubicBezTo>
                <a:cubicBezTo>
                  <a:pt x="7506" y="26890"/>
                  <a:pt x="6545" y="25781"/>
                  <a:pt x="5657" y="24524"/>
                </a:cubicBezTo>
                <a:cubicBezTo>
                  <a:pt x="4955" y="23600"/>
                  <a:pt x="4326" y="22565"/>
                  <a:pt x="3735" y="21419"/>
                </a:cubicBezTo>
                <a:close/>
                <a:moveTo>
                  <a:pt x="28912" y="28776"/>
                </a:moveTo>
                <a:lnTo>
                  <a:pt x="28875" y="29072"/>
                </a:lnTo>
                <a:lnTo>
                  <a:pt x="28838" y="29072"/>
                </a:lnTo>
                <a:lnTo>
                  <a:pt x="28616" y="29146"/>
                </a:lnTo>
                <a:lnTo>
                  <a:pt x="28912" y="28776"/>
                </a:lnTo>
                <a:close/>
                <a:moveTo>
                  <a:pt x="1923" y="19164"/>
                </a:moveTo>
                <a:cubicBezTo>
                  <a:pt x="2071" y="19422"/>
                  <a:pt x="2256" y="19718"/>
                  <a:pt x="2404" y="19940"/>
                </a:cubicBezTo>
                <a:cubicBezTo>
                  <a:pt x="2589" y="20162"/>
                  <a:pt x="2737" y="20384"/>
                  <a:pt x="2921" y="20568"/>
                </a:cubicBezTo>
                <a:cubicBezTo>
                  <a:pt x="3624" y="22121"/>
                  <a:pt x="4474" y="23526"/>
                  <a:pt x="5398" y="24709"/>
                </a:cubicBezTo>
                <a:cubicBezTo>
                  <a:pt x="6323" y="25966"/>
                  <a:pt x="7321" y="27075"/>
                  <a:pt x="8282" y="28000"/>
                </a:cubicBezTo>
                <a:cubicBezTo>
                  <a:pt x="8652" y="28369"/>
                  <a:pt x="9022" y="28702"/>
                  <a:pt x="9391" y="28998"/>
                </a:cubicBezTo>
                <a:cubicBezTo>
                  <a:pt x="9243" y="29109"/>
                  <a:pt x="9132" y="29220"/>
                  <a:pt x="9022" y="29330"/>
                </a:cubicBezTo>
                <a:cubicBezTo>
                  <a:pt x="8948" y="29367"/>
                  <a:pt x="8911" y="29441"/>
                  <a:pt x="8837" y="29515"/>
                </a:cubicBezTo>
                <a:cubicBezTo>
                  <a:pt x="8578" y="29293"/>
                  <a:pt x="8356" y="29109"/>
                  <a:pt x="8134" y="28887"/>
                </a:cubicBezTo>
                <a:cubicBezTo>
                  <a:pt x="6027" y="26964"/>
                  <a:pt x="4363" y="24820"/>
                  <a:pt x="3180" y="22491"/>
                </a:cubicBezTo>
                <a:cubicBezTo>
                  <a:pt x="2921" y="21899"/>
                  <a:pt x="2663" y="21308"/>
                  <a:pt x="2404" y="20716"/>
                </a:cubicBezTo>
                <a:cubicBezTo>
                  <a:pt x="2330" y="20457"/>
                  <a:pt x="2219" y="20162"/>
                  <a:pt x="2108" y="19866"/>
                </a:cubicBezTo>
                <a:cubicBezTo>
                  <a:pt x="2108" y="19829"/>
                  <a:pt x="2108" y="19829"/>
                  <a:pt x="2108" y="19792"/>
                </a:cubicBezTo>
                <a:cubicBezTo>
                  <a:pt x="2034" y="19570"/>
                  <a:pt x="1960" y="19348"/>
                  <a:pt x="1923" y="19164"/>
                </a:cubicBezTo>
                <a:close/>
                <a:moveTo>
                  <a:pt x="15381" y="20457"/>
                </a:moveTo>
                <a:cubicBezTo>
                  <a:pt x="15417" y="20642"/>
                  <a:pt x="15491" y="20827"/>
                  <a:pt x="15565" y="21012"/>
                </a:cubicBezTo>
                <a:cubicBezTo>
                  <a:pt x="15602" y="21123"/>
                  <a:pt x="15639" y="21234"/>
                  <a:pt x="15676" y="21308"/>
                </a:cubicBezTo>
                <a:cubicBezTo>
                  <a:pt x="15270" y="21751"/>
                  <a:pt x="14826" y="22010"/>
                  <a:pt x="14530" y="22121"/>
                </a:cubicBezTo>
                <a:cubicBezTo>
                  <a:pt x="14186" y="22259"/>
                  <a:pt x="13970" y="22268"/>
                  <a:pt x="13972" y="22269"/>
                </a:cubicBezTo>
                <a:lnTo>
                  <a:pt x="13972" y="22269"/>
                </a:lnTo>
                <a:cubicBezTo>
                  <a:pt x="13973" y="22268"/>
                  <a:pt x="14189" y="22261"/>
                  <a:pt x="14530" y="22158"/>
                </a:cubicBezTo>
                <a:cubicBezTo>
                  <a:pt x="14863" y="22084"/>
                  <a:pt x="15307" y="21862"/>
                  <a:pt x="15750" y="21456"/>
                </a:cubicBezTo>
                <a:cubicBezTo>
                  <a:pt x="15898" y="21825"/>
                  <a:pt x="16120" y="22195"/>
                  <a:pt x="16342" y="22491"/>
                </a:cubicBezTo>
                <a:cubicBezTo>
                  <a:pt x="16268" y="22528"/>
                  <a:pt x="16194" y="22565"/>
                  <a:pt x="16120" y="22565"/>
                </a:cubicBezTo>
                <a:cubicBezTo>
                  <a:pt x="15750" y="22639"/>
                  <a:pt x="15528" y="22639"/>
                  <a:pt x="15528" y="22639"/>
                </a:cubicBezTo>
                <a:cubicBezTo>
                  <a:pt x="15528" y="22639"/>
                  <a:pt x="15584" y="22648"/>
                  <a:pt x="15686" y="22648"/>
                </a:cubicBezTo>
                <a:cubicBezTo>
                  <a:pt x="15787" y="22648"/>
                  <a:pt x="15935" y="22639"/>
                  <a:pt x="16120" y="22602"/>
                </a:cubicBezTo>
                <a:cubicBezTo>
                  <a:pt x="16194" y="22602"/>
                  <a:pt x="16268" y="22565"/>
                  <a:pt x="16379" y="22565"/>
                </a:cubicBezTo>
                <a:cubicBezTo>
                  <a:pt x="16564" y="22787"/>
                  <a:pt x="16748" y="23008"/>
                  <a:pt x="16933" y="23230"/>
                </a:cubicBezTo>
                <a:lnTo>
                  <a:pt x="17081" y="23378"/>
                </a:lnTo>
                <a:lnTo>
                  <a:pt x="17081" y="23452"/>
                </a:lnTo>
                <a:cubicBezTo>
                  <a:pt x="17044" y="23489"/>
                  <a:pt x="17044" y="23526"/>
                  <a:pt x="17044" y="23563"/>
                </a:cubicBezTo>
                <a:cubicBezTo>
                  <a:pt x="17007" y="23933"/>
                  <a:pt x="17007" y="24302"/>
                  <a:pt x="17044" y="24709"/>
                </a:cubicBezTo>
                <a:cubicBezTo>
                  <a:pt x="17044" y="25116"/>
                  <a:pt x="17118" y="25522"/>
                  <a:pt x="17266" y="25929"/>
                </a:cubicBezTo>
                <a:cubicBezTo>
                  <a:pt x="16638" y="25892"/>
                  <a:pt x="16009" y="25744"/>
                  <a:pt x="15417" y="25485"/>
                </a:cubicBezTo>
                <a:cubicBezTo>
                  <a:pt x="14345" y="25042"/>
                  <a:pt x="13495" y="24487"/>
                  <a:pt x="12903" y="24044"/>
                </a:cubicBezTo>
                <a:cubicBezTo>
                  <a:pt x="12608" y="23785"/>
                  <a:pt x="12386" y="23600"/>
                  <a:pt x="12238" y="23489"/>
                </a:cubicBezTo>
                <a:cubicBezTo>
                  <a:pt x="12201" y="23452"/>
                  <a:pt x="12164" y="23415"/>
                  <a:pt x="12127" y="23378"/>
                </a:cubicBezTo>
                <a:cubicBezTo>
                  <a:pt x="12090" y="23341"/>
                  <a:pt x="12090" y="23341"/>
                  <a:pt x="12090" y="23341"/>
                </a:cubicBezTo>
                <a:cubicBezTo>
                  <a:pt x="12053" y="23341"/>
                  <a:pt x="12053" y="23304"/>
                  <a:pt x="12053" y="23304"/>
                </a:cubicBezTo>
                <a:lnTo>
                  <a:pt x="11979" y="23304"/>
                </a:lnTo>
                <a:cubicBezTo>
                  <a:pt x="11942" y="23304"/>
                  <a:pt x="11868" y="23341"/>
                  <a:pt x="11868" y="23415"/>
                </a:cubicBezTo>
                <a:cubicBezTo>
                  <a:pt x="11868" y="23452"/>
                  <a:pt x="11868" y="23452"/>
                  <a:pt x="11868" y="23452"/>
                </a:cubicBezTo>
                <a:cubicBezTo>
                  <a:pt x="11905" y="23489"/>
                  <a:pt x="11905" y="23526"/>
                  <a:pt x="11905" y="23526"/>
                </a:cubicBezTo>
                <a:lnTo>
                  <a:pt x="11942" y="23563"/>
                </a:lnTo>
                <a:cubicBezTo>
                  <a:pt x="12016" y="23674"/>
                  <a:pt x="12275" y="23933"/>
                  <a:pt x="12682" y="24302"/>
                </a:cubicBezTo>
                <a:cubicBezTo>
                  <a:pt x="13236" y="24857"/>
                  <a:pt x="14013" y="25522"/>
                  <a:pt x="15159" y="26077"/>
                </a:cubicBezTo>
                <a:cubicBezTo>
                  <a:pt x="15824" y="26410"/>
                  <a:pt x="16527" y="26632"/>
                  <a:pt x="17229" y="26742"/>
                </a:cubicBezTo>
                <a:cubicBezTo>
                  <a:pt x="17303" y="26779"/>
                  <a:pt x="17414" y="26779"/>
                  <a:pt x="17525" y="26779"/>
                </a:cubicBezTo>
                <a:cubicBezTo>
                  <a:pt x="17636" y="27001"/>
                  <a:pt x="17710" y="27186"/>
                  <a:pt x="17821" y="27408"/>
                </a:cubicBezTo>
                <a:cubicBezTo>
                  <a:pt x="18079" y="27852"/>
                  <a:pt x="18338" y="28184"/>
                  <a:pt x="18671" y="28480"/>
                </a:cubicBezTo>
                <a:cubicBezTo>
                  <a:pt x="18819" y="28665"/>
                  <a:pt x="19004" y="28776"/>
                  <a:pt x="19152" y="28887"/>
                </a:cubicBezTo>
                <a:lnTo>
                  <a:pt x="19225" y="28961"/>
                </a:lnTo>
                <a:cubicBezTo>
                  <a:pt x="19410" y="29109"/>
                  <a:pt x="19595" y="29220"/>
                  <a:pt x="19780" y="29367"/>
                </a:cubicBezTo>
                <a:cubicBezTo>
                  <a:pt x="20076" y="29552"/>
                  <a:pt x="20372" y="29737"/>
                  <a:pt x="20667" y="29885"/>
                </a:cubicBezTo>
                <a:cubicBezTo>
                  <a:pt x="20002" y="29774"/>
                  <a:pt x="19336" y="29626"/>
                  <a:pt x="18671" y="29441"/>
                </a:cubicBezTo>
                <a:cubicBezTo>
                  <a:pt x="18338" y="28850"/>
                  <a:pt x="17747" y="28258"/>
                  <a:pt x="17192" y="27889"/>
                </a:cubicBezTo>
                <a:cubicBezTo>
                  <a:pt x="16490" y="27408"/>
                  <a:pt x="15639" y="27112"/>
                  <a:pt x="14567" y="27038"/>
                </a:cubicBezTo>
                <a:cubicBezTo>
                  <a:pt x="14456" y="27020"/>
                  <a:pt x="14345" y="27011"/>
                  <a:pt x="14230" y="27011"/>
                </a:cubicBezTo>
                <a:cubicBezTo>
                  <a:pt x="14114" y="27011"/>
                  <a:pt x="13994" y="27020"/>
                  <a:pt x="13865" y="27038"/>
                </a:cubicBezTo>
                <a:cubicBezTo>
                  <a:pt x="13680" y="26890"/>
                  <a:pt x="13495" y="26742"/>
                  <a:pt x="13310" y="26595"/>
                </a:cubicBezTo>
                <a:cubicBezTo>
                  <a:pt x="13051" y="26373"/>
                  <a:pt x="12830" y="26188"/>
                  <a:pt x="12682" y="26040"/>
                </a:cubicBezTo>
                <a:cubicBezTo>
                  <a:pt x="12497" y="25892"/>
                  <a:pt x="12386" y="25781"/>
                  <a:pt x="12349" y="25744"/>
                </a:cubicBezTo>
                <a:cubicBezTo>
                  <a:pt x="12312" y="25707"/>
                  <a:pt x="12312" y="25707"/>
                  <a:pt x="12312" y="25670"/>
                </a:cubicBezTo>
                <a:lnTo>
                  <a:pt x="12164" y="25670"/>
                </a:lnTo>
                <a:cubicBezTo>
                  <a:pt x="12127" y="25670"/>
                  <a:pt x="12127" y="25707"/>
                  <a:pt x="12090" y="25707"/>
                </a:cubicBezTo>
                <a:cubicBezTo>
                  <a:pt x="12090" y="25744"/>
                  <a:pt x="12090" y="25744"/>
                  <a:pt x="12090" y="25781"/>
                </a:cubicBezTo>
                <a:cubicBezTo>
                  <a:pt x="12090" y="25781"/>
                  <a:pt x="12090" y="25818"/>
                  <a:pt x="12090" y="25818"/>
                </a:cubicBezTo>
                <a:cubicBezTo>
                  <a:pt x="12127" y="25855"/>
                  <a:pt x="12127" y="25855"/>
                  <a:pt x="12127" y="25855"/>
                </a:cubicBezTo>
                <a:lnTo>
                  <a:pt x="12164" y="25892"/>
                </a:lnTo>
                <a:cubicBezTo>
                  <a:pt x="12164" y="25929"/>
                  <a:pt x="12201" y="25929"/>
                  <a:pt x="12201" y="25966"/>
                </a:cubicBezTo>
                <a:cubicBezTo>
                  <a:pt x="12312" y="26077"/>
                  <a:pt x="12497" y="26299"/>
                  <a:pt x="12756" y="26558"/>
                </a:cubicBezTo>
                <a:cubicBezTo>
                  <a:pt x="12830" y="26632"/>
                  <a:pt x="12940" y="26742"/>
                  <a:pt x="13051" y="26853"/>
                </a:cubicBezTo>
                <a:cubicBezTo>
                  <a:pt x="13125" y="26927"/>
                  <a:pt x="13236" y="27001"/>
                  <a:pt x="13310" y="27075"/>
                </a:cubicBezTo>
                <a:cubicBezTo>
                  <a:pt x="12756" y="27186"/>
                  <a:pt x="12201" y="27334"/>
                  <a:pt x="11646" y="27593"/>
                </a:cubicBezTo>
                <a:cubicBezTo>
                  <a:pt x="11166" y="27778"/>
                  <a:pt x="10685" y="28036"/>
                  <a:pt x="10279" y="28295"/>
                </a:cubicBezTo>
                <a:cubicBezTo>
                  <a:pt x="8060" y="26447"/>
                  <a:pt x="6397" y="24413"/>
                  <a:pt x="5251" y="22528"/>
                </a:cubicBezTo>
                <a:lnTo>
                  <a:pt x="5251" y="22528"/>
                </a:lnTo>
                <a:cubicBezTo>
                  <a:pt x="5990" y="22935"/>
                  <a:pt x="6803" y="23230"/>
                  <a:pt x="7617" y="23378"/>
                </a:cubicBezTo>
                <a:cubicBezTo>
                  <a:pt x="7987" y="23435"/>
                  <a:pt x="8363" y="23465"/>
                  <a:pt x="8742" y="23465"/>
                </a:cubicBezTo>
                <a:cubicBezTo>
                  <a:pt x="9347" y="23465"/>
                  <a:pt x="9961" y="23389"/>
                  <a:pt x="10574" y="23230"/>
                </a:cubicBezTo>
                <a:cubicBezTo>
                  <a:pt x="11055" y="23119"/>
                  <a:pt x="11499" y="22971"/>
                  <a:pt x="11905" y="22787"/>
                </a:cubicBezTo>
                <a:cubicBezTo>
                  <a:pt x="12386" y="22565"/>
                  <a:pt x="12793" y="22306"/>
                  <a:pt x="13125" y="22010"/>
                </a:cubicBezTo>
                <a:cubicBezTo>
                  <a:pt x="13347" y="21788"/>
                  <a:pt x="13569" y="21530"/>
                  <a:pt x="13754" y="21271"/>
                </a:cubicBezTo>
                <a:cubicBezTo>
                  <a:pt x="14197" y="21197"/>
                  <a:pt x="14604" y="21012"/>
                  <a:pt x="14937" y="20790"/>
                </a:cubicBezTo>
                <a:cubicBezTo>
                  <a:pt x="15122" y="20716"/>
                  <a:pt x="15233" y="20605"/>
                  <a:pt x="15381" y="20457"/>
                </a:cubicBezTo>
                <a:close/>
                <a:moveTo>
                  <a:pt x="27026" y="30070"/>
                </a:moveTo>
                <a:cubicBezTo>
                  <a:pt x="27137" y="30070"/>
                  <a:pt x="27248" y="30070"/>
                  <a:pt x="27322" y="30107"/>
                </a:cubicBezTo>
                <a:cubicBezTo>
                  <a:pt x="27618" y="30107"/>
                  <a:pt x="27914" y="30123"/>
                  <a:pt x="28198" y="30123"/>
                </a:cubicBezTo>
                <a:cubicBezTo>
                  <a:pt x="28341" y="30123"/>
                  <a:pt x="28480" y="30119"/>
                  <a:pt x="28616" y="30107"/>
                </a:cubicBezTo>
                <a:lnTo>
                  <a:pt x="28616" y="30107"/>
                </a:lnTo>
                <a:cubicBezTo>
                  <a:pt x="28579" y="30292"/>
                  <a:pt x="28542" y="30440"/>
                  <a:pt x="28468" y="30624"/>
                </a:cubicBezTo>
                <a:cubicBezTo>
                  <a:pt x="27840" y="30587"/>
                  <a:pt x="27174" y="30477"/>
                  <a:pt x="26509" y="30329"/>
                </a:cubicBezTo>
                <a:cubicBezTo>
                  <a:pt x="26694" y="30218"/>
                  <a:pt x="26878" y="30144"/>
                  <a:pt x="27026" y="30070"/>
                </a:cubicBezTo>
                <a:close/>
                <a:moveTo>
                  <a:pt x="7728" y="29922"/>
                </a:moveTo>
                <a:lnTo>
                  <a:pt x="7728" y="29922"/>
                </a:lnTo>
                <a:cubicBezTo>
                  <a:pt x="7875" y="30033"/>
                  <a:pt x="8060" y="30181"/>
                  <a:pt x="8208" y="30292"/>
                </a:cubicBezTo>
                <a:cubicBezTo>
                  <a:pt x="8060" y="30514"/>
                  <a:pt x="7949" y="30698"/>
                  <a:pt x="7839" y="30920"/>
                </a:cubicBezTo>
                <a:cubicBezTo>
                  <a:pt x="7802" y="30809"/>
                  <a:pt x="7802" y="30698"/>
                  <a:pt x="7802" y="30550"/>
                </a:cubicBezTo>
                <a:cubicBezTo>
                  <a:pt x="7802" y="30366"/>
                  <a:pt x="7765" y="30144"/>
                  <a:pt x="7728" y="29922"/>
                </a:cubicBezTo>
                <a:close/>
                <a:moveTo>
                  <a:pt x="49431" y="30992"/>
                </a:moveTo>
                <a:lnTo>
                  <a:pt x="49431" y="30992"/>
                </a:lnTo>
                <a:cubicBezTo>
                  <a:pt x="49431" y="30993"/>
                  <a:pt x="49431" y="30993"/>
                  <a:pt x="49431" y="30994"/>
                </a:cubicBezTo>
                <a:cubicBezTo>
                  <a:pt x="49431" y="30993"/>
                  <a:pt x="49431" y="30993"/>
                  <a:pt x="49431" y="30992"/>
                </a:cubicBezTo>
                <a:close/>
                <a:moveTo>
                  <a:pt x="64699" y="16797"/>
                </a:moveTo>
                <a:cubicBezTo>
                  <a:pt x="64921" y="16871"/>
                  <a:pt x="65143" y="16945"/>
                  <a:pt x="65328" y="17019"/>
                </a:cubicBezTo>
                <a:cubicBezTo>
                  <a:pt x="66067" y="17315"/>
                  <a:pt x="66733" y="17796"/>
                  <a:pt x="67250" y="18276"/>
                </a:cubicBezTo>
                <a:cubicBezTo>
                  <a:pt x="68323" y="19237"/>
                  <a:pt x="69025" y="20310"/>
                  <a:pt x="69469" y="21234"/>
                </a:cubicBezTo>
                <a:cubicBezTo>
                  <a:pt x="69912" y="22158"/>
                  <a:pt x="70060" y="22935"/>
                  <a:pt x="70134" y="23489"/>
                </a:cubicBezTo>
                <a:cubicBezTo>
                  <a:pt x="70208" y="24007"/>
                  <a:pt x="70171" y="24302"/>
                  <a:pt x="70171" y="24302"/>
                </a:cubicBezTo>
                <a:cubicBezTo>
                  <a:pt x="70171" y="24302"/>
                  <a:pt x="70208" y="24007"/>
                  <a:pt x="70171" y="23452"/>
                </a:cubicBezTo>
                <a:cubicBezTo>
                  <a:pt x="70134" y="22898"/>
                  <a:pt x="69986" y="22084"/>
                  <a:pt x="69580" y="21123"/>
                </a:cubicBezTo>
                <a:cubicBezTo>
                  <a:pt x="69173" y="20162"/>
                  <a:pt x="68507" y="19016"/>
                  <a:pt x="67435" y="18017"/>
                </a:cubicBezTo>
                <a:cubicBezTo>
                  <a:pt x="67213" y="17796"/>
                  <a:pt x="66955" y="17574"/>
                  <a:pt x="66696" y="17389"/>
                </a:cubicBezTo>
                <a:lnTo>
                  <a:pt x="66696" y="17389"/>
                </a:lnTo>
                <a:cubicBezTo>
                  <a:pt x="67879" y="18017"/>
                  <a:pt x="68951" y="18905"/>
                  <a:pt x="69764" y="19977"/>
                </a:cubicBezTo>
                <a:cubicBezTo>
                  <a:pt x="70208" y="20605"/>
                  <a:pt x="70615" y="21308"/>
                  <a:pt x="70911" y="22084"/>
                </a:cubicBezTo>
                <a:cubicBezTo>
                  <a:pt x="71169" y="22861"/>
                  <a:pt x="71354" y="23563"/>
                  <a:pt x="71428" y="24302"/>
                </a:cubicBezTo>
                <a:cubicBezTo>
                  <a:pt x="71613" y="25707"/>
                  <a:pt x="71317" y="27075"/>
                  <a:pt x="70652" y="28184"/>
                </a:cubicBezTo>
                <a:cubicBezTo>
                  <a:pt x="69912" y="29367"/>
                  <a:pt x="68877" y="30070"/>
                  <a:pt x="68138" y="30440"/>
                </a:cubicBezTo>
                <a:cubicBezTo>
                  <a:pt x="67472" y="30772"/>
                  <a:pt x="66770" y="31031"/>
                  <a:pt x="65956" y="31179"/>
                </a:cubicBezTo>
                <a:cubicBezTo>
                  <a:pt x="66030" y="31142"/>
                  <a:pt x="66104" y="31105"/>
                  <a:pt x="66141" y="31068"/>
                </a:cubicBezTo>
                <a:cubicBezTo>
                  <a:pt x="66881" y="30772"/>
                  <a:pt x="67472" y="30403"/>
                  <a:pt x="67953" y="29996"/>
                </a:cubicBezTo>
                <a:cubicBezTo>
                  <a:pt x="68951" y="29183"/>
                  <a:pt x="69432" y="28295"/>
                  <a:pt x="69691" y="27704"/>
                </a:cubicBezTo>
                <a:cubicBezTo>
                  <a:pt x="69949" y="27075"/>
                  <a:pt x="69986" y="26743"/>
                  <a:pt x="69986" y="26742"/>
                </a:cubicBezTo>
                <a:lnTo>
                  <a:pt x="69986" y="26742"/>
                </a:lnTo>
                <a:cubicBezTo>
                  <a:pt x="69986" y="26743"/>
                  <a:pt x="69912" y="27075"/>
                  <a:pt x="69654" y="27704"/>
                </a:cubicBezTo>
                <a:cubicBezTo>
                  <a:pt x="69358" y="28295"/>
                  <a:pt x="68840" y="29146"/>
                  <a:pt x="67805" y="29922"/>
                </a:cubicBezTo>
                <a:cubicBezTo>
                  <a:pt x="67324" y="30292"/>
                  <a:pt x="66696" y="30624"/>
                  <a:pt x="65993" y="30883"/>
                </a:cubicBezTo>
                <a:cubicBezTo>
                  <a:pt x="65661" y="31031"/>
                  <a:pt x="65254" y="31179"/>
                  <a:pt x="64884" y="31253"/>
                </a:cubicBezTo>
                <a:cubicBezTo>
                  <a:pt x="64478" y="31327"/>
                  <a:pt x="64071" y="31327"/>
                  <a:pt x="63627" y="31327"/>
                </a:cubicBezTo>
                <a:cubicBezTo>
                  <a:pt x="64293" y="31216"/>
                  <a:pt x="64884" y="30994"/>
                  <a:pt x="65439" y="30698"/>
                </a:cubicBezTo>
                <a:cubicBezTo>
                  <a:pt x="66585" y="30107"/>
                  <a:pt x="67324" y="29257"/>
                  <a:pt x="67768" y="28517"/>
                </a:cubicBezTo>
                <a:cubicBezTo>
                  <a:pt x="68249" y="27741"/>
                  <a:pt x="68434" y="27075"/>
                  <a:pt x="68507" y="26632"/>
                </a:cubicBezTo>
                <a:cubicBezTo>
                  <a:pt x="68581" y="26191"/>
                  <a:pt x="68581" y="25933"/>
                  <a:pt x="68618" y="25929"/>
                </a:cubicBezTo>
                <a:lnTo>
                  <a:pt x="68618" y="25929"/>
                </a:lnTo>
                <a:cubicBezTo>
                  <a:pt x="68581" y="25933"/>
                  <a:pt x="68581" y="26191"/>
                  <a:pt x="68470" y="26632"/>
                </a:cubicBezTo>
                <a:cubicBezTo>
                  <a:pt x="68360" y="27075"/>
                  <a:pt x="68138" y="27741"/>
                  <a:pt x="67620" y="28443"/>
                </a:cubicBezTo>
                <a:cubicBezTo>
                  <a:pt x="67140" y="29183"/>
                  <a:pt x="66363" y="29959"/>
                  <a:pt x="65254" y="30440"/>
                </a:cubicBezTo>
                <a:cubicBezTo>
                  <a:pt x="64552" y="30791"/>
                  <a:pt x="63688" y="31003"/>
                  <a:pt x="62771" y="31003"/>
                </a:cubicBezTo>
                <a:cubicBezTo>
                  <a:pt x="62530" y="31003"/>
                  <a:pt x="62284" y="30988"/>
                  <a:pt x="62038" y="30957"/>
                </a:cubicBezTo>
                <a:cubicBezTo>
                  <a:pt x="62370" y="30920"/>
                  <a:pt x="62703" y="30846"/>
                  <a:pt x="63036" y="30772"/>
                </a:cubicBezTo>
                <a:cubicBezTo>
                  <a:pt x="63923" y="30514"/>
                  <a:pt x="64662" y="30033"/>
                  <a:pt x="65217" y="29478"/>
                </a:cubicBezTo>
                <a:cubicBezTo>
                  <a:pt x="65772" y="28961"/>
                  <a:pt x="66141" y="28369"/>
                  <a:pt x="66400" y="27778"/>
                </a:cubicBezTo>
                <a:cubicBezTo>
                  <a:pt x="66955" y="26632"/>
                  <a:pt x="66992" y="25633"/>
                  <a:pt x="66918" y="25005"/>
                </a:cubicBezTo>
                <a:cubicBezTo>
                  <a:pt x="66851" y="24409"/>
                  <a:pt x="66726" y="24109"/>
                  <a:pt x="66727" y="24053"/>
                </a:cubicBezTo>
                <a:lnTo>
                  <a:pt x="66727" y="24053"/>
                </a:lnTo>
                <a:cubicBezTo>
                  <a:pt x="66724" y="24112"/>
                  <a:pt x="66847" y="24438"/>
                  <a:pt x="66881" y="25005"/>
                </a:cubicBezTo>
                <a:cubicBezTo>
                  <a:pt x="66918" y="25670"/>
                  <a:pt x="66844" y="26669"/>
                  <a:pt x="66252" y="27778"/>
                </a:cubicBezTo>
                <a:cubicBezTo>
                  <a:pt x="65956" y="28332"/>
                  <a:pt x="65550" y="28887"/>
                  <a:pt x="64995" y="29367"/>
                </a:cubicBezTo>
                <a:cubicBezTo>
                  <a:pt x="64441" y="29848"/>
                  <a:pt x="63738" y="30292"/>
                  <a:pt x="62888" y="30477"/>
                </a:cubicBezTo>
                <a:cubicBezTo>
                  <a:pt x="62481" y="30587"/>
                  <a:pt x="62038" y="30624"/>
                  <a:pt x="61594" y="30661"/>
                </a:cubicBezTo>
                <a:cubicBezTo>
                  <a:pt x="61113" y="30661"/>
                  <a:pt x="60633" y="30624"/>
                  <a:pt x="60152" y="30587"/>
                </a:cubicBezTo>
                <a:cubicBezTo>
                  <a:pt x="59856" y="30514"/>
                  <a:pt x="59561" y="30477"/>
                  <a:pt x="59265" y="30366"/>
                </a:cubicBezTo>
                <a:cubicBezTo>
                  <a:pt x="59154" y="30329"/>
                  <a:pt x="59080" y="30292"/>
                  <a:pt x="58969" y="30218"/>
                </a:cubicBezTo>
                <a:lnTo>
                  <a:pt x="58969" y="30218"/>
                </a:lnTo>
                <a:cubicBezTo>
                  <a:pt x="59228" y="30292"/>
                  <a:pt x="59487" y="30366"/>
                  <a:pt x="59745" y="30440"/>
                </a:cubicBezTo>
                <a:cubicBezTo>
                  <a:pt x="59893" y="30440"/>
                  <a:pt x="60041" y="30477"/>
                  <a:pt x="60152" y="30514"/>
                </a:cubicBezTo>
                <a:cubicBezTo>
                  <a:pt x="60300" y="30514"/>
                  <a:pt x="60448" y="30550"/>
                  <a:pt x="60596" y="30550"/>
                </a:cubicBezTo>
                <a:cubicBezTo>
                  <a:pt x="60710" y="30556"/>
                  <a:pt x="60824" y="30560"/>
                  <a:pt x="60938" y="30560"/>
                </a:cubicBezTo>
                <a:cubicBezTo>
                  <a:pt x="61525" y="30560"/>
                  <a:pt x="62109" y="30478"/>
                  <a:pt x="62666" y="30292"/>
                </a:cubicBezTo>
                <a:cubicBezTo>
                  <a:pt x="63258" y="30070"/>
                  <a:pt x="63775" y="29774"/>
                  <a:pt x="64256" y="29367"/>
                </a:cubicBezTo>
                <a:cubicBezTo>
                  <a:pt x="64552" y="29146"/>
                  <a:pt x="64810" y="28850"/>
                  <a:pt x="65032" y="28554"/>
                </a:cubicBezTo>
                <a:cubicBezTo>
                  <a:pt x="65661" y="27704"/>
                  <a:pt x="66067" y="26632"/>
                  <a:pt x="66141" y="25522"/>
                </a:cubicBezTo>
                <a:cubicBezTo>
                  <a:pt x="66215" y="24376"/>
                  <a:pt x="65919" y="23193"/>
                  <a:pt x="65328" y="22158"/>
                </a:cubicBezTo>
                <a:cubicBezTo>
                  <a:pt x="65106" y="21714"/>
                  <a:pt x="64847" y="21345"/>
                  <a:pt x="64515" y="21049"/>
                </a:cubicBezTo>
                <a:cubicBezTo>
                  <a:pt x="64441" y="20938"/>
                  <a:pt x="64330" y="20827"/>
                  <a:pt x="64219" y="20716"/>
                </a:cubicBezTo>
                <a:cubicBezTo>
                  <a:pt x="63960" y="20531"/>
                  <a:pt x="63664" y="20347"/>
                  <a:pt x="63369" y="20162"/>
                </a:cubicBezTo>
                <a:cubicBezTo>
                  <a:pt x="63516" y="19940"/>
                  <a:pt x="63627" y="19681"/>
                  <a:pt x="63738" y="19422"/>
                </a:cubicBezTo>
                <a:cubicBezTo>
                  <a:pt x="63997" y="19496"/>
                  <a:pt x="64182" y="19644"/>
                  <a:pt x="64367" y="19755"/>
                </a:cubicBezTo>
                <a:cubicBezTo>
                  <a:pt x="64736" y="20014"/>
                  <a:pt x="64995" y="20273"/>
                  <a:pt x="65143" y="20531"/>
                </a:cubicBezTo>
                <a:cubicBezTo>
                  <a:pt x="65513" y="20975"/>
                  <a:pt x="65587" y="21308"/>
                  <a:pt x="65587" y="21308"/>
                </a:cubicBezTo>
                <a:cubicBezTo>
                  <a:pt x="65587" y="21308"/>
                  <a:pt x="65513" y="20975"/>
                  <a:pt x="65180" y="20457"/>
                </a:cubicBezTo>
                <a:cubicBezTo>
                  <a:pt x="64995" y="20236"/>
                  <a:pt x="64773" y="19940"/>
                  <a:pt x="64404" y="19681"/>
                </a:cubicBezTo>
                <a:cubicBezTo>
                  <a:pt x="64219" y="19533"/>
                  <a:pt x="64034" y="19422"/>
                  <a:pt x="63812" y="19274"/>
                </a:cubicBezTo>
                <a:cubicBezTo>
                  <a:pt x="63849" y="19164"/>
                  <a:pt x="63923" y="19016"/>
                  <a:pt x="63997" y="18868"/>
                </a:cubicBezTo>
                <a:cubicBezTo>
                  <a:pt x="64441" y="19090"/>
                  <a:pt x="64810" y="19348"/>
                  <a:pt x="65106" y="19607"/>
                </a:cubicBezTo>
                <a:cubicBezTo>
                  <a:pt x="65919" y="20310"/>
                  <a:pt x="66326" y="21049"/>
                  <a:pt x="66548" y="21530"/>
                </a:cubicBezTo>
                <a:cubicBezTo>
                  <a:pt x="66770" y="22047"/>
                  <a:pt x="66844" y="22343"/>
                  <a:pt x="66844" y="22343"/>
                </a:cubicBezTo>
                <a:cubicBezTo>
                  <a:pt x="66844" y="22343"/>
                  <a:pt x="66807" y="22047"/>
                  <a:pt x="66585" y="21493"/>
                </a:cubicBezTo>
                <a:cubicBezTo>
                  <a:pt x="66363" y="20975"/>
                  <a:pt x="65993" y="20199"/>
                  <a:pt x="65180" y="19459"/>
                </a:cubicBezTo>
                <a:cubicBezTo>
                  <a:pt x="64884" y="19200"/>
                  <a:pt x="64515" y="18905"/>
                  <a:pt x="64071" y="18683"/>
                </a:cubicBezTo>
                <a:cubicBezTo>
                  <a:pt x="64108" y="18535"/>
                  <a:pt x="64182" y="18387"/>
                  <a:pt x="64256" y="18239"/>
                </a:cubicBezTo>
                <a:cubicBezTo>
                  <a:pt x="64367" y="17906"/>
                  <a:pt x="64441" y="17611"/>
                  <a:pt x="64552" y="17315"/>
                </a:cubicBezTo>
                <a:cubicBezTo>
                  <a:pt x="64626" y="17352"/>
                  <a:pt x="64699" y="17389"/>
                  <a:pt x="64773" y="17426"/>
                </a:cubicBezTo>
                <a:cubicBezTo>
                  <a:pt x="64921" y="17500"/>
                  <a:pt x="65069" y="17611"/>
                  <a:pt x="65217" y="17685"/>
                </a:cubicBezTo>
                <a:cubicBezTo>
                  <a:pt x="65550" y="17870"/>
                  <a:pt x="65809" y="18091"/>
                  <a:pt x="66030" y="18313"/>
                </a:cubicBezTo>
                <a:cubicBezTo>
                  <a:pt x="66548" y="18757"/>
                  <a:pt x="66918" y="19200"/>
                  <a:pt x="67213" y="19644"/>
                </a:cubicBezTo>
                <a:cubicBezTo>
                  <a:pt x="67805" y="20568"/>
                  <a:pt x="68064" y="21382"/>
                  <a:pt x="68212" y="21936"/>
                </a:cubicBezTo>
                <a:cubicBezTo>
                  <a:pt x="68360" y="22454"/>
                  <a:pt x="68397" y="22750"/>
                  <a:pt x="68397" y="22750"/>
                </a:cubicBezTo>
                <a:cubicBezTo>
                  <a:pt x="68397" y="22750"/>
                  <a:pt x="68360" y="22454"/>
                  <a:pt x="68249" y="21899"/>
                </a:cubicBezTo>
                <a:cubicBezTo>
                  <a:pt x="68138" y="21308"/>
                  <a:pt x="67879" y="20494"/>
                  <a:pt x="67324" y="19533"/>
                </a:cubicBezTo>
                <a:cubicBezTo>
                  <a:pt x="67029" y="19053"/>
                  <a:pt x="66659" y="18572"/>
                  <a:pt x="66141" y="18091"/>
                </a:cubicBezTo>
                <a:cubicBezTo>
                  <a:pt x="65919" y="17870"/>
                  <a:pt x="65624" y="17648"/>
                  <a:pt x="65328" y="17426"/>
                </a:cubicBezTo>
                <a:cubicBezTo>
                  <a:pt x="65106" y="17315"/>
                  <a:pt x="64884" y="17167"/>
                  <a:pt x="64626" y="17056"/>
                </a:cubicBezTo>
                <a:cubicBezTo>
                  <a:pt x="64662" y="16945"/>
                  <a:pt x="64699" y="16871"/>
                  <a:pt x="64699" y="16797"/>
                </a:cubicBezTo>
                <a:close/>
                <a:moveTo>
                  <a:pt x="6655" y="28924"/>
                </a:moveTo>
                <a:lnTo>
                  <a:pt x="6655" y="28924"/>
                </a:lnTo>
                <a:cubicBezTo>
                  <a:pt x="6877" y="29146"/>
                  <a:pt x="7099" y="29367"/>
                  <a:pt x="7321" y="29552"/>
                </a:cubicBezTo>
                <a:cubicBezTo>
                  <a:pt x="7469" y="29959"/>
                  <a:pt x="7580" y="30329"/>
                  <a:pt x="7654" y="30587"/>
                </a:cubicBezTo>
                <a:lnTo>
                  <a:pt x="7765" y="30994"/>
                </a:lnTo>
                <a:cubicBezTo>
                  <a:pt x="7654" y="31216"/>
                  <a:pt x="7543" y="31438"/>
                  <a:pt x="7469" y="31660"/>
                </a:cubicBezTo>
                <a:lnTo>
                  <a:pt x="7432" y="31807"/>
                </a:lnTo>
                <a:lnTo>
                  <a:pt x="7284" y="31771"/>
                </a:lnTo>
                <a:lnTo>
                  <a:pt x="7247" y="31771"/>
                </a:lnTo>
                <a:cubicBezTo>
                  <a:pt x="7210" y="30698"/>
                  <a:pt x="6988" y="29737"/>
                  <a:pt x="6729" y="29072"/>
                </a:cubicBezTo>
                <a:cubicBezTo>
                  <a:pt x="6692" y="29035"/>
                  <a:pt x="6692" y="28961"/>
                  <a:pt x="6655" y="28924"/>
                </a:cubicBezTo>
                <a:close/>
                <a:moveTo>
                  <a:pt x="71465" y="2342"/>
                </a:moveTo>
                <a:cubicBezTo>
                  <a:pt x="70652" y="2970"/>
                  <a:pt x="69875" y="3488"/>
                  <a:pt x="69173" y="4006"/>
                </a:cubicBezTo>
                <a:cubicBezTo>
                  <a:pt x="68212" y="4708"/>
                  <a:pt x="67546" y="5447"/>
                  <a:pt x="66992" y="6076"/>
                </a:cubicBezTo>
                <a:cubicBezTo>
                  <a:pt x="65956" y="7185"/>
                  <a:pt x="65365" y="7850"/>
                  <a:pt x="65291" y="7924"/>
                </a:cubicBezTo>
                <a:cubicBezTo>
                  <a:pt x="65328" y="7887"/>
                  <a:pt x="65476" y="7740"/>
                  <a:pt x="65772" y="7481"/>
                </a:cubicBezTo>
                <a:cubicBezTo>
                  <a:pt x="66067" y="7185"/>
                  <a:pt x="66548" y="6704"/>
                  <a:pt x="67103" y="6150"/>
                </a:cubicBezTo>
                <a:cubicBezTo>
                  <a:pt x="67694" y="5558"/>
                  <a:pt x="68434" y="4856"/>
                  <a:pt x="69395" y="4227"/>
                </a:cubicBezTo>
                <a:cubicBezTo>
                  <a:pt x="70134" y="3747"/>
                  <a:pt x="70948" y="3229"/>
                  <a:pt x="71798" y="2638"/>
                </a:cubicBezTo>
                <a:lnTo>
                  <a:pt x="71798" y="2638"/>
                </a:lnTo>
                <a:cubicBezTo>
                  <a:pt x="71798" y="2675"/>
                  <a:pt x="71761" y="2712"/>
                  <a:pt x="71724" y="2749"/>
                </a:cubicBezTo>
                <a:cubicBezTo>
                  <a:pt x="71687" y="2859"/>
                  <a:pt x="71650" y="2933"/>
                  <a:pt x="71613" y="3044"/>
                </a:cubicBezTo>
                <a:cubicBezTo>
                  <a:pt x="70800" y="3784"/>
                  <a:pt x="70134" y="4523"/>
                  <a:pt x="69506" y="5152"/>
                </a:cubicBezTo>
                <a:cubicBezTo>
                  <a:pt x="68803" y="5928"/>
                  <a:pt x="68212" y="6556"/>
                  <a:pt x="67694" y="7074"/>
                </a:cubicBezTo>
                <a:cubicBezTo>
                  <a:pt x="66634" y="8097"/>
                  <a:pt x="65972" y="8543"/>
                  <a:pt x="65992" y="8553"/>
                </a:cubicBezTo>
                <a:lnTo>
                  <a:pt x="65992" y="8553"/>
                </a:lnTo>
                <a:cubicBezTo>
                  <a:pt x="65974" y="8543"/>
                  <a:pt x="66709" y="8135"/>
                  <a:pt x="67805" y="7185"/>
                </a:cubicBezTo>
                <a:cubicBezTo>
                  <a:pt x="68360" y="6704"/>
                  <a:pt x="69025" y="6076"/>
                  <a:pt x="69764" y="5336"/>
                </a:cubicBezTo>
                <a:cubicBezTo>
                  <a:pt x="70245" y="4893"/>
                  <a:pt x="70726" y="4412"/>
                  <a:pt x="71280" y="3895"/>
                </a:cubicBezTo>
                <a:cubicBezTo>
                  <a:pt x="71280" y="3895"/>
                  <a:pt x="71280" y="3895"/>
                  <a:pt x="71280" y="3932"/>
                </a:cubicBezTo>
                <a:cubicBezTo>
                  <a:pt x="71206" y="4190"/>
                  <a:pt x="71132" y="4486"/>
                  <a:pt x="71058" y="4745"/>
                </a:cubicBezTo>
                <a:cubicBezTo>
                  <a:pt x="70911" y="5004"/>
                  <a:pt x="70763" y="5263"/>
                  <a:pt x="70615" y="5484"/>
                </a:cubicBezTo>
                <a:cubicBezTo>
                  <a:pt x="70282" y="5965"/>
                  <a:pt x="69949" y="6372"/>
                  <a:pt x="69580" y="6741"/>
                </a:cubicBezTo>
                <a:cubicBezTo>
                  <a:pt x="68877" y="7444"/>
                  <a:pt x="68212" y="7998"/>
                  <a:pt x="67620" y="8405"/>
                </a:cubicBezTo>
                <a:cubicBezTo>
                  <a:pt x="66511" y="9255"/>
                  <a:pt x="65846" y="9662"/>
                  <a:pt x="65846" y="9662"/>
                </a:cubicBezTo>
                <a:cubicBezTo>
                  <a:pt x="65846" y="9662"/>
                  <a:pt x="66548" y="9329"/>
                  <a:pt x="67768" y="8516"/>
                </a:cubicBezTo>
                <a:cubicBezTo>
                  <a:pt x="68360" y="8146"/>
                  <a:pt x="69062" y="7629"/>
                  <a:pt x="69838" y="6926"/>
                </a:cubicBezTo>
                <a:cubicBezTo>
                  <a:pt x="70134" y="6630"/>
                  <a:pt x="70430" y="6335"/>
                  <a:pt x="70726" y="5965"/>
                </a:cubicBezTo>
                <a:lnTo>
                  <a:pt x="70726" y="5965"/>
                </a:lnTo>
                <a:cubicBezTo>
                  <a:pt x="70726" y="6002"/>
                  <a:pt x="70689" y="6039"/>
                  <a:pt x="70689" y="6076"/>
                </a:cubicBezTo>
                <a:cubicBezTo>
                  <a:pt x="70652" y="6187"/>
                  <a:pt x="70615" y="6298"/>
                  <a:pt x="70578" y="6409"/>
                </a:cubicBezTo>
                <a:lnTo>
                  <a:pt x="70541" y="6409"/>
                </a:lnTo>
                <a:cubicBezTo>
                  <a:pt x="69986" y="7518"/>
                  <a:pt x="69210" y="8405"/>
                  <a:pt x="68470" y="9107"/>
                </a:cubicBezTo>
                <a:cubicBezTo>
                  <a:pt x="67768" y="9810"/>
                  <a:pt x="67029" y="10327"/>
                  <a:pt x="66437" y="10660"/>
                </a:cubicBezTo>
                <a:cubicBezTo>
                  <a:pt x="65809" y="11030"/>
                  <a:pt x="65291" y="11252"/>
                  <a:pt x="64958" y="11400"/>
                </a:cubicBezTo>
                <a:cubicBezTo>
                  <a:pt x="64626" y="11548"/>
                  <a:pt x="64441" y="11585"/>
                  <a:pt x="64441" y="11585"/>
                </a:cubicBezTo>
                <a:cubicBezTo>
                  <a:pt x="64441" y="11585"/>
                  <a:pt x="64626" y="11548"/>
                  <a:pt x="64995" y="11437"/>
                </a:cubicBezTo>
                <a:cubicBezTo>
                  <a:pt x="65365" y="11326"/>
                  <a:pt x="65883" y="11104"/>
                  <a:pt x="66511" y="10808"/>
                </a:cubicBezTo>
                <a:cubicBezTo>
                  <a:pt x="67176" y="10475"/>
                  <a:pt x="67953" y="9995"/>
                  <a:pt x="68729" y="9292"/>
                </a:cubicBezTo>
                <a:cubicBezTo>
                  <a:pt x="68754" y="9280"/>
                  <a:pt x="68779" y="9263"/>
                  <a:pt x="68802" y="9244"/>
                </a:cubicBezTo>
                <a:lnTo>
                  <a:pt x="68802" y="9244"/>
                </a:lnTo>
                <a:cubicBezTo>
                  <a:pt x="68563" y="9522"/>
                  <a:pt x="68276" y="9777"/>
                  <a:pt x="67990" y="10032"/>
                </a:cubicBezTo>
                <a:cubicBezTo>
                  <a:pt x="67842" y="10180"/>
                  <a:pt x="67694" y="10291"/>
                  <a:pt x="67583" y="10364"/>
                </a:cubicBezTo>
                <a:lnTo>
                  <a:pt x="67546" y="10438"/>
                </a:lnTo>
                <a:cubicBezTo>
                  <a:pt x="67472" y="10512"/>
                  <a:pt x="67361" y="10586"/>
                  <a:pt x="67287" y="10623"/>
                </a:cubicBezTo>
                <a:cubicBezTo>
                  <a:pt x="67287" y="10660"/>
                  <a:pt x="67250" y="10660"/>
                  <a:pt x="67213" y="10697"/>
                </a:cubicBezTo>
                <a:lnTo>
                  <a:pt x="66511" y="11252"/>
                </a:lnTo>
                <a:cubicBezTo>
                  <a:pt x="66474" y="11289"/>
                  <a:pt x="66474" y="11289"/>
                  <a:pt x="66474" y="11326"/>
                </a:cubicBezTo>
                <a:cubicBezTo>
                  <a:pt x="66474" y="11363"/>
                  <a:pt x="66511" y="11437"/>
                  <a:pt x="66548" y="11474"/>
                </a:cubicBezTo>
                <a:lnTo>
                  <a:pt x="66622" y="11474"/>
                </a:lnTo>
                <a:cubicBezTo>
                  <a:pt x="66659" y="11474"/>
                  <a:pt x="66659" y="11474"/>
                  <a:pt x="66659" y="11437"/>
                </a:cubicBezTo>
                <a:lnTo>
                  <a:pt x="66696" y="11437"/>
                </a:lnTo>
                <a:cubicBezTo>
                  <a:pt x="66696" y="11437"/>
                  <a:pt x="66696" y="11474"/>
                  <a:pt x="66696" y="11474"/>
                </a:cubicBezTo>
                <a:cubicBezTo>
                  <a:pt x="66659" y="11474"/>
                  <a:pt x="66659" y="11511"/>
                  <a:pt x="66659" y="11548"/>
                </a:cubicBezTo>
                <a:cubicBezTo>
                  <a:pt x="66659" y="11621"/>
                  <a:pt x="66696" y="11658"/>
                  <a:pt x="66770" y="11695"/>
                </a:cubicBezTo>
                <a:cubicBezTo>
                  <a:pt x="66807" y="11695"/>
                  <a:pt x="66844" y="11658"/>
                  <a:pt x="66881" y="11658"/>
                </a:cubicBezTo>
                <a:cubicBezTo>
                  <a:pt x="66881" y="11621"/>
                  <a:pt x="66918" y="11621"/>
                  <a:pt x="66918" y="11585"/>
                </a:cubicBezTo>
                <a:cubicBezTo>
                  <a:pt x="66992" y="11474"/>
                  <a:pt x="67250" y="11178"/>
                  <a:pt x="67694" y="10771"/>
                </a:cubicBezTo>
                <a:cubicBezTo>
                  <a:pt x="67916" y="10623"/>
                  <a:pt x="68175" y="10438"/>
                  <a:pt x="68434" y="10254"/>
                </a:cubicBezTo>
                <a:cubicBezTo>
                  <a:pt x="68988" y="9921"/>
                  <a:pt x="69949" y="9477"/>
                  <a:pt x="71243" y="9366"/>
                </a:cubicBezTo>
                <a:cubicBezTo>
                  <a:pt x="71539" y="9329"/>
                  <a:pt x="71853" y="9311"/>
                  <a:pt x="72177" y="9311"/>
                </a:cubicBezTo>
                <a:cubicBezTo>
                  <a:pt x="72500" y="9311"/>
                  <a:pt x="72833" y="9329"/>
                  <a:pt x="73166" y="9366"/>
                </a:cubicBezTo>
                <a:cubicBezTo>
                  <a:pt x="74312" y="9477"/>
                  <a:pt x="75495" y="9773"/>
                  <a:pt x="76641" y="10217"/>
                </a:cubicBezTo>
                <a:cubicBezTo>
                  <a:pt x="78194" y="10808"/>
                  <a:pt x="80412" y="11954"/>
                  <a:pt x="82224" y="13914"/>
                </a:cubicBezTo>
                <a:cubicBezTo>
                  <a:pt x="82556" y="14283"/>
                  <a:pt x="82852" y="14690"/>
                  <a:pt x="83111" y="15060"/>
                </a:cubicBezTo>
                <a:cubicBezTo>
                  <a:pt x="82926" y="14838"/>
                  <a:pt x="82704" y="14616"/>
                  <a:pt x="82482" y="14394"/>
                </a:cubicBezTo>
                <a:cubicBezTo>
                  <a:pt x="81817" y="13803"/>
                  <a:pt x="81114" y="13285"/>
                  <a:pt x="80449" y="12878"/>
                </a:cubicBezTo>
                <a:cubicBezTo>
                  <a:pt x="79118" y="12028"/>
                  <a:pt x="77898" y="11511"/>
                  <a:pt x="76863" y="11141"/>
                </a:cubicBezTo>
                <a:cubicBezTo>
                  <a:pt x="74771" y="10480"/>
                  <a:pt x="73553" y="10585"/>
                  <a:pt x="73536" y="10550"/>
                </a:cubicBezTo>
                <a:lnTo>
                  <a:pt x="73536" y="10550"/>
                </a:lnTo>
                <a:cubicBezTo>
                  <a:pt x="73553" y="10586"/>
                  <a:pt x="74807" y="10555"/>
                  <a:pt x="76863" y="11326"/>
                </a:cubicBezTo>
                <a:cubicBezTo>
                  <a:pt x="77861" y="11695"/>
                  <a:pt x="79081" y="12287"/>
                  <a:pt x="80338" y="13137"/>
                </a:cubicBezTo>
                <a:cubicBezTo>
                  <a:pt x="80967" y="13581"/>
                  <a:pt x="81632" y="14099"/>
                  <a:pt x="82224" y="14690"/>
                </a:cubicBezTo>
                <a:cubicBezTo>
                  <a:pt x="82630" y="15097"/>
                  <a:pt x="83000" y="15503"/>
                  <a:pt x="83296" y="15984"/>
                </a:cubicBezTo>
                <a:cubicBezTo>
                  <a:pt x="83222" y="15910"/>
                  <a:pt x="83148" y="15836"/>
                  <a:pt x="83037" y="15762"/>
                </a:cubicBezTo>
                <a:cubicBezTo>
                  <a:pt x="82889" y="15651"/>
                  <a:pt x="82778" y="15540"/>
                  <a:pt x="82630" y="15429"/>
                </a:cubicBezTo>
                <a:cubicBezTo>
                  <a:pt x="82039" y="14949"/>
                  <a:pt x="81484" y="14579"/>
                  <a:pt x="80893" y="14283"/>
                </a:cubicBezTo>
                <a:cubicBezTo>
                  <a:pt x="79784" y="13729"/>
                  <a:pt x="78859" y="13211"/>
                  <a:pt x="78046" y="12842"/>
                </a:cubicBezTo>
                <a:cubicBezTo>
                  <a:pt x="76904" y="12322"/>
                  <a:pt x="76089" y="12149"/>
                  <a:pt x="75706" y="12080"/>
                </a:cubicBezTo>
                <a:lnTo>
                  <a:pt x="75706" y="12080"/>
                </a:lnTo>
                <a:cubicBezTo>
                  <a:pt x="76093" y="12173"/>
                  <a:pt x="76913" y="12415"/>
                  <a:pt x="78009" y="12989"/>
                </a:cubicBezTo>
                <a:cubicBezTo>
                  <a:pt x="78785" y="13396"/>
                  <a:pt x="79710" y="13988"/>
                  <a:pt x="80819" y="14579"/>
                </a:cubicBezTo>
                <a:cubicBezTo>
                  <a:pt x="81336" y="14912"/>
                  <a:pt x="81891" y="15282"/>
                  <a:pt x="82408" y="15725"/>
                </a:cubicBezTo>
                <a:cubicBezTo>
                  <a:pt x="82519" y="15836"/>
                  <a:pt x="82667" y="15947"/>
                  <a:pt x="82778" y="16058"/>
                </a:cubicBezTo>
                <a:cubicBezTo>
                  <a:pt x="82630" y="15984"/>
                  <a:pt x="82519" y="15910"/>
                  <a:pt x="82371" y="15873"/>
                </a:cubicBezTo>
                <a:cubicBezTo>
                  <a:pt x="82113" y="15725"/>
                  <a:pt x="81854" y="15577"/>
                  <a:pt x="81595" y="15466"/>
                </a:cubicBezTo>
                <a:cubicBezTo>
                  <a:pt x="81336" y="15356"/>
                  <a:pt x="81041" y="15282"/>
                  <a:pt x="80782" y="15208"/>
                </a:cubicBezTo>
                <a:cubicBezTo>
                  <a:pt x="79784" y="14875"/>
                  <a:pt x="78896" y="14727"/>
                  <a:pt x="78194" y="14579"/>
                </a:cubicBezTo>
                <a:cubicBezTo>
                  <a:pt x="76752" y="14246"/>
                  <a:pt x="76013" y="13988"/>
                  <a:pt x="76013" y="13988"/>
                </a:cubicBezTo>
                <a:lnTo>
                  <a:pt x="76013" y="13988"/>
                </a:lnTo>
                <a:cubicBezTo>
                  <a:pt x="76013" y="13988"/>
                  <a:pt x="76752" y="14320"/>
                  <a:pt x="78194" y="14727"/>
                </a:cubicBezTo>
                <a:cubicBezTo>
                  <a:pt x="78896" y="14912"/>
                  <a:pt x="79784" y="15134"/>
                  <a:pt x="80745" y="15503"/>
                </a:cubicBezTo>
                <a:cubicBezTo>
                  <a:pt x="81225" y="15651"/>
                  <a:pt x="81706" y="15910"/>
                  <a:pt x="82224" y="16206"/>
                </a:cubicBezTo>
                <a:cubicBezTo>
                  <a:pt x="82408" y="16317"/>
                  <a:pt x="82593" y="16428"/>
                  <a:pt x="82815" y="16539"/>
                </a:cubicBezTo>
                <a:lnTo>
                  <a:pt x="82741" y="16539"/>
                </a:lnTo>
                <a:cubicBezTo>
                  <a:pt x="82150" y="16428"/>
                  <a:pt x="81558" y="16280"/>
                  <a:pt x="81004" y="16169"/>
                </a:cubicBezTo>
                <a:cubicBezTo>
                  <a:pt x="80523" y="16058"/>
                  <a:pt x="80079" y="16058"/>
                  <a:pt x="79673" y="16021"/>
                </a:cubicBezTo>
                <a:lnTo>
                  <a:pt x="78527" y="15984"/>
                </a:lnTo>
                <a:cubicBezTo>
                  <a:pt x="77861" y="15947"/>
                  <a:pt x="77343" y="15873"/>
                  <a:pt x="77011" y="15799"/>
                </a:cubicBezTo>
                <a:cubicBezTo>
                  <a:pt x="76678" y="15725"/>
                  <a:pt x="76493" y="15651"/>
                  <a:pt x="76493" y="15651"/>
                </a:cubicBezTo>
                <a:lnTo>
                  <a:pt x="76493" y="15651"/>
                </a:lnTo>
                <a:cubicBezTo>
                  <a:pt x="76493" y="15651"/>
                  <a:pt x="76678" y="15762"/>
                  <a:pt x="77011" y="15873"/>
                </a:cubicBezTo>
                <a:cubicBezTo>
                  <a:pt x="77380" y="15947"/>
                  <a:pt x="77898" y="16058"/>
                  <a:pt x="78563" y="16132"/>
                </a:cubicBezTo>
                <a:lnTo>
                  <a:pt x="79673" y="16243"/>
                </a:lnTo>
                <a:cubicBezTo>
                  <a:pt x="80079" y="16317"/>
                  <a:pt x="80523" y="16354"/>
                  <a:pt x="80967" y="16465"/>
                </a:cubicBezTo>
                <a:cubicBezTo>
                  <a:pt x="81262" y="16539"/>
                  <a:pt x="81558" y="16649"/>
                  <a:pt x="81854" y="16723"/>
                </a:cubicBezTo>
                <a:cubicBezTo>
                  <a:pt x="81743" y="16723"/>
                  <a:pt x="81669" y="16760"/>
                  <a:pt x="81558" y="16797"/>
                </a:cubicBezTo>
                <a:lnTo>
                  <a:pt x="81521" y="16797"/>
                </a:lnTo>
                <a:cubicBezTo>
                  <a:pt x="81024" y="16771"/>
                  <a:pt x="80546" y="16745"/>
                  <a:pt x="80086" y="16745"/>
                </a:cubicBezTo>
                <a:cubicBezTo>
                  <a:pt x="79896" y="16745"/>
                  <a:pt x="79709" y="16750"/>
                  <a:pt x="79525" y="16760"/>
                </a:cubicBezTo>
                <a:cubicBezTo>
                  <a:pt x="78194" y="16871"/>
                  <a:pt x="77122" y="17093"/>
                  <a:pt x="76197" y="17130"/>
                </a:cubicBezTo>
                <a:cubicBezTo>
                  <a:pt x="76081" y="17135"/>
                  <a:pt x="75967" y="17137"/>
                  <a:pt x="75857" y="17137"/>
                </a:cubicBezTo>
                <a:cubicBezTo>
                  <a:pt x="75130" y="17137"/>
                  <a:pt x="74549" y="17037"/>
                  <a:pt x="74164" y="16908"/>
                </a:cubicBezTo>
                <a:cubicBezTo>
                  <a:pt x="73685" y="16798"/>
                  <a:pt x="73463" y="16687"/>
                  <a:pt x="73462" y="16686"/>
                </a:cubicBezTo>
                <a:lnTo>
                  <a:pt x="73462" y="16686"/>
                </a:lnTo>
                <a:cubicBezTo>
                  <a:pt x="73463" y="16687"/>
                  <a:pt x="73685" y="16798"/>
                  <a:pt x="74164" y="16982"/>
                </a:cubicBezTo>
                <a:cubicBezTo>
                  <a:pt x="74608" y="17130"/>
                  <a:pt x="75310" y="17278"/>
                  <a:pt x="76234" y="17278"/>
                </a:cubicBezTo>
                <a:cubicBezTo>
                  <a:pt x="77159" y="17278"/>
                  <a:pt x="78305" y="17130"/>
                  <a:pt x="79562" y="17056"/>
                </a:cubicBezTo>
                <a:cubicBezTo>
                  <a:pt x="79894" y="17056"/>
                  <a:pt x="80190" y="17056"/>
                  <a:pt x="80523" y="17093"/>
                </a:cubicBezTo>
                <a:cubicBezTo>
                  <a:pt x="80375" y="17130"/>
                  <a:pt x="80264" y="17167"/>
                  <a:pt x="80116" y="17204"/>
                </a:cubicBezTo>
                <a:cubicBezTo>
                  <a:pt x="79784" y="17315"/>
                  <a:pt x="79488" y="17426"/>
                  <a:pt x="79155" y="17500"/>
                </a:cubicBezTo>
                <a:cubicBezTo>
                  <a:pt x="78009" y="17870"/>
                  <a:pt x="76937" y="18091"/>
                  <a:pt x="76049" y="18165"/>
                </a:cubicBezTo>
                <a:cubicBezTo>
                  <a:pt x="75939" y="18202"/>
                  <a:pt x="75828" y="18202"/>
                  <a:pt x="75717" y="18202"/>
                </a:cubicBezTo>
                <a:cubicBezTo>
                  <a:pt x="75532" y="18202"/>
                  <a:pt x="75347" y="18239"/>
                  <a:pt x="75162" y="18239"/>
                </a:cubicBezTo>
                <a:cubicBezTo>
                  <a:pt x="74238" y="18239"/>
                  <a:pt x="73351" y="18128"/>
                  <a:pt x="72574" y="17870"/>
                </a:cubicBezTo>
                <a:cubicBezTo>
                  <a:pt x="72168" y="17722"/>
                  <a:pt x="71872" y="17611"/>
                  <a:pt x="71761" y="17537"/>
                </a:cubicBezTo>
                <a:cubicBezTo>
                  <a:pt x="71724" y="17537"/>
                  <a:pt x="71724" y="17537"/>
                  <a:pt x="71724" y="17500"/>
                </a:cubicBezTo>
                <a:lnTo>
                  <a:pt x="71539" y="17500"/>
                </a:lnTo>
                <a:cubicBezTo>
                  <a:pt x="71502" y="17500"/>
                  <a:pt x="71502" y="17537"/>
                  <a:pt x="71502" y="17574"/>
                </a:cubicBezTo>
                <a:cubicBezTo>
                  <a:pt x="71465" y="17574"/>
                  <a:pt x="71465" y="17611"/>
                  <a:pt x="71465" y="17611"/>
                </a:cubicBezTo>
                <a:cubicBezTo>
                  <a:pt x="71465" y="17648"/>
                  <a:pt x="71502" y="17648"/>
                  <a:pt x="71502" y="17648"/>
                </a:cubicBezTo>
                <a:cubicBezTo>
                  <a:pt x="71502" y="17648"/>
                  <a:pt x="71502" y="17685"/>
                  <a:pt x="71502" y="17685"/>
                </a:cubicBezTo>
                <a:cubicBezTo>
                  <a:pt x="71539" y="17722"/>
                  <a:pt x="71539" y="17722"/>
                  <a:pt x="71539" y="17722"/>
                </a:cubicBezTo>
                <a:lnTo>
                  <a:pt x="71576" y="17722"/>
                </a:lnTo>
                <a:cubicBezTo>
                  <a:pt x="71650" y="17759"/>
                  <a:pt x="71724" y="17833"/>
                  <a:pt x="71872" y="17906"/>
                </a:cubicBezTo>
                <a:lnTo>
                  <a:pt x="71724" y="18091"/>
                </a:lnTo>
                <a:cubicBezTo>
                  <a:pt x="72094" y="18350"/>
                  <a:pt x="72278" y="18794"/>
                  <a:pt x="72389" y="19164"/>
                </a:cubicBezTo>
                <a:cubicBezTo>
                  <a:pt x="72500" y="19533"/>
                  <a:pt x="72537" y="19903"/>
                  <a:pt x="72611" y="20162"/>
                </a:cubicBezTo>
                <a:cubicBezTo>
                  <a:pt x="72685" y="20753"/>
                  <a:pt x="72759" y="21049"/>
                  <a:pt x="72759" y="21049"/>
                </a:cubicBezTo>
                <a:lnTo>
                  <a:pt x="72759" y="20162"/>
                </a:lnTo>
                <a:cubicBezTo>
                  <a:pt x="72759" y="19866"/>
                  <a:pt x="72759" y="19496"/>
                  <a:pt x="72685" y="19090"/>
                </a:cubicBezTo>
                <a:cubicBezTo>
                  <a:pt x="72613" y="18802"/>
                  <a:pt x="72542" y="18481"/>
                  <a:pt x="72368" y="18158"/>
                </a:cubicBezTo>
                <a:lnTo>
                  <a:pt x="72368" y="18158"/>
                </a:lnTo>
                <a:cubicBezTo>
                  <a:pt x="72383" y="18165"/>
                  <a:pt x="72404" y="18165"/>
                  <a:pt x="72426" y="18165"/>
                </a:cubicBezTo>
                <a:cubicBezTo>
                  <a:pt x="72500" y="18202"/>
                  <a:pt x="72574" y="18239"/>
                  <a:pt x="72648" y="18276"/>
                </a:cubicBezTo>
                <a:lnTo>
                  <a:pt x="72574" y="18350"/>
                </a:lnTo>
                <a:cubicBezTo>
                  <a:pt x="72833" y="18498"/>
                  <a:pt x="73018" y="18794"/>
                  <a:pt x="73166" y="19090"/>
                </a:cubicBezTo>
                <a:cubicBezTo>
                  <a:pt x="73277" y="19385"/>
                  <a:pt x="73388" y="19681"/>
                  <a:pt x="73462" y="19977"/>
                </a:cubicBezTo>
                <a:cubicBezTo>
                  <a:pt x="73572" y="20531"/>
                  <a:pt x="73646" y="21049"/>
                  <a:pt x="73683" y="21456"/>
                </a:cubicBezTo>
                <a:cubicBezTo>
                  <a:pt x="73757" y="22269"/>
                  <a:pt x="73720" y="22713"/>
                  <a:pt x="73720" y="22713"/>
                </a:cubicBezTo>
                <a:cubicBezTo>
                  <a:pt x="73720" y="22713"/>
                  <a:pt x="73831" y="22269"/>
                  <a:pt x="73831" y="21419"/>
                </a:cubicBezTo>
                <a:cubicBezTo>
                  <a:pt x="73831" y="21012"/>
                  <a:pt x="73831" y="20494"/>
                  <a:pt x="73720" y="19903"/>
                </a:cubicBezTo>
                <a:cubicBezTo>
                  <a:pt x="73683" y="19570"/>
                  <a:pt x="73609" y="19274"/>
                  <a:pt x="73498" y="18942"/>
                </a:cubicBezTo>
                <a:cubicBezTo>
                  <a:pt x="73425" y="18794"/>
                  <a:pt x="73351" y="18646"/>
                  <a:pt x="73277" y="18461"/>
                </a:cubicBezTo>
                <a:lnTo>
                  <a:pt x="73277" y="18461"/>
                </a:lnTo>
                <a:cubicBezTo>
                  <a:pt x="73425" y="18498"/>
                  <a:pt x="73572" y="18535"/>
                  <a:pt x="73720" y="18572"/>
                </a:cubicBezTo>
                <a:cubicBezTo>
                  <a:pt x="74127" y="19164"/>
                  <a:pt x="74349" y="19792"/>
                  <a:pt x="74497" y="20347"/>
                </a:cubicBezTo>
                <a:cubicBezTo>
                  <a:pt x="74645" y="20938"/>
                  <a:pt x="74682" y="21456"/>
                  <a:pt x="74719" y="21899"/>
                </a:cubicBezTo>
                <a:cubicBezTo>
                  <a:pt x="74755" y="22750"/>
                  <a:pt x="74755" y="23230"/>
                  <a:pt x="74755" y="23230"/>
                </a:cubicBezTo>
                <a:cubicBezTo>
                  <a:pt x="74755" y="23230"/>
                  <a:pt x="74829" y="22750"/>
                  <a:pt x="74866" y="21862"/>
                </a:cubicBezTo>
                <a:cubicBezTo>
                  <a:pt x="74866" y="21419"/>
                  <a:pt x="74866" y="20901"/>
                  <a:pt x="74792" y="20273"/>
                </a:cubicBezTo>
                <a:cubicBezTo>
                  <a:pt x="74719" y="19792"/>
                  <a:pt x="74571" y="19237"/>
                  <a:pt x="74312" y="18683"/>
                </a:cubicBezTo>
                <a:lnTo>
                  <a:pt x="74312" y="18683"/>
                </a:lnTo>
                <a:cubicBezTo>
                  <a:pt x="74497" y="18720"/>
                  <a:pt x="74719" y="18757"/>
                  <a:pt x="74940" y="18757"/>
                </a:cubicBezTo>
                <a:cubicBezTo>
                  <a:pt x="75162" y="19090"/>
                  <a:pt x="75310" y="19422"/>
                  <a:pt x="75458" y="19755"/>
                </a:cubicBezTo>
                <a:cubicBezTo>
                  <a:pt x="75643" y="20125"/>
                  <a:pt x="75754" y="20531"/>
                  <a:pt x="75865" y="20901"/>
                </a:cubicBezTo>
                <a:cubicBezTo>
                  <a:pt x="76049" y="21641"/>
                  <a:pt x="76160" y="22269"/>
                  <a:pt x="76160" y="22824"/>
                </a:cubicBezTo>
                <a:cubicBezTo>
                  <a:pt x="76234" y="23896"/>
                  <a:pt x="76049" y="24487"/>
                  <a:pt x="76049" y="24487"/>
                </a:cubicBezTo>
                <a:cubicBezTo>
                  <a:pt x="76049" y="24487"/>
                  <a:pt x="76271" y="23896"/>
                  <a:pt x="76308" y="22787"/>
                </a:cubicBezTo>
                <a:cubicBezTo>
                  <a:pt x="76345" y="22232"/>
                  <a:pt x="76308" y="21567"/>
                  <a:pt x="76160" y="20790"/>
                </a:cubicBezTo>
                <a:cubicBezTo>
                  <a:pt x="76086" y="20421"/>
                  <a:pt x="75976" y="20014"/>
                  <a:pt x="75828" y="19570"/>
                </a:cubicBezTo>
                <a:cubicBezTo>
                  <a:pt x="75717" y="19311"/>
                  <a:pt x="75606" y="19053"/>
                  <a:pt x="75458" y="18794"/>
                </a:cubicBezTo>
                <a:lnTo>
                  <a:pt x="75828" y="18794"/>
                </a:lnTo>
                <a:cubicBezTo>
                  <a:pt x="76013" y="19090"/>
                  <a:pt x="76160" y="19385"/>
                  <a:pt x="76308" y="19681"/>
                </a:cubicBezTo>
                <a:cubicBezTo>
                  <a:pt x="76715" y="20568"/>
                  <a:pt x="77270" y="22158"/>
                  <a:pt x="77122" y="24044"/>
                </a:cubicBezTo>
                <a:cubicBezTo>
                  <a:pt x="77122" y="24487"/>
                  <a:pt x="77048" y="24931"/>
                  <a:pt x="76937" y="25375"/>
                </a:cubicBezTo>
                <a:cubicBezTo>
                  <a:pt x="76419" y="27556"/>
                  <a:pt x="74940" y="29626"/>
                  <a:pt x="72833" y="31031"/>
                </a:cubicBezTo>
                <a:cubicBezTo>
                  <a:pt x="70874" y="32362"/>
                  <a:pt x="68470" y="33101"/>
                  <a:pt x="66067" y="33101"/>
                </a:cubicBezTo>
                <a:cubicBezTo>
                  <a:pt x="65809" y="33101"/>
                  <a:pt x="65513" y="33064"/>
                  <a:pt x="65217" y="33064"/>
                </a:cubicBezTo>
                <a:cubicBezTo>
                  <a:pt x="64441" y="32991"/>
                  <a:pt x="63701" y="32843"/>
                  <a:pt x="63036" y="32695"/>
                </a:cubicBezTo>
                <a:cubicBezTo>
                  <a:pt x="62407" y="32510"/>
                  <a:pt x="61853" y="32325"/>
                  <a:pt x="61372" y="32103"/>
                </a:cubicBezTo>
                <a:lnTo>
                  <a:pt x="61372" y="32103"/>
                </a:lnTo>
                <a:cubicBezTo>
                  <a:pt x="61705" y="32214"/>
                  <a:pt x="62075" y="32288"/>
                  <a:pt x="62407" y="32399"/>
                </a:cubicBezTo>
                <a:cubicBezTo>
                  <a:pt x="63626" y="32666"/>
                  <a:pt x="64796" y="32791"/>
                  <a:pt x="65900" y="32791"/>
                </a:cubicBezTo>
                <a:cubicBezTo>
                  <a:pt x="66169" y="32791"/>
                  <a:pt x="66435" y="32783"/>
                  <a:pt x="66696" y="32769"/>
                </a:cubicBezTo>
                <a:cubicBezTo>
                  <a:pt x="68064" y="32695"/>
                  <a:pt x="69284" y="32399"/>
                  <a:pt x="70356" y="31918"/>
                </a:cubicBezTo>
                <a:cubicBezTo>
                  <a:pt x="71391" y="31438"/>
                  <a:pt x="72241" y="30846"/>
                  <a:pt x="72944" y="30181"/>
                </a:cubicBezTo>
                <a:cubicBezTo>
                  <a:pt x="74312" y="28887"/>
                  <a:pt x="75014" y="27593"/>
                  <a:pt x="75384" y="26706"/>
                </a:cubicBezTo>
                <a:cubicBezTo>
                  <a:pt x="75715" y="25786"/>
                  <a:pt x="75790" y="25270"/>
                  <a:pt x="75791" y="25264"/>
                </a:cubicBezTo>
                <a:lnTo>
                  <a:pt x="75791" y="25264"/>
                </a:lnTo>
                <a:cubicBezTo>
                  <a:pt x="75790" y="25270"/>
                  <a:pt x="75714" y="25786"/>
                  <a:pt x="75310" y="26706"/>
                </a:cubicBezTo>
                <a:cubicBezTo>
                  <a:pt x="74940" y="27593"/>
                  <a:pt x="74164" y="28887"/>
                  <a:pt x="72759" y="30144"/>
                </a:cubicBezTo>
                <a:cubicBezTo>
                  <a:pt x="72057" y="30735"/>
                  <a:pt x="71206" y="31327"/>
                  <a:pt x="70134" y="31771"/>
                </a:cubicBezTo>
                <a:cubicBezTo>
                  <a:pt x="69099" y="32177"/>
                  <a:pt x="67916" y="32436"/>
                  <a:pt x="66585" y="32473"/>
                </a:cubicBezTo>
                <a:cubicBezTo>
                  <a:pt x="66457" y="32477"/>
                  <a:pt x="66328" y="32478"/>
                  <a:pt x="66197" y="32478"/>
                </a:cubicBezTo>
                <a:cubicBezTo>
                  <a:pt x="65012" y="32478"/>
                  <a:pt x="63743" y="32325"/>
                  <a:pt x="62444" y="31992"/>
                </a:cubicBezTo>
                <a:cubicBezTo>
                  <a:pt x="62148" y="31918"/>
                  <a:pt x="61890" y="31844"/>
                  <a:pt x="61631" y="31771"/>
                </a:cubicBezTo>
                <a:lnTo>
                  <a:pt x="61631" y="31771"/>
                </a:lnTo>
                <a:cubicBezTo>
                  <a:pt x="62918" y="32109"/>
                  <a:pt x="64174" y="32293"/>
                  <a:pt x="65370" y="32293"/>
                </a:cubicBezTo>
                <a:cubicBezTo>
                  <a:pt x="65480" y="32293"/>
                  <a:pt x="65589" y="32291"/>
                  <a:pt x="65698" y="32288"/>
                </a:cubicBezTo>
                <a:cubicBezTo>
                  <a:pt x="66400" y="32288"/>
                  <a:pt x="67066" y="32177"/>
                  <a:pt x="67657" y="32066"/>
                </a:cubicBezTo>
                <a:cubicBezTo>
                  <a:pt x="68286" y="31918"/>
                  <a:pt x="68877" y="31734"/>
                  <a:pt x="69395" y="31512"/>
                </a:cubicBezTo>
                <a:cubicBezTo>
                  <a:pt x="70467" y="31068"/>
                  <a:pt x="71317" y="30403"/>
                  <a:pt x="71983" y="29737"/>
                </a:cubicBezTo>
                <a:cubicBezTo>
                  <a:pt x="72168" y="29552"/>
                  <a:pt x="72315" y="29404"/>
                  <a:pt x="72463" y="29220"/>
                </a:cubicBezTo>
                <a:cubicBezTo>
                  <a:pt x="72648" y="29072"/>
                  <a:pt x="72759" y="28887"/>
                  <a:pt x="72870" y="28739"/>
                </a:cubicBezTo>
                <a:cubicBezTo>
                  <a:pt x="73129" y="28369"/>
                  <a:pt x="73314" y="28036"/>
                  <a:pt x="73462" y="27704"/>
                </a:cubicBezTo>
                <a:cubicBezTo>
                  <a:pt x="73794" y="27075"/>
                  <a:pt x="74053" y="26521"/>
                  <a:pt x="74238" y="26040"/>
                </a:cubicBezTo>
                <a:cubicBezTo>
                  <a:pt x="74594" y="25185"/>
                  <a:pt x="74641" y="24639"/>
                  <a:pt x="74644" y="24633"/>
                </a:cubicBezTo>
                <a:lnTo>
                  <a:pt x="74644" y="24633"/>
                </a:lnTo>
                <a:cubicBezTo>
                  <a:pt x="74645" y="24634"/>
                  <a:pt x="74645" y="24634"/>
                  <a:pt x="74645" y="24635"/>
                </a:cubicBezTo>
                <a:cubicBezTo>
                  <a:pt x="74645" y="24634"/>
                  <a:pt x="74645" y="24633"/>
                  <a:pt x="74644" y="24633"/>
                </a:cubicBezTo>
                <a:cubicBezTo>
                  <a:pt x="74644" y="24633"/>
                  <a:pt x="74644" y="24633"/>
                  <a:pt x="74644" y="24633"/>
                </a:cubicBezTo>
                <a:lnTo>
                  <a:pt x="74644" y="24633"/>
                </a:lnTo>
                <a:cubicBezTo>
                  <a:pt x="74644" y="24633"/>
                  <a:pt x="74644" y="24633"/>
                  <a:pt x="74644" y="24633"/>
                </a:cubicBezTo>
                <a:cubicBezTo>
                  <a:pt x="74640" y="24633"/>
                  <a:pt x="74559" y="25182"/>
                  <a:pt x="74201" y="26077"/>
                </a:cubicBezTo>
                <a:cubicBezTo>
                  <a:pt x="73979" y="26521"/>
                  <a:pt x="73720" y="27075"/>
                  <a:pt x="73351" y="27741"/>
                </a:cubicBezTo>
                <a:cubicBezTo>
                  <a:pt x="73166" y="28036"/>
                  <a:pt x="72981" y="28369"/>
                  <a:pt x="72722" y="28702"/>
                </a:cubicBezTo>
                <a:cubicBezTo>
                  <a:pt x="72685" y="28813"/>
                  <a:pt x="72611" y="28887"/>
                  <a:pt x="72537" y="28961"/>
                </a:cubicBezTo>
                <a:cubicBezTo>
                  <a:pt x="72463" y="29035"/>
                  <a:pt x="72389" y="29109"/>
                  <a:pt x="72315" y="29220"/>
                </a:cubicBezTo>
                <a:cubicBezTo>
                  <a:pt x="72168" y="29367"/>
                  <a:pt x="71983" y="29515"/>
                  <a:pt x="71835" y="29663"/>
                </a:cubicBezTo>
                <a:cubicBezTo>
                  <a:pt x="71132" y="30329"/>
                  <a:pt x="70282" y="30957"/>
                  <a:pt x="69210" y="31364"/>
                </a:cubicBezTo>
                <a:cubicBezTo>
                  <a:pt x="68692" y="31549"/>
                  <a:pt x="68101" y="31697"/>
                  <a:pt x="67509" y="31807"/>
                </a:cubicBezTo>
                <a:cubicBezTo>
                  <a:pt x="66918" y="31918"/>
                  <a:pt x="66252" y="31992"/>
                  <a:pt x="65624" y="31992"/>
                </a:cubicBezTo>
                <a:cubicBezTo>
                  <a:pt x="64515" y="31992"/>
                  <a:pt x="63332" y="31844"/>
                  <a:pt x="62148" y="31512"/>
                </a:cubicBezTo>
                <a:lnTo>
                  <a:pt x="62148" y="31512"/>
                </a:lnTo>
                <a:cubicBezTo>
                  <a:pt x="62592" y="31586"/>
                  <a:pt x="63036" y="31623"/>
                  <a:pt x="63479" y="31623"/>
                </a:cubicBezTo>
                <a:cubicBezTo>
                  <a:pt x="63687" y="31633"/>
                  <a:pt x="63898" y="31637"/>
                  <a:pt x="64105" y="31637"/>
                </a:cubicBezTo>
                <a:cubicBezTo>
                  <a:pt x="64670" y="31637"/>
                  <a:pt x="65208" y="31603"/>
                  <a:pt x="65587" y="31549"/>
                </a:cubicBezTo>
                <a:cubicBezTo>
                  <a:pt x="66585" y="31401"/>
                  <a:pt x="67472" y="31179"/>
                  <a:pt x="68323" y="30772"/>
                </a:cubicBezTo>
                <a:cubicBezTo>
                  <a:pt x="69099" y="30403"/>
                  <a:pt x="70208" y="29663"/>
                  <a:pt x="71021" y="28406"/>
                </a:cubicBezTo>
                <a:cubicBezTo>
                  <a:pt x="71761" y="27223"/>
                  <a:pt x="72094" y="25744"/>
                  <a:pt x="71946" y="24228"/>
                </a:cubicBezTo>
                <a:cubicBezTo>
                  <a:pt x="71872" y="23489"/>
                  <a:pt x="71687" y="22713"/>
                  <a:pt x="71391" y="21899"/>
                </a:cubicBezTo>
                <a:cubicBezTo>
                  <a:pt x="71095" y="21086"/>
                  <a:pt x="70726" y="20310"/>
                  <a:pt x="70208" y="19644"/>
                </a:cubicBezTo>
                <a:cubicBezTo>
                  <a:pt x="69136" y="18128"/>
                  <a:pt x="67583" y="16945"/>
                  <a:pt x="65846" y="16317"/>
                </a:cubicBezTo>
                <a:cubicBezTo>
                  <a:pt x="65550" y="16206"/>
                  <a:pt x="65217" y="16132"/>
                  <a:pt x="64921" y="16021"/>
                </a:cubicBezTo>
                <a:cubicBezTo>
                  <a:pt x="64995" y="15688"/>
                  <a:pt x="65106" y="15319"/>
                  <a:pt x="65143" y="14986"/>
                </a:cubicBezTo>
                <a:cubicBezTo>
                  <a:pt x="65328" y="14986"/>
                  <a:pt x="65513" y="14986"/>
                  <a:pt x="65698" y="15023"/>
                </a:cubicBezTo>
                <a:cubicBezTo>
                  <a:pt x="66807" y="15060"/>
                  <a:pt x="67768" y="15245"/>
                  <a:pt x="68544" y="15392"/>
                </a:cubicBezTo>
                <a:cubicBezTo>
                  <a:pt x="70025" y="15780"/>
                  <a:pt x="70800" y="16134"/>
                  <a:pt x="70869" y="16134"/>
                </a:cubicBezTo>
                <a:cubicBezTo>
                  <a:pt x="70872" y="16134"/>
                  <a:pt x="70873" y="16134"/>
                  <a:pt x="70874" y="16132"/>
                </a:cubicBezTo>
                <a:lnTo>
                  <a:pt x="70874" y="16132"/>
                </a:lnTo>
                <a:cubicBezTo>
                  <a:pt x="70873" y="16134"/>
                  <a:pt x="70872" y="16134"/>
                  <a:pt x="70869" y="16134"/>
                </a:cubicBezTo>
                <a:cubicBezTo>
                  <a:pt x="70806" y="16134"/>
                  <a:pt x="70033" y="15745"/>
                  <a:pt x="68581" y="15356"/>
                </a:cubicBezTo>
                <a:cubicBezTo>
                  <a:pt x="67805" y="15134"/>
                  <a:pt x="66844" y="14949"/>
                  <a:pt x="65698" y="14875"/>
                </a:cubicBezTo>
                <a:cubicBezTo>
                  <a:pt x="65550" y="14838"/>
                  <a:pt x="65365" y="14838"/>
                  <a:pt x="65180" y="14838"/>
                </a:cubicBezTo>
                <a:cubicBezTo>
                  <a:pt x="65254" y="14431"/>
                  <a:pt x="65328" y="14099"/>
                  <a:pt x="65365" y="13766"/>
                </a:cubicBezTo>
                <a:cubicBezTo>
                  <a:pt x="65402" y="13729"/>
                  <a:pt x="65402" y="13729"/>
                  <a:pt x="65402" y="13692"/>
                </a:cubicBezTo>
                <a:cubicBezTo>
                  <a:pt x="65513" y="12878"/>
                  <a:pt x="65550" y="12324"/>
                  <a:pt x="65587" y="12065"/>
                </a:cubicBezTo>
                <a:lnTo>
                  <a:pt x="65587" y="12028"/>
                </a:lnTo>
                <a:cubicBezTo>
                  <a:pt x="65587" y="11991"/>
                  <a:pt x="65587" y="11917"/>
                  <a:pt x="65587" y="11917"/>
                </a:cubicBezTo>
                <a:cubicBezTo>
                  <a:pt x="65550" y="11769"/>
                  <a:pt x="65476" y="11658"/>
                  <a:pt x="65328" y="11658"/>
                </a:cubicBezTo>
                <a:cubicBezTo>
                  <a:pt x="65313" y="11643"/>
                  <a:pt x="65285" y="11634"/>
                  <a:pt x="65249" y="11634"/>
                </a:cubicBezTo>
                <a:cubicBezTo>
                  <a:pt x="65199" y="11634"/>
                  <a:pt x="65134" y="11652"/>
                  <a:pt x="65069" y="11695"/>
                </a:cubicBezTo>
                <a:lnTo>
                  <a:pt x="65032" y="11732"/>
                </a:lnTo>
                <a:cubicBezTo>
                  <a:pt x="64921" y="11806"/>
                  <a:pt x="64810" y="11954"/>
                  <a:pt x="64699" y="12213"/>
                </a:cubicBezTo>
                <a:cubicBezTo>
                  <a:pt x="64626" y="12287"/>
                  <a:pt x="64589" y="12361"/>
                  <a:pt x="64515" y="12472"/>
                </a:cubicBezTo>
                <a:cubicBezTo>
                  <a:pt x="64219" y="12805"/>
                  <a:pt x="63886" y="13248"/>
                  <a:pt x="63369" y="13655"/>
                </a:cubicBezTo>
                <a:cubicBezTo>
                  <a:pt x="62703" y="13692"/>
                  <a:pt x="61927" y="13766"/>
                  <a:pt x="61002" y="14025"/>
                </a:cubicBezTo>
                <a:cubicBezTo>
                  <a:pt x="60263" y="14209"/>
                  <a:pt x="59487" y="14505"/>
                  <a:pt x="58673" y="14949"/>
                </a:cubicBezTo>
                <a:cubicBezTo>
                  <a:pt x="58304" y="14875"/>
                  <a:pt x="57934" y="14838"/>
                  <a:pt x="57527" y="14764"/>
                </a:cubicBezTo>
                <a:cubicBezTo>
                  <a:pt x="57786" y="14616"/>
                  <a:pt x="58119" y="14431"/>
                  <a:pt x="58414" y="14099"/>
                </a:cubicBezTo>
                <a:cubicBezTo>
                  <a:pt x="58710" y="13803"/>
                  <a:pt x="58969" y="13396"/>
                  <a:pt x="59154" y="12952"/>
                </a:cubicBezTo>
                <a:cubicBezTo>
                  <a:pt x="59154" y="12989"/>
                  <a:pt x="59191" y="13026"/>
                  <a:pt x="59191" y="13026"/>
                </a:cubicBezTo>
                <a:cubicBezTo>
                  <a:pt x="59209" y="13045"/>
                  <a:pt x="59237" y="13054"/>
                  <a:pt x="59269" y="13054"/>
                </a:cubicBezTo>
                <a:cubicBezTo>
                  <a:pt x="59302" y="13054"/>
                  <a:pt x="59339" y="13045"/>
                  <a:pt x="59376" y="13026"/>
                </a:cubicBezTo>
                <a:cubicBezTo>
                  <a:pt x="59376" y="13026"/>
                  <a:pt x="59413" y="12989"/>
                  <a:pt x="59413" y="12989"/>
                </a:cubicBezTo>
                <a:cubicBezTo>
                  <a:pt x="59413" y="12989"/>
                  <a:pt x="59413" y="12952"/>
                  <a:pt x="59413" y="12952"/>
                </a:cubicBezTo>
                <a:cubicBezTo>
                  <a:pt x="59413" y="12952"/>
                  <a:pt x="59413" y="12915"/>
                  <a:pt x="59413" y="12878"/>
                </a:cubicBezTo>
                <a:cubicBezTo>
                  <a:pt x="59413" y="12768"/>
                  <a:pt x="59413" y="12509"/>
                  <a:pt x="59450" y="12139"/>
                </a:cubicBezTo>
                <a:cubicBezTo>
                  <a:pt x="59450" y="11991"/>
                  <a:pt x="59450" y="11880"/>
                  <a:pt x="59487" y="11695"/>
                </a:cubicBezTo>
                <a:cubicBezTo>
                  <a:pt x="59561" y="10956"/>
                  <a:pt x="59708" y="9773"/>
                  <a:pt x="60226" y="8479"/>
                </a:cubicBezTo>
                <a:cubicBezTo>
                  <a:pt x="60670" y="7407"/>
                  <a:pt x="61483" y="5854"/>
                  <a:pt x="63110" y="4634"/>
                </a:cubicBezTo>
                <a:cubicBezTo>
                  <a:pt x="63627" y="4227"/>
                  <a:pt x="64256" y="3858"/>
                  <a:pt x="64921" y="3562"/>
                </a:cubicBezTo>
                <a:lnTo>
                  <a:pt x="64921" y="3562"/>
                </a:lnTo>
                <a:cubicBezTo>
                  <a:pt x="63664" y="4449"/>
                  <a:pt x="62777" y="5521"/>
                  <a:pt x="62148" y="6446"/>
                </a:cubicBezTo>
                <a:cubicBezTo>
                  <a:pt x="61409" y="7592"/>
                  <a:pt x="61076" y="8590"/>
                  <a:pt x="60928" y="9255"/>
                </a:cubicBezTo>
                <a:cubicBezTo>
                  <a:pt x="60744" y="9958"/>
                  <a:pt x="60744" y="10291"/>
                  <a:pt x="60744" y="10291"/>
                </a:cubicBezTo>
                <a:cubicBezTo>
                  <a:pt x="60744" y="10291"/>
                  <a:pt x="60781" y="9921"/>
                  <a:pt x="60965" y="9255"/>
                </a:cubicBezTo>
                <a:cubicBezTo>
                  <a:pt x="61150" y="8590"/>
                  <a:pt x="61557" y="7592"/>
                  <a:pt x="62333" y="6483"/>
                </a:cubicBezTo>
                <a:cubicBezTo>
                  <a:pt x="62703" y="5928"/>
                  <a:pt x="63184" y="5373"/>
                  <a:pt x="63775" y="4819"/>
                </a:cubicBezTo>
                <a:cubicBezTo>
                  <a:pt x="64367" y="4264"/>
                  <a:pt x="65069" y="3710"/>
                  <a:pt x="65883" y="3266"/>
                </a:cubicBezTo>
                <a:cubicBezTo>
                  <a:pt x="66104" y="3155"/>
                  <a:pt x="66363" y="3007"/>
                  <a:pt x="66659" y="2933"/>
                </a:cubicBezTo>
                <a:cubicBezTo>
                  <a:pt x="67066" y="2785"/>
                  <a:pt x="67472" y="2712"/>
                  <a:pt x="67879" y="2638"/>
                </a:cubicBezTo>
                <a:lnTo>
                  <a:pt x="67879" y="2638"/>
                </a:lnTo>
                <a:cubicBezTo>
                  <a:pt x="67768" y="2675"/>
                  <a:pt x="67694" y="2712"/>
                  <a:pt x="67583" y="2749"/>
                </a:cubicBezTo>
                <a:cubicBezTo>
                  <a:pt x="66844" y="3081"/>
                  <a:pt x="66215" y="3525"/>
                  <a:pt x="65698" y="4006"/>
                </a:cubicBezTo>
                <a:cubicBezTo>
                  <a:pt x="64699" y="4967"/>
                  <a:pt x="63923" y="5891"/>
                  <a:pt x="63405" y="6741"/>
                </a:cubicBezTo>
                <a:cubicBezTo>
                  <a:pt x="62888" y="7555"/>
                  <a:pt x="62629" y="8257"/>
                  <a:pt x="62444" y="8738"/>
                </a:cubicBezTo>
                <a:cubicBezTo>
                  <a:pt x="62296" y="9218"/>
                  <a:pt x="62259" y="9477"/>
                  <a:pt x="62259" y="9477"/>
                </a:cubicBezTo>
                <a:cubicBezTo>
                  <a:pt x="62259" y="9477"/>
                  <a:pt x="62333" y="9218"/>
                  <a:pt x="62518" y="8738"/>
                </a:cubicBezTo>
                <a:cubicBezTo>
                  <a:pt x="62703" y="8257"/>
                  <a:pt x="63036" y="7555"/>
                  <a:pt x="63590" y="6778"/>
                </a:cubicBezTo>
                <a:cubicBezTo>
                  <a:pt x="64145" y="6002"/>
                  <a:pt x="64921" y="5115"/>
                  <a:pt x="65919" y="4190"/>
                </a:cubicBezTo>
                <a:cubicBezTo>
                  <a:pt x="66437" y="3747"/>
                  <a:pt x="67066" y="3377"/>
                  <a:pt x="67768" y="3081"/>
                </a:cubicBezTo>
                <a:cubicBezTo>
                  <a:pt x="68397" y="2822"/>
                  <a:pt x="69099" y="2638"/>
                  <a:pt x="69838" y="2379"/>
                </a:cubicBezTo>
                <a:lnTo>
                  <a:pt x="69986" y="2379"/>
                </a:lnTo>
                <a:cubicBezTo>
                  <a:pt x="69136" y="2749"/>
                  <a:pt x="68360" y="3192"/>
                  <a:pt x="67694" y="3673"/>
                </a:cubicBezTo>
                <a:cubicBezTo>
                  <a:pt x="66548" y="4486"/>
                  <a:pt x="65735" y="5410"/>
                  <a:pt x="65143" y="6187"/>
                </a:cubicBezTo>
                <a:cubicBezTo>
                  <a:pt x="64515" y="6963"/>
                  <a:pt x="64145" y="7629"/>
                  <a:pt x="63886" y="8072"/>
                </a:cubicBezTo>
                <a:cubicBezTo>
                  <a:pt x="63627" y="8516"/>
                  <a:pt x="63516" y="8738"/>
                  <a:pt x="63479" y="8738"/>
                </a:cubicBezTo>
                <a:cubicBezTo>
                  <a:pt x="63516" y="8738"/>
                  <a:pt x="63627" y="8516"/>
                  <a:pt x="63923" y="8072"/>
                </a:cubicBezTo>
                <a:cubicBezTo>
                  <a:pt x="64219" y="7629"/>
                  <a:pt x="64626" y="7000"/>
                  <a:pt x="65291" y="6224"/>
                </a:cubicBezTo>
                <a:cubicBezTo>
                  <a:pt x="65919" y="5484"/>
                  <a:pt x="66770" y="4634"/>
                  <a:pt x="67916" y="3858"/>
                </a:cubicBezTo>
                <a:cubicBezTo>
                  <a:pt x="68840" y="3266"/>
                  <a:pt x="69986" y="2712"/>
                  <a:pt x="71243" y="2342"/>
                </a:cubicBezTo>
                <a:close/>
                <a:moveTo>
                  <a:pt x="38228" y="32029"/>
                </a:moveTo>
                <a:cubicBezTo>
                  <a:pt x="38672" y="32732"/>
                  <a:pt x="39116" y="33323"/>
                  <a:pt x="39633" y="33841"/>
                </a:cubicBezTo>
                <a:cubicBezTo>
                  <a:pt x="39633" y="33878"/>
                  <a:pt x="39670" y="33915"/>
                  <a:pt x="39707" y="33952"/>
                </a:cubicBezTo>
                <a:cubicBezTo>
                  <a:pt x="39596" y="33841"/>
                  <a:pt x="39522" y="33767"/>
                  <a:pt x="39411" y="33656"/>
                </a:cubicBezTo>
                <a:cubicBezTo>
                  <a:pt x="39116" y="33323"/>
                  <a:pt x="38746" y="32917"/>
                  <a:pt x="38413" y="32362"/>
                </a:cubicBezTo>
                <a:cubicBezTo>
                  <a:pt x="38339" y="32251"/>
                  <a:pt x="38265" y="32140"/>
                  <a:pt x="38228" y="32029"/>
                </a:cubicBezTo>
                <a:close/>
                <a:moveTo>
                  <a:pt x="3217" y="31290"/>
                </a:moveTo>
                <a:cubicBezTo>
                  <a:pt x="3328" y="31401"/>
                  <a:pt x="3476" y="31512"/>
                  <a:pt x="3624" y="31623"/>
                </a:cubicBezTo>
                <a:cubicBezTo>
                  <a:pt x="4585" y="32251"/>
                  <a:pt x="6064" y="32695"/>
                  <a:pt x="7395" y="33064"/>
                </a:cubicBezTo>
                <a:cubicBezTo>
                  <a:pt x="7395" y="33286"/>
                  <a:pt x="7395" y="33471"/>
                  <a:pt x="7395" y="33656"/>
                </a:cubicBezTo>
                <a:cubicBezTo>
                  <a:pt x="7395" y="33767"/>
                  <a:pt x="7432" y="33915"/>
                  <a:pt x="7432" y="34026"/>
                </a:cubicBezTo>
                <a:cubicBezTo>
                  <a:pt x="7247" y="33841"/>
                  <a:pt x="6914" y="33582"/>
                  <a:pt x="6471" y="33323"/>
                </a:cubicBezTo>
                <a:cubicBezTo>
                  <a:pt x="5990" y="33064"/>
                  <a:pt x="5435" y="32806"/>
                  <a:pt x="4770" y="32473"/>
                </a:cubicBezTo>
                <a:cubicBezTo>
                  <a:pt x="4437" y="32288"/>
                  <a:pt x="4067" y="32103"/>
                  <a:pt x="3735" y="31881"/>
                </a:cubicBezTo>
                <a:cubicBezTo>
                  <a:pt x="3550" y="31734"/>
                  <a:pt x="3365" y="31586"/>
                  <a:pt x="3254" y="31401"/>
                </a:cubicBezTo>
                <a:cubicBezTo>
                  <a:pt x="3254" y="31364"/>
                  <a:pt x="3254" y="31364"/>
                  <a:pt x="3217" y="31327"/>
                </a:cubicBezTo>
                <a:cubicBezTo>
                  <a:pt x="3217" y="31327"/>
                  <a:pt x="3217" y="31327"/>
                  <a:pt x="3217" y="31290"/>
                </a:cubicBezTo>
                <a:close/>
                <a:moveTo>
                  <a:pt x="18967" y="30366"/>
                </a:moveTo>
                <a:lnTo>
                  <a:pt x="18967" y="30366"/>
                </a:lnTo>
                <a:cubicBezTo>
                  <a:pt x="19743" y="30624"/>
                  <a:pt x="20519" y="30809"/>
                  <a:pt x="21333" y="30883"/>
                </a:cubicBezTo>
                <a:cubicBezTo>
                  <a:pt x="21868" y="30962"/>
                  <a:pt x="22381" y="30999"/>
                  <a:pt x="22885" y="30999"/>
                </a:cubicBezTo>
                <a:cubicBezTo>
                  <a:pt x="23322" y="30999"/>
                  <a:pt x="23751" y="30972"/>
                  <a:pt x="24180" y="30920"/>
                </a:cubicBezTo>
                <a:cubicBezTo>
                  <a:pt x="24327" y="30920"/>
                  <a:pt x="24512" y="30883"/>
                  <a:pt x="24697" y="30846"/>
                </a:cubicBezTo>
                <a:cubicBezTo>
                  <a:pt x="25067" y="30772"/>
                  <a:pt x="25474" y="30698"/>
                  <a:pt x="25843" y="30550"/>
                </a:cubicBezTo>
                <a:cubicBezTo>
                  <a:pt x="26694" y="30846"/>
                  <a:pt x="27544" y="30957"/>
                  <a:pt x="28357" y="30994"/>
                </a:cubicBezTo>
                <a:cubicBezTo>
                  <a:pt x="28320" y="31068"/>
                  <a:pt x="28320" y="31105"/>
                  <a:pt x="28320" y="31142"/>
                </a:cubicBezTo>
                <a:cubicBezTo>
                  <a:pt x="28025" y="31955"/>
                  <a:pt x="27618" y="32769"/>
                  <a:pt x="27174" y="33545"/>
                </a:cubicBezTo>
                <a:cubicBezTo>
                  <a:pt x="26989" y="33878"/>
                  <a:pt x="26804" y="34174"/>
                  <a:pt x="26583" y="34469"/>
                </a:cubicBezTo>
                <a:cubicBezTo>
                  <a:pt x="23995" y="34358"/>
                  <a:pt x="21148" y="33989"/>
                  <a:pt x="18338" y="33028"/>
                </a:cubicBezTo>
                <a:cubicBezTo>
                  <a:pt x="18301" y="33028"/>
                  <a:pt x="18227" y="32991"/>
                  <a:pt x="18190" y="32954"/>
                </a:cubicBezTo>
                <a:cubicBezTo>
                  <a:pt x="18412" y="32769"/>
                  <a:pt x="18634" y="32510"/>
                  <a:pt x="18745" y="32214"/>
                </a:cubicBezTo>
                <a:cubicBezTo>
                  <a:pt x="18893" y="31844"/>
                  <a:pt x="19004" y="31364"/>
                  <a:pt x="19004" y="30846"/>
                </a:cubicBezTo>
                <a:cubicBezTo>
                  <a:pt x="19004" y="30698"/>
                  <a:pt x="18967" y="30514"/>
                  <a:pt x="18967" y="30366"/>
                </a:cubicBezTo>
                <a:close/>
                <a:moveTo>
                  <a:pt x="4363" y="32621"/>
                </a:moveTo>
                <a:cubicBezTo>
                  <a:pt x="4437" y="32658"/>
                  <a:pt x="4511" y="32695"/>
                  <a:pt x="4585" y="32732"/>
                </a:cubicBezTo>
                <a:cubicBezTo>
                  <a:pt x="5288" y="33028"/>
                  <a:pt x="5879" y="33249"/>
                  <a:pt x="6360" y="33471"/>
                </a:cubicBezTo>
                <a:cubicBezTo>
                  <a:pt x="6840" y="33656"/>
                  <a:pt x="7210" y="33878"/>
                  <a:pt x="7395" y="34063"/>
                </a:cubicBezTo>
                <a:cubicBezTo>
                  <a:pt x="7432" y="34100"/>
                  <a:pt x="7432" y="34100"/>
                  <a:pt x="7432" y="34100"/>
                </a:cubicBezTo>
                <a:cubicBezTo>
                  <a:pt x="7469" y="34432"/>
                  <a:pt x="7543" y="34728"/>
                  <a:pt x="7617" y="35061"/>
                </a:cubicBezTo>
                <a:cubicBezTo>
                  <a:pt x="7617" y="35135"/>
                  <a:pt x="7654" y="35172"/>
                  <a:pt x="7654" y="35246"/>
                </a:cubicBezTo>
                <a:cubicBezTo>
                  <a:pt x="7506" y="35061"/>
                  <a:pt x="7284" y="34876"/>
                  <a:pt x="7062" y="34691"/>
                </a:cubicBezTo>
                <a:cubicBezTo>
                  <a:pt x="6545" y="34248"/>
                  <a:pt x="5879" y="33804"/>
                  <a:pt x="5140" y="33249"/>
                </a:cubicBezTo>
                <a:cubicBezTo>
                  <a:pt x="4881" y="33064"/>
                  <a:pt x="4622" y="32843"/>
                  <a:pt x="4363" y="32621"/>
                </a:cubicBezTo>
                <a:close/>
                <a:moveTo>
                  <a:pt x="36824" y="35246"/>
                </a:moveTo>
                <a:cubicBezTo>
                  <a:pt x="36824" y="35283"/>
                  <a:pt x="36861" y="35320"/>
                  <a:pt x="36861" y="35357"/>
                </a:cubicBezTo>
                <a:lnTo>
                  <a:pt x="36787" y="35394"/>
                </a:lnTo>
                <a:cubicBezTo>
                  <a:pt x="36787" y="35357"/>
                  <a:pt x="36787" y="35357"/>
                  <a:pt x="36787" y="35320"/>
                </a:cubicBezTo>
                <a:cubicBezTo>
                  <a:pt x="36787" y="35283"/>
                  <a:pt x="36787" y="35283"/>
                  <a:pt x="36824" y="35246"/>
                </a:cubicBezTo>
                <a:close/>
                <a:moveTo>
                  <a:pt x="17710" y="33286"/>
                </a:moveTo>
                <a:cubicBezTo>
                  <a:pt x="17858" y="33360"/>
                  <a:pt x="18042" y="33397"/>
                  <a:pt x="18190" y="33471"/>
                </a:cubicBezTo>
                <a:cubicBezTo>
                  <a:pt x="20963" y="34395"/>
                  <a:pt x="23736" y="34765"/>
                  <a:pt x="26324" y="34839"/>
                </a:cubicBezTo>
                <a:cubicBezTo>
                  <a:pt x="26213" y="34987"/>
                  <a:pt x="26102" y="35135"/>
                  <a:pt x="26028" y="35209"/>
                </a:cubicBezTo>
                <a:cubicBezTo>
                  <a:pt x="25917" y="35320"/>
                  <a:pt x="25806" y="35431"/>
                  <a:pt x="25658" y="35542"/>
                </a:cubicBezTo>
                <a:cubicBezTo>
                  <a:pt x="25511" y="35542"/>
                  <a:pt x="25363" y="35542"/>
                  <a:pt x="25215" y="35505"/>
                </a:cubicBezTo>
                <a:cubicBezTo>
                  <a:pt x="22405" y="35283"/>
                  <a:pt x="20187" y="34728"/>
                  <a:pt x="18671" y="34211"/>
                </a:cubicBezTo>
                <a:cubicBezTo>
                  <a:pt x="17821" y="33952"/>
                  <a:pt x="17229" y="33693"/>
                  <a:pt x="16822" y="33508"/>
                </a:cubicBezTo>
                <a:cubicBezTo>
                  <a:pt x="17044" y="33508"/>
                  <a:pt x="17229" y="33471"/>
                  <a:pt x="17414" y="33397"/>
                </a:cubicBezTo>
                <a:cubicBezTo>
                  <a:pt x="17488" y="33397"/>
                  <a:pt x="17599" y="33323"/>
                  <a:pt x="17710" y="33286"/>
                </a:cubicBezTo>
                <a:close/>
                <a:moveTo>
                  <a:pt x="5731" y="35985"/>
                </a:moveTo>
                <a:cubicBezTo>
                  <a:pt x="5731" y="35985"/>
                  <a:pt x="5742" y="35991"/>
                  <a:pt x="5764" y="36002"/>
                </a:cubicBezTo>
                <a:lnTo>
                  <a:pt x="5764" y="36002"/>
                </a:lnTo>
                <a:cubicBezTo>
                  <a:pt x="5747" y="35991"/>
                  <a:pt x="5736" y="35985"/>
                  <a:pt x="5731" y="35985"/>
                </a:cubicBezTo>
                <a:close/>
                <a:moveTo>
                  <a:pt x="16083" y="33397"/>
                </a:moveTo>
                <a:lnTo>
                  <a:pt x="16268" y="33434"/>
                </a:lnTo>
                <a:cubicBezTo>
                  <a:pt x="16453" y="33471"/>
                  <a:pt x="16638" y="33508"/>
                  <a:pt x="16785" y="33508"/>
                </a:cubicBezTo>
                <a:cubicBezTo>
                  <a:pt x="17155" y="33693"/>
                  <a:pt x="17784" y="33989"/>
                  <a:pt x="18671" y="34285"/>
                </a:cubicBezTo>
                <a:cubicBezTo>
                  <a:pt x="20150" y="34839"/>
                  <a:pt x="22368" y="35468"/>
                  <a:pt x="25215" y="35763"/>
                </a:cubicBezTo>
                <a:lnTo>
                  <a:pt x="25400" y="35763"/>
                </a:lnTo>
                <a:cubicBezTo>
                  <a:pt x="25141" y="35985"/>
                  <a:pt x="24845" y="36170"/>
                  <a:pt x="24586" y="36318"/>
                </a:cubicBezTo>
                <a:cubicBezTo>
                  <a:pt x="24512" y="36318"/>
                  <a:pt x="24475" y="36318"/>
                  <a:pt x="24438" y="36281"/>
                </a:cubicBezTo>
                <a:lnTo>
                  <a:pt x="24290" y="36281"/>
                </a:lnTo>
                <a:cubicBezTo>
                  <a:pt x="23958" y="36281"/>
                  <a:pt x="23551" y="36207"/>
                  <a:pt x="23107" y="36133"/>
                </a:cubicBezTo>
                <a:cubicBezTo>
                  <a:pt x="20667" y="35689"/>
                  <a:pt x="18264" y="34950"/>
                  <a:pt x="15972" y="33915"/>
                </a:cubicBezTo>
                <a:cubicBezTo>
                  <a:pt x="16009" y="33804"/>
                  <a:pt x="16009" y="33693"/>
                  <a:pt x="16046" y="33545"/>
                </a:cubicBezTo>
                <a:lnTo>
                  <a:pt x="16083" y="33397"/>
                </a:lnTo>
                <a:close/>
                <a:moveTo>
                  <a:pt x="4031" y="32843"/>
                </a:moveTo>
                <a:cubicBezTo>
                  <a:pt x="4363" y="33064"/>
                  <a:pt x="4659" y="33286"/>
                  <a:pt x="4955" y="33471"/>
                </a:cubicBezTo>
                <a:cubicBezTo>
                  <a:pt x="5731" y="33989"/>
                  <a:pt x="6397" y="34395"/>
                  <a:pt x="6951" y="34802"/>
                </a:cubicBezTo>
                <a:cubicBezTo>
                  <a:pt x="7247" y="35024"/>
                  <a:pt x="7506" y="35246"/>
                  <a:pt x="7691" y="35431"/>
                </a:cubicBezTo>
                <a:cubicBezTo>
                  <a:pt x="7839" y="35874"/>
                  <a:pt x="7986" y="36281"/>
                  <a:pt x="8171" y="36651"/>
                </a:cubicBezTo>
                <a:cubicBezTo>
                  <a:pt x="7986" y="36429"/>
                  <a:pt x="7728" y="36244"/>
                  <a:pt x="7469" y="36022"/>
                </a:cubicBezTo>
                <a:cubicBezTo>
                  <a:pt x="6840" y="35542"/>
                  <a:pt x="6064" y="35024"/>
                  <a:pt x="5251" y="34321"/>
                </a:cubicBezTo>
                <a:cubicBezTo>
                  <a:pt x="4844" y="33952"/>
                  <a:pt x="4474" y="33508"/>
                  <a:pt x="4141" y="32991"/>
                </a:cubicBezTo>
                <a:cubicBezTo>
                  <a:pt x="4104" y="32954"/>
                  <a:pt x="4067" y="32880"/>
                  <a:pt x="4031" y="32843"/>
                </a:cubicBezTo>
                <a:close/>
                <a:moveTo>
                  <a:pt x="36934" y="22047"/>
                </a:moveTo>
                <a:cubicBezTo>
                  <a:pt x="37415" y="22565"/>
                  <a:pt x="37859" y="23082"/>
                  <a:pt x="38265" y="23563"/>
                </a:cubicBezTo>
                <a:cubicBezTo>
                  <a:pt x="38820" y="24192"/>
                  <a:pt x="39338" y="24820"/>
                  <a:pt x="39892" y="25338"/>
                </a:cubicBezTo>
                <a:cubicBezTo>
                  <a:pt x="40964" y="26410"/>
                  <a:pt x="41889" y="27297"/>
                  <a:pt x="42665" y="28000"/>
                </a:cubicBezTo>
                <a:cubicBezTo>
                  <a:pt x="44181" y="29478"/>
                  <a:pt x="44957" y="30366"/>
                  <a:pt x="44957" y="30366"/>
                </a:cubicBezTo>
                <a:cubicBezTo>
                  <a:pt x="44957" y="30366"/>
                  <a:pt x="44255" y="29441"/>
                  <a:pt x="42813" y="27926"/>
                </a:cubicBezTo>
                <a:cubicBezTo>
                  <a:pt x="42073" y="27186"/>
                  <a:pt x="41186" y="26262"/>
                  <a:pt x="40151" y="25153"/>
                </a:cubicBezTo>
                <a:cubicBezTo>
                  <a:pt x="40003" y="25005"/>
                  <a:pt x="39818" y="24820"/>
                  <a:pt x="39670" y="24635"/>
                </a:cubicBezTo>
                <a:lnTo>
                  <a:pt x="39670" y="24635"/>
                </a:lnTo>
                <a:cubicBezTo>
                  <a:pt x="40336" y="25153"/>
                  <a:pt x="41075" y="25633"/>
                  <a:pt x="41889" y="26077"/>
                </a:cubicBezTo>
                <a:cubicBezTo>
                  <a:pt x="43293" y="27371"/>
                  <a:pt x="44476" y="28443"/>
                  <a:pt x="45327" y="29257"/>
                </a:cubicBezTo>
                <a:cubicBezTo>
                  <a:pt x="46288" y="30181"/>
                  <a:pt x="46843" y="30735"/>
                  <a:pt x="46843" y="30735"/>
                </a:cubicBezTo>
                <a:cubicBezTo>
                  <a:pt x="46843" y="30735"/>
                  <a:pt x="46362" y="30144"/>
                  <a:pt x="45438" y="29146"/>
                </a:cubicBezTo>
                <a:cubicBezTo>
                  <a:pt x="44846" y="28480"/>
                  <a:pt x="43996" y="27630"/>
                  <a:pt x="42998" y="26632"/>
                </a:cubicBezTo>
                <a:lnTo>
                  <a:pt x="42998" y="26632"/>
                </a:lnTo>
                <a:cubicBezTo>
                  <a:pt x="43441" y="26816"/>
                  <a:pt x="43885" y="27001"/>
                  <a:pt x="44329" y="27149"/>
                </a:cubicBezTo>
                <a:cubicBezTo>
                  <a:pt x="44440" y="27186"/>
                  <a:pt x="44550" y="27223"/>
                  <a:pt x="44661" y="27260"/>
                </a:cubicBezTo>
                <a:cubicBezTo>
                  <a:pt x="45733" y="28221"/>
                  <a:pt x="46510" y="29183"/>
                  <a:pt x="47064" y="29811"/>
                </a:cubicBezTo>
                <a:lnTo>
                  <a:pt x="47952" y="30883"/>
                </a:lnTo>
                <a:lnTo>
                  <a:pt x="47175" y="29737"/>
                </a:lnTo>
                <a:cubicBezTo>
                  <a:pt x="46769" y="29183"/>
                  <a:pt x="46251" y="28369"/>
                  <a:pt x="45475" y="27519"/>
                </a:cubicBezTo>
                <a:lnTo>
                  <a:pt x="45475" y="27519"/>
                </a:lnTo>
                <a:cubicBezTo>
                  <a:pt x="45770" y="27593"/>
                  <a:pt x="46103" y="27667"/>
                  <a:pt x="46436" y="27741"/>
                </a:cubicBezTo>
                <a:cubicBezTo>
                  <a:pt x="46658" y="28147"/>
                  <a:pt x="46954" y="28443"/>
                  <a:pt x="47212" y="28739"/>
                </a:cubicBezTo>
                <a:cubicBezTo>
                  <a:pt x="47545" y="29072"/>
                  <a:pt x="47841" y="29330"/>
                  <a:pt x="48100" y="29552"/>
                </a:cubicBezTo>
                <a:cubicBezTo>
                  <a:pt x="48617" y="29996"/>
                  <a:pt x="48913" y="30218"/>
                  <a:pt x="48913" y="30218"/>
                </a:cubicBezTo>
                <a:lnTo>
                  <a:pt x="48247" y="29478"/>
                </a:lnTo>
                <a:cubicBezTo>
                  <a:pt x="48026" y="29220"/>
                  <a:pt x="47730" y="28924"/>
                  <a:pt x="47434" y="28554"/>
                </a:cubicBezTo>
                <a:cubicBezTo>
                  <a:pt x="47286" y="28332"/>
                  <a:pt x="47138" y="28110"/>
                  <a:pt x="46954" y="27852"/>
                </a:cubicBezTo>
                <a:lnTo>
                  <a:pt x="46954" y="27852"/>
                </a:lnTo>
                <a:cubicBezTo>
                  <a:pt x="47323" y="27926"/>
                  <a:pt x="47693" y="27963"/>
                  <a:pt x="48063" y="28000"/>
                </a:cubicBezTo>
                <a:cubicBezTo>
                  <a:pt x="48358" y="28332"/>
                  <a:pt x="48617" y="28702"/>
                  <a:pt x="48913" y="29072"/>
                </a:cubicBezTo>
                <a:cubicBezTo>
                  <a:pt x="49061" y="29257"/>
                  <a:pt x="49209" y="29441"/>
                  <a:pt x="49394" y="29626"/>
                </a:cubicBezTo>
                <a:cubicBezTo>
                  <a:pt x="50429" y="30920"/>
                  <a:pt x="51316" y="31807"/>
                  <a:pt x="52203" y="32473"/>
                </a:cubicBezTo>
                <a:cubicBezTo>
                  <a:pt x="52388" y="32584"/>
                  <a:pt x="52573" y="32695"/>
                  <a:pt x="52758" y="32843"/>
                </a:cubicBezTo>
                <a:cubicBezTo>
                  <a:pt x="52092" y="32547"/>
                  <a:pt x="51538" y="32288"/>
                  <a:pt x="51057" y="32029"/>
                </a:cubicBezTo>
                <a:cubicBezTo>
                  <a:pt x="50024" y="31459"/>
                  <a:pt x="49471" y="30992"/>
                  <a:pt x="49433" y="30992"/>
                </a:cubicBezTo>
                <a:cubicBezTo>
                  <a:pt x="49432" y="30992"/>
                  <a:pt x="49432" y="30992"/>
                  <a:pt x="49431" y="30992"/>
                </a:cubicBezTo>
                <a:lnTo>
                  <a:pt x="49431" y="30992"/>
                </a:lnTo>
                <a:cubicBezTo>
                  <a:pt x="49432" y="30992"/>
                  <a:pt x="49432" y="30992"/>
                  <a:pt x="49432" y="30992"/>
                </a:cubicBezTo>
                <a:cubicBezTo>
                  <a:pt x="49464" y="30992"/>
                  <a:pt x="49946" y="31497"/>
                  <a:pt x="50946" y="32140"/>
                </a:cubicBezTo>
                <a:cubicBezTo>
                  <a:pt x="51501" y="32473"/>
                  <a:pt x="52129" y="32880"/>
                  <a:pt x="52980" y="33249"/>
                </a:cubicBezTo>
                <a:cubicBezTo>
                  <a:pt x="53423" y="33434"/>
                  <a:pt x="53941" y="33656"/>
                  <a:pt x="54496" y="33841"/>
                </a:cubicBezTo>
                <a:cubicBezTo>
                  <a:pt x="54015" y="33767"/>
                  <a:pt x="53534" y="33730"/>
                  <a:pt x="53091" y="33619"/>
                </a:cubicBezTo>
                <a:cubicBezTo>
                  <a:pt x="52055" y="33471"/>
                  <a:pt x="51168" y="33175"/>
                  <a:pt x="50466" y="32917"/>
                </a:cubicBezTo>
                <a:cubicBezTo>
                  <a:pt x="49763" y="32621"/>
                  <a:pt x="49246" y="32325"/>
                  <a:pt x="48876" y="32140"/>
                </a:cubicBezTo>
                <a:cubicBezTo>
                  <a:pt x="48543" y="31918"/>
                  <a:pt x="48358" y="31808"/>
                  <a:pt x="48358" y="31807"/>
                </a:cubicBezTo>
                <a:lnTo>
                  <a:pt x="48358" y="31807"/>
                </a:lnTo>
                <a:cubicBezTo>
                  <a:pt x="48358" y="31808"/>
                  <a:pt x="48506" y="31955"/>
                  <a:pt x="48839" y="32177"/>
                </a:cubicBezTo>
                <a:cubicBezTo>
                  <a:pt x="49172" y="32399"/>
                  <a:pt x="49689" y="32695"/>
                  <a:pt x="50355" y="33028"/>
                </a:cubicBezTo>
                <a:cubicBezTo>
                  <a:pt x="51057" y="33360"/>
                  <a:pt x="51945" y="33693"/>
                  <a:pt x="53017" y="33915"/>
                </a:cubicBezTo>
                <a:cubicBezTo>
                  <a:pt x="53719" y="34100"/>
                  <a:pt x="54496" y="34211"/>
                  <a:pt x="55383" y="34321"/>
                </a:cubicBezTo>
                <a:cubicBezTo>
                  <a:pt x="54569" y="34469"/>
                  <a:pt x="53793" y="34543"/>
                  <a:pt x="53091" y="34543"/>
                </a:cubicBezTo>
                <a:cubicBezTo>
                  <a:pt x="52932" y="34553"/>
                  <a:pt x="52776" y="34558"/>
                  <a:pt x="52623" y="34558"/>
                </a:cubicBezTo>
                <a:cubicBezTo>
                  <a:pt x="52205" y="34558"/>
                  <a:pt x="51806" y="34524"/>
                  <a:pt x="51427" y="34469"/>
                </a:cubicBezTo>
                <a:cubicBezTo>
                  <a:pt x="50909" y="34358"/>
                  <a:pt x="50466" y="34248"/>
                  <a:pt x="50059" y="34100"/>
                </a:cubicBezTo>
                <a:cubicBezTo>
                  <a:pt x="49246" y="33841"/>
                  <a:pt x="48617" y="33582"/>
                  <a:pt x="48174" y="33434"/>
                </a:cubicBezTo>
                <a:cubicBezTo>
                  <a:pt x="47767" y="33286"/>
                  <a:pt x="47508" y="33212"/>
                  <a:pt x="47508" y="33212"/>
                </a:cubicBezTo>
                <a:lnTo>
                  <a:pt x="47508" y="33212"/>
                </a:lnTo>
                <a:cubicBezTo>
                  <a:pt x="47508" y="33212"/>
                  <a:pt x="47730" y="33286"/>
                  <a:pt x="48137" y="33471"/>
                </a:cubicBezTo>
                <a:cubicBezTo>
                  <a:pt x="48580" y="33619"/>
                  <a:pt x="49172" y="33915"/>
                  <a:pt x="49948" y="34248"/>
                </a:cubicBezTo>
                <a:cubicBezTo>
                  <a:pt x="50355" y="34395"/>
                  <a:pt x="50798" y="34543"/>
                  <a:pt x="51316" y="34654"/>
                </a:cubicBezTo>
                <a:cubicBezTo>
                  <a:pt x="51834" y="34802"/>
                  <a:pt x="52425" y="34839"/>
                  <a:pt x="53054" y="34876"/>
                </a:cubicBezTo>
                <a:cubicBezTo>
                  <a:pt x="53155" y="34880"/>
                  <a:pt x="53258" y="34882"/>
                  <a:pt x="53362" y="34882"/>
                </a:cubicBezTo>
                <a:cubicBezTo>
                  <a:pt x="54243" y="34882"/>
                  <a:pt x="55212" y="34750"/>
                  <a:pt x="56270" y="34617"/>
                </a:cubicBezTo>
                <a:lnTo>
                  <a:pt x="56270" y="34617"/>
                </a:lnTo>
                <a:cubicBezTo>
                  <a:pt x="56159" y="34691"/>
                  <a:pt x="56011" y="34728"/>
                  <a:pt x="55900" y="34802"/>
                </a:cubicBezTo>
                <a:cubicBezTo>
                  <a:pt x="55531" y="34913"/>
                  <a:pt x="55161" y="35024"/>
                  <a:pt x="54791" y="35098"/>
                </a:cubicBezTo>
                <a:cubicBezTo>
                  <a:pt x="54015" y="35246"/>
                  <a:pt x="53239" y="35320"/>
                  <a:pt x="52499" y="35357"/>
                </a:cubicBezTo>
                <a:cubicBezTo>
                  <a:pt x="52284" y="35368"/>
                  <a:pt x="52073" y="35373"/>
                  <a:pt x="51866" y="35373"/>
                </a:cubicBezTo>
                <a:cubicBezTo>
                  <a:pt x="50716" y="35373"/>
                  <a:pt x="49685" y="35212"/>
                  <a:pt x="48839" y="35024"/>
                </a:cubicBezTo>
                <a:cubicBezTo>
                  <a:pt x="47841" y="34802"/>
                  <a:pt x="47101" y="34543"/>
                  <a:pt x="46584" y="34395"/>
                </a:cubicBezTo>
                <a:cubicBezTo>
                  <a:pt x="46070" y="34212"/>
                  <a:pt x="45811" y="34101"/>
                  <a:pt x="45807" y="34100"/>
                </a:cubicBezTo>
                <a:lnTo>
                  <a:pt x="45807" y="34100"/>
                </a:lnTo>
                <a:cubicBezTo>
                  <a:pt x="45811" y="34101"/>
                  <a:pt x="46069" y="34212"/>
                  <a:pt x="46547" y="34395"/>
                </a:cubicBezTo>
                <a:cubicBezTo>
                  <a:pt x="47064" y="34617"/>
                  <a:pt x="47767" y="34913"/>
                  <a:pt x="48765" y="35172"/>
                </a:cubicBezTo>
                <a:cubicBezTo>
                  <a:pt x="49699" y="35414"/>
                  <a:pt x="50827" y="35656"/>
                  <a:pt x="52179" y="35656"/>
                </a:cubicBezTo>
                <a:cubicBezTo>
                  <a:pt x="52272" y="35656"/>
                  <a:pt x="52367" y="35655"/>
                  <a:pt x="52462" y="35652"/>
                </a:cubicBezTo>
                <a:cubicBezTo>
                  <a:pt x="52943" y="35652"/>
                  <a:pt x="53423" y="35615"/>
                  <a:pt x="53941" y="35578"/>
                </a:cubicBezTo>
                <a:lnTo>
                  <a:pt x="53941" y="35578"/>
                </a:lnTo>
                <a:cubicBezTo>
                  <a:pt x="53571" y="35652"/>
                  <a:pt x="53239" y="35726"/>
                  <a:pt x="52869" y="35800"/>
                </a:cubicBezTo>
                <a:cubicBezTo>
                  <a:pt x="52116" y="35926"/>
                  <a:pt x="51422" y="35968"/>
                  <a:pt x="50787" y="35968"/>
                </a:cubicBezTo>
                <a:cubicBezTo>
                  <a:pt x="50300" y="35968"/>
                  <a:pt x="49848" y="35943"/>
                  <a:pt x="49431" y="35911"/>
                </a:cubicBezTo>
                <a:cubicBezTo>
                  <a:pt x="48469" y="35800"/>
                  <a:pt x="47730" y="35652"/>
                  <a:pt x="47249" y="35542"/>
                </a:cubicBezTo>
                <a:cubicBezTo>
                  <a:pt x="46732" y="35431"/>
                  <a:pt x="46473" y="35357"/>
                  <a:pt x="46473" y="35357"/>
                </a:cubicBezTo>
                <a:lnTo>
                  <a:pt x="46473" y="35357"/>
                </a:lnTo>
                <a:cubicBezTo>
                  <a:pt x="46473" y="35357"/>
                  <a:pt x="46732" y="35468"/>
                  <a:pt x="47212" y="35578"/>
                </a:cubicBezTo>
                <a:cubicBezTo>
                  <a:pt x="47693" y="35726"/>
                  <a:pt x="48395" y="35911"/>
                  <a:pt x="49357" y="36059"/>
                </a:cubicBezTo>
                <a:cubicBezTo>
                  <a:pt x="49969" y="36139"/>
                  <a:pt x="50659" y="36200"/>
                  <a:pt x="51440" y="36200"/>
                </a:cubicBezTo>
                <a:cubicBezTo>
                  <a:pt x="51742" y="36200"/>
                  <a:pt x="52058" y="36191"/>
                  <a:pt x="52388" y="36170"/>
                </a:cubicBezTo>
                <a:lnTo>
                  <a:pt x="52388" y="36170"/>
                </a:lnTo>
                <a:cubicBezTo>
                  <a:pt x="51316" y="36429"/>
                  <a:pt x="50059" y="36651"/>
                  <a:pt x="48728" y="36688"/>
                </a:cubicBezTo>
                <a:cubicBezTo>
                  <a:pt x="47952" y="36688"/>
                  <a:pt x="47138" y="36577"/>
                  <a:pt x="46362" y="36429"/>
                </a:cubicBezTo>
                <a:lnTo>
                  <a:pt x="46288" y="36392"/>
                </a:lnTo>
                <a:cubicBezTo>
                  <a:pt x="46140" y="36355"/>
                  <a:pt x="45992" y="36318"/>
                  <a:pt x="45844" y="36281"/>
                </a:cubicBezTo>
                <a:lnTo>
                  <a:pt x="45770" y="36281"/>
                </a:lnTo>
                <a:cubicBezTo>
                  <a:pt x="44846" y="36022"/>
                  <a:pt x="43885" y="35578"/>
                  <a:pt x="42961" y="35061"/>
                </a:cubicBezTo>
                <a:cubicBezTo>
                  <a:pt x="42517" y="34765"/>
                  <a:pt x="42073" y="34469"/>
                  <a:pt x="41630" y="34174"/>
                </a:cubicBezTo>
                <a:cubicBezTo>
                  <a:pt x="41408" y="34026"/>
                  <a:pt x="41186" y="33841"/>
                  <a:pt x="40964" y="33693"/>
                </a:cubicBezTo>
                <a:cubicBezTo>
                  <a:pt x="40779" y="33545"/>
                  <a:pt x="40595" y="33397"/>
                  <a:pt x="40410" y="33212"/>
                </a:cubicBezTo>
                <a:cubicBezTo>
                  <a:pt x="39781" y="32584"/>
                  <a:pt x="39190" y="31844"/>
                  <a:pt x="38598" y="30920"/>
                </a:cubicBezTo>
                <a:cubicBezTo>
                  <a:pt x="38191" y="30292"/>
                  <a:pt x="37859" y="29626"/>
                  <a:pt x="37526" y="28924"/>
                </a:cubicBezTo>
                <a:cubicBezTo>
                  <a:pt x="37526" y="28480"/>
                  <a:pt x="37526" y="28036"/>
                  <a:pt x="37489" y="27630"/>
                </a:cubicBezTo>
                <a:lnTo>
                  <a:pt x="37489" y="27630"/>
                </a:lnTo>
                <a:cubicBezTo>
                  <a:pt x="38081" y="28739"/>
                  <a:pt x="38672" y="29737"/>
                  <a:pt x="39301" y="30624"/>
                </a:cubicBezTo>
                <a:cubicBezTo>
                  <a:pt x="40077" y="31771"/>
                  <a:pt x="40890" y="32658"/>
                  <a:pt x="41667" y="33286"/>
                </a:cubicBezTo>
                <a:cubicBezTo>
                  <a:pt x="42406" y="33915"/>
                  <a:pt x="43072" y="34285"/>
                  <a:pt x="43515" y="34543"/>
                </a:cubicBezTo>
                <a:cubicBezTo>
                  <a:pt x="43959" y="34765"/>
                  <a:pt x="44218" y="34876"/>
                  <a:pt x="44218" y="34876"/>
                </a:cubicBezTo>
                <a:cubicBezTo>
                  <a:pt x="44218" y="34876"/>
                  <a:pt x="43959" y="34765"/>
                  <a:pt x="43552" y="34506"/>
                </a:cubicBezTo>
                <a:cubicBezTo>
                  <a:pt x="43109" y="34248"/>
                  <a:pt x="42480" y="33841"/>
                  <a:pt x="41778" y="33175"/>
                </a:cubicBezTo>
                <a:cubicBezTo>
                  <a:pt x="41075" y="32547"/>
                  <a:pt x="40299" y="31660"/>
                  <a:pt x="39559" y="30514"/>
                </a:cubicBezTo>
                <a:cubicBezTo>
                  <a:pt x="38857" y="29367"/>
                  <a:pt x="38154" y="28036"/>
                  <a:pt x="37452" y="26484"/>
                </a:cubicBezTo>
                <a:cubicBezTo>
                  <a:pt x="37415" y="26410"/>
                  <a:pt x="37415" y="26336"/>
                  <a:pt x="37415" y="26225"/>
                </a:cubicBezTo>
                <a:cubicBezTo>
                  <a:pt x="37415" y="26114"/>
                  <a:pt x="37378" y="26003"/>
                  <a:pt x="37378" y="25855"/>
                </a:cubicBezTo>
                <a:lnTo>
                  <a:pt x="37378" y="25855"/>
                </a:lnTo>
                <a:cubicBezTo>
                  <a:pt x="37563" y="26188"/>
                  <a:pt x="37748" y="26484"/>
                  <a:pt x="37933" y="26779"/>
                </a:cubicBezTo>
                <a:cubicBezTo>
                  <a:pt x="38339" y="27445"/>
                  <a:pt x="38746" y="28000"/>
                  <a:pt x="39153" y="28554"/>
                </a:cubicBezTo>
                <a:cubicBezTo>
                  <a:pt x="40003" y="29589"/>
                  <a:pt x="40779" y="30440"/>
                  <a:pt x="41445" y="31142"/>
                </a:cubicBezTo>
                <a:cubicBezTo>
                  <a:pt x="42776" y="32473"/>
                  <a:pt x="43663" y="33064"/>
                  <a:pt x="43663" y="33064"/>
                </a:cubicBezTo>
                <a:cubicBezTo>
                  <a:pt x="43663" y="33064"/>
                  <a:pt x="42850" y="32436"/>
                  <a:pt x="41593" y="31068"/>
                </a:cubicBezTo>
                <a:cubicBezTo>
                  <a:pt x="40964" y="30366"/>
                  <a:pt x="40225" y="29478"/>
                  <a:pt x="39448" y="28406"/>
                </a:cubicBezTo>
                <a:cubicBezTo>
                  <a:pt x="39042" y="27852"/>
                  <a:pt x="38635" y="27260"/>
                  <a:pt x="38265" y="26632"/>
                </a:cubicBezTo>
                <a:cubicBezTo>
                  <a:pt x="37896" y="25966"/>
                  <a:pt x="37526" y="25264"/>
                  <a:pt x="37230" y="24487"/>
                </a:cubicBezTo>
                <a:cubicBezTo>
                  <a:pt x="37193" y="24155"/>
                  <a:pt x="37119" y="23859"/>
                  <a:pt x="37082" y="23563"/>
                </a:cubicBezTo>
                <a:lnTo>
                  <a:pt x="37082" y="23563"/>
                </a:lnTo>
                <a:cubicBezTo>
                  <a:pt x="37230" y="23822"/>
                  <a:pt x="37415" y="24081"/>
                  <a:pt x="37600" y="24339"/>
                </a:cubicBezTo>
                <a:cubicBezTo>
                  <a:pt x="38118" y="25042"/>
                  <a:pt x="38672" y="25633"/>
                  <a:pt x="39116" y="26225"/>
                </a:cubicBezTo>
                <a:cubicBezTo>
                  <a:pt x="40077" y="27408"/>
                  <a:pt x="40927" y="28369"/>
                  <a:pt x="41667" y="29146"/>
                </a:cubicBezTo>
                <a:cubicBezTo>
                  <a:pt x="43109" y="30698"/>
                  <a:pt x="43959" y="31512"/>
                  <a:pt x="43959" y="31512"/>
                </a:cubicBezTo>
                <a:cubicBezTo>
                  <a:pt x="43959" y="31512"/>
                  <a:pt x="43183" y="30698"/>
                  <a:pt x="41815" y="29072"/>
                </a:cubicBezTo>
                <a:cubicBezTo>
                  <a:pt x="41112" y="28258"/>
                  <a:pt x="40299" y="27260"/>
                  <a:pt x="39375" y="26077"/>
                </a:cubicBezTo>
                <a:cubicBezTo>
                  <a:pt x="38968" y="25449"/>
                  <a:pt x="38413" y="24820"/>
                  <a:pt x="37933" y="24155"/>
                </a:cubicBezTo>
                <a:cubicBezTo>
                  <a:pt x="37489" y="23526"/>
                  <a:pt x="37082" y="22824"/>
                  <a:pt x="36934" y="22047"/>
                </a:cubicBezTo>
                <a:close/>
                <a:moveTo>
                  <a:pt x="16157" y="35135"/>
                </a:moveTo>
                <a:lnTo>
                  <a:pt x="16157" y="35135"/>
                </a:lnTo>
                <a:cubicBezTo>
                  <a:pt x="16268" y="35172"/>
                  <a:pt x="16379" y="35209"/>
                  <a:pt x="16490" y="35283"/>
                </a:cubicBezTo>
                <a:cubicBezTo>
                  <a:pt x="17044" y="35615"/>
                  <a:pt x="17525" y="36059"/>
                  <a:pt x="17932" y="36503"/>
                </a:cubicBezTo>
                <a:cubicBezTo>
                  <a:pt x="18005" y="36577"/>
                  <a:pt x="18079" y="36688"/>
                  <a:pt x="18153" y="36762"/>
                </a:cubicBezTo>
                <a:cubicBezTo>
                  <a:pt x="17599" y="36540"/>
                  <a:pt x="17081" y="36281"/>
                  <a:pt x="16711" y="35911"/>
                </a:cubicBezTo>
                <a:cubicBezTo>
                  <a:pt x="16453" y="35689"/>
                  <a:pt x="16268" y="35431"/>
                  <a:pt x="16157" y="35135"/>
                </a:cubicBezTo>
                <a:close/>
                <a:moveTo>
                  <a:pt x="17747" y="35726"/>
                </a:moveTo>
                <a:lnTo>
                  <a:pt x="17747" y="35726"/>
                </a:lnTo>
                <a:cubicBezTo>
                  <a:pt x="17821" y="35763"/>
                  <a:pt x="17932" y="35800"/>
                  <a:pt x="18005" y="35837"/>
                </a:cubicBezTo>
                <a:cubicBezTo>
                  <a:pt x="18523" y="36281"/>
                  <a:pt x="19004" y="36725"/>
                  <a:pt x="19447" y="37131"/>
                </a:cubicBezTo>
                <a:cubicBezTo>
                  <a:pt x="19225" y="37094"/>
                  <a:pt x="19004" y="37020"/>
                  <a:pt x="18782" y="36983"/>
                </a:cubicBezTo>
                <a:cubicBezTo>
                  <a:pt x="18597" y="36725"/>
                  <a:pt x="18412" y="36466"/>
                  <a:pt x="18190" y="36207"/>
                </a:cubicBezTo>
                <a:cubicBezTo>
                  <a:pt x="18042" y="36059"/>
                  <a:pt x="17895" y="35911"/>
                  <a:pt x="17747" y="35726"/>
                </a:cubicBezTo>
                <a:close/>
                <a:moveTo>
                  <a:pt x="18930" y="36170"/>
                </a:moveTo>
                <a:cubicBezTo>
                  <a:pt x="19262" y="36244"/>
                  <a:pt x="19558" y="36355"/>
                  <a:pt x="19854" y="36429"/>
                </a:cubicBezTo>
                <a:cubicBezTo>
                  <a:pt x="20224" y="36614"/>
                  <a:pt x="20630" y="36872"/>
                  <a:pt x="21111" y="37205"/>
                </a:cubicBezTo>
                <a:cubicBezTo>
                  <a:pt x="20988" y="37205"/>
                  <a:pt x="20881" y="37222"/>
                  <a:pt x="20791" y="37222"/>
                </a:cubicBezTo>
                <a:cubicBezTo>
                  <a:pt x="20745" y="37222"/>
                  <a:pt x="20704" y="37218"/>
                  <a:pt x="20667" y="37205"/>
                </a:cubicBezTo>
                <a:cubicBezTo>
                  <a:pt x="20446" y="37205"/>
                  <a:pt x="20224" y="37205"/>
                  <a:pt x="20002" y="37168"/>
                </a:cubicBezTo>
                <a:cubicBezTo>
                  <a:pt x="19669" y="36872"/>
                  <a:pt x="19336" y="36503"/>
                  <a:pt x="18930" y="36170"/>
                </a:cubicBezTo>
                <a:close/>
                <a:moveTo>
                  <a:pt x="36380" y="37501"/>
                </a:moveTo>
                <a:lnTo>
                  <a:pt x="36417" y="37797"/>
                </a:lnTo>
                <a:cubicBezTo>
                  <a:pt x="36380" y="37760"/>
                  <a:pt x="36343" y="37723"/>
                  <a:pt x="36306" y="37686"/>
                </a:cubicBezTo>
                <a:lnTo>
                  <a:pt x="36380" y="37501"/>
                </a:lnTo>
                <a:close/>
                <a:moveTo>
                  <a:pt x="36195" y="38056"/>
                </a:moveTo>
                <a:cubicBezTo>
                  <a:pt x="36306" y="38129"/>
                  <a:pt x="36417" y="38203"/>
                  <a:pt x="36491" y="38277"/>
                </a:cubicBezTo>
                <a:cubicBezTo>
                  <a:pt x="36565" y="38499"/>
                  <a:pt x="36602" y="38758"/>
                  <a:pt x="36639" y="39017"/>
                </a:cubicBezTo>
                <a:cubicBezTo>
                  <a:pt x="36454" y="38869"/>
                  <a:pt x="36269" y="38758"/>
                  <a:pt x="36084" y="38610"/>
                </a:cubicBezTo>
                <a:cubicBezTo>
                  <a:pt x="36084" y="38573"/>
                  <a:pt x="36047" y="38536"/>
                  <a:pt x="36010" y="38536"/>
                </a:cubicBezTo>
                <a:cubicBezTo>
                  <a:pt x="36047" y="38388"/>
                  <a:pt x="36084" y="38277"/>
                  <a:pt x="36158" y="38129"/>
                </a:cubicBezTo>
                <a:lnTo>
                  <a:pt x="36195" y="38056"/>
                </a:lnTo>
                <a:close/>
                <a:moveTo>
                  <a:pt x="47878" y="37908"/>
                </a:moveTo>
                <a:lnTo>
                  <a:pt x="47878" y="37908"/>
                </a:lnTo>
                <a:cubicBezTo>
                  <a:pt x="47730" y="38166"/>
                  <a:pt x="47582" y="38388"/>
                  <a:pt x="47471" y="38573"/>
                </a:cubicBezTo>
                <a:cubicBezTo>
                  <a:pt x="47175" y="38980"/>
                  <a:pt x="46880" y="39276"/>
                  <a:pt x="46621" y="39534"/>
                </a:cubicBezTo>
                <a:cubicBezTo>
                  <a:pt x="46621" y="39460"/>
                  <a:pt x="46621" y="39423"/>
                  <a:pt x="46621" y="39386"/>
                </a:cubicBezTo>
                <a:cubicBezTo>
                  <a:pt x="46658" y="39128"/>
                  <a:pt x="46658" y="38906"/>
                  <a:pt x="46695" y="38684"/>
                </a:cubicBezTo>
                <a:cubicBezTo>
                  <a:pt x="46954" y="38536"/>
                  <a:pt x="47249" y="38388"/>
                  <a:pt x="47545" y="38203"/>
                </a:cubicBezTo>
                <a:cubicBezTo>
                  <a:pt x="47656" y="38093"/>
                  <a:pt x="47767" y="38019"/>
                  <a:pt x="47878" y="37908"/>
                </a:cubicBezTo>
                <a:close/>
                <a:moveTo>
                  <a:pt x="43930" y="39758"/>
                </a:moveTo>
                <a:cubicBezTo>
                  <a:pt x="43914" y="39831"/>
                  <a:pt x="43910" y="39867"/>
                  <a:pt x="43922" y="39867"/>
                </a:cubicBezTo>
                <a:lnTo>
                  <a:pt x="43930" y="39758"/>
                </a:lnTo>
                <a:close/>
                <a:moveTo>
                  <a:pt x="47545" y="38943"/>
                </a:moveTo>
                <a:cubicBezTo>
                  <a:pt x="47545" y="38943"/>
                  <a:pt x="47508" y="38980"/>
                  <a:pt x="47508" y="39017"/>
                </a:cubicBezTo>
                <a:cubicBezTo>
                  <a:pt x="47212" y="39682"/>
                  <a:pt x="46806" y="40200"/>
                  <a:pt x="46473" y="40607"/>
                </a:cubicBezTo>
                <a:lnTo>
                  <a:pt x="46436" y="40607"/>
                </a:lnTo>
                <a:cubicBezTo>
                  <a:pt x="46510" y="40348"/>
                  <a:pt x="46547" y="40089"/>
                  <a:pt x="46584" y="39793"/>
                </a:cubicBezTo>
                <a:cubicBezTo>
                  <a:pt x="46880" y="39571"/>
                  <a:pt x="47212" y="39276"/>
                  <a:pt x="47545" y="38943"/>
                </a:cubicBezTo>
                <a:close/>
                <a:moveTo>
                  <a:pt x="35640" y="39497"/>
                </a:moveTo>
                <a:cubicBezTo>
                  <a:pt x="36047" y="39793"/>
                  <a:pt x="36491" y="40089"/>
                  <a:pt x="36897" y="40348"/>
                </a:cubicBezTo>
                <a:cubicBezTo>
                  <a:pt x="36971" y="40680"/>
                  <a:pt x="37008" y="41013"/>
                  <a:pt x="37082" y="41346"/>
                </a:cubicBezTo>
                <a:cubicBezTo>
                  <a:pt x="36565" y="41013"/>
                  <a:pt x="35973" y="40607"/>
                  <a:pt x="35382" y="40126"/>
                </a:cubicBezTo>
                <a:cubicBezTo>
                  <a:pt x="35456" y="39904"/>
                  <a:pt x="35530" y="39719"/>
                  <a:pt x="35640" y="39497"/>
                </a:cubicBezTo>
                <a:close/>
                <a:moveTo>
                  <a:pt x="35271" y="40385"/>
                </a:moveTo>
                <a:cubicBezTo>
                  <a:pt x="35936" y="40865"/>
                  <a:pt x="36528" y="41272"/>
                  <a:pt x="37119" y="41605"/>
                </a:cubicBezTo>
                <a:cubicBezTo>
                  <a:pt x="37156" y="41790"/>
                  <a:pt x="37193" y="42011"/>
                  <a:pt x="37230" y="42196"/>
                </a:cubicBezTo>
                <a:cubicBezTo>
                  <a:pt x="36897" y="42011"/>
                  <a:pt x="36528" y="41827"/>
                  <a:pt x="36158" y="41531"/>
                </a:cubicBezTo>
                <a:cubicBezTo>
                  <a:pt x="35825" y="41309"/>
                  <a:pt x="35456" y="41013"/>
                  <a:pt x="35086" y="40717"/>
                </a:cubicBezTo>
                <a:cubicBezTo>
                  <a:pt x="35160" y="40607"/>
                  <a:pt x="35197" y="40496"/>
                  <a:pt x="35271" y="40385"/>
                </a:cubicBezTo>
                <a:close/>
                <a:moveTo>
                  <a:pt x="47915" y="38869"/>
                </a:moveTo>
                <a:cubicBezTo>
                  <a:pt x="47693" y="39904"/>
                  <a:pt x="47286" y="40828"/>
                  <a:pt x="46732" y="41679"/>
                </a:cubicBezTo>
                <a:cubicBezTo>
                  <a:pt x="46510" y="41974"/>
                  <a:pt x="46288" y="42233"/>
                  <a:pt x="46066" y="42529"/>
                </a:cubicBezTo>
                <a:cubicBezTo>
                  <a:pt x="45992" y="42566"/>
                  <a:pt x="45955" y="42603"/>
                  <a:pt x="45918" y="42640"/>
                </a:cubicBezTo>
                <a:cubicBezTo>
                  <a:pt x="46103" y="42085"/>
                  <a:pt x="46288" y="41494"/>
                  <a:pt x="46399" y="40865"/>
                </a:cubicBezTo>
                <a:cubicBezTo>
                  <a:pt x="46473" y="40828"/>
                  <a:pt x="46547" y="40754"/>
                  <a:pt x="46621" y="40680"/>
                </a:cubicBezTo>
                <a:cubicBezTo>
                  <a:pt x="46990" y="40311"/>
                  <a:pt x="47434" y="39830"/>
                  <a:pt x="47804" y="39128"/>
                </a:cubicBezTo>
                <a:cubicBezTo>
                  <a:pt x="47841" y="39054"/>
                  <a:pt x="47878" y="38943"/>
                  <a:pt x="47915" y="38869"/>
                </a:cubicBezTo>
                <a:close/>
                <a:moveTo>
                  <a:pt x="34938" y="41087"/>
                </a:moveTo>
                <a:lnTo>
                  <a:pt x="34938" y="41087"/>
                </a:lnTo>
                <a:cubicBezTo>
                  <a:pt x="35308" y="41346"/>
                  <a:pt x="35677" y="41605"/>
                  <a:pt x="36010" y="41827"/>
                </a:cubicBezTo>
                <a:cubicBezTo>
                  <a:pt x="36454" y="42085"/>
                  <a:pt x="36861" y="42307"/>
                  <a:pt x="37267" y="42455"/>
                </a:cubicBezTo>
                <a:cubicBezTo>
                  <a:pt x="37267" y="42529"/>
                  <a:pt x="37304" y="42640"/>
                  <a:pt x="37304" y="42751"/>
                </a:cubicBezTo>
                <a:cubicBezTo>
                  <a:pt x="37341" y="42899"/>
                  <a:pt x="37341" y="43047"/>
                  <a:pt x="37341" y="43157"/>
                </a:cubicBezTo>
                <a:cubicBezTo>
                  <a:pt x="37193" y="43084"/>
                  <a:pt x="37008" y="43010"/>
                  <a:pt x="36824" y="42936"/>
                </a:cubicBezTo>
                <a:cubicBezTo>
                  <a:pt x="36491" y="42751"/>
                  <a:pt x="36158" y="42529"/>
                  <a:pt x="35751" y="42307"/>
                </a:cubicBezTo>
                <a:cubicBezTo>
                  <a:pt x="35530" y="41937"/>
                  <a:pt x="35271" y="41568"/>
                  <a:pt x="35012" y="41198"/>
                </a:cubicBezTo>
                <a:cubicBezTo>
                  <a:pt x="34975" y="41161"/>
                  <a:pt x="34975" y="41124"/>
                  <a:pt x="34938" y="41087"/>
                </a:cubicBezTo>
                <a:close/>
                <a:moveTo>
                  <a:pt x="36121" y="42936"/>
                </a:moveTo>
                <a:cubicBezTo>
                  <a:pt x="36343" y="43010"/>
                  <a:pt x="36528" y="43121"/>
                  <a:pt x="36713" y="43194"/>
                </a:cubicBezTo>
                <a:cubicBezTo>
                  <a:pt x="36971" y="43305"/>
                  <a:pt x="37193" y="43379"/>
                  <a:pt x="37378" y="43453"/>
                </a:cubicBezTo>
                <a:cubicBezTo>
                  <a:pt x="37415" y="43564"/>
                  <a:pt x="37415" y="43712"/>
                  <a:pt x="37415" y="43823"/>
                </a:cubicBezTo>
                <a:cubicBezTo>
                  <a:pt x="37415" y="43934"/>
                  <a:pt x="37452" y="44045"/>
                  <a:pt x="37452" y="44156"/>
                </a:cubicBezTo>
                <a:cubicBezTo>
                  <a:pt x="37193" y="44119"/>
                  <a:pt x="36897" y="44045"/>
                  <a:pt x="36639" y="43934"/>
                </a:cubicBezTo>
                <a:cubicBezTo>
                  <a:pt x="36491" y="43601"/>
                  <a:pt x="36306" y="43268"/>
                  <a:pt x="36121" y="42936"/>
                </a:cubicBezTo>
                <a:close/>
                <a:moveTo>
                  <a:pt x="23109" y="44520"/>
                </a:moveTo>
                <a:cubicBezTo>
                  <a:pt x="23108" y="44521"/>
                  <a:pt x="23107" y="44523"/>
                  <a:pt x="23107" y="44525"/>
                </a:cubicBezTo>
                <a:cubicBezTo>
                  <a:pt x="23107" y="44523"/>
                  <a:pt x="23108" y="44521"/>
                  <a:pt x="23109" y="44520"/>
                </a:cubicBezTo>
                <a:close/>
                <a:moveTo>
                  <a:pt x="36824" y="44414"/>
                </a:moveTo>
                <a:cubicBezTo>
                  <a:pt x="37045" y="44451"/>
                  <a:pt x="37267" y="44451"/>
                  <a:pt x="37452" y="44488"/>
                </a:cubicBezTo>
                <a:cubicBezTo>
                  <a:pt x="37452" y="44636"/>
                  <a:pt x="37452" y="44747"/>
                  <a:pt x="37452" y="44895"/>
                </a:cubicBezTo>
                <a:cubicBezTo>
                  <a:pt x="37304" y="44895"/>
                  <a:pt x="37156" y="44858"/>
                  <a:pt x="37008" y="44821"/>
                </a:cubicBezTo>
                <a:cubicBezTo>
                  <a:pt x="36934" y="44710"/>
                  <a:pt x="36897" y="44562"/>
                  <a:pt x="36824" y="44414"/>
                </a:cubicBezTo>
                <a:close/>
                <a:moveTo>
                  <a:pt x="7802" y="45635"/>
                </a:moveTo>
                <a:cubicBezTo>
                  <a:pt x="7802" y="45636"/>
                  <a:pt x="7802" y="45637"/>
                  <a:pt x="7802" y="45637"/>
                </a:cubicBezTo>
                <a:lnTo>
                  <a:pt x="7802" y="45637"/>
                </a:lnTo>
                <a:cubicBezTo>
                  <a:pt x="7802" y="45636"/>
                  <a:pt x="7802" y="45636"/>
                  <a:pt x="7802" y="45635"/>
                </a:cubicBezTo>
                <a:close/>
                <a:moveTo>
                  <a:pt x="37415" y="45302"/>
                </a:moveTo>
                <a:cubicBezTo>
                  <a:pt x="37415" y="45450"/>
                  <a:pt x="37378" y="45561"/>
                  <a:pt x="37378" y="45708"/>
                </a:cubicBezTo>
                <a:cubicBezTo>
                  <a:pt x="37378" y="45745"/>
                  <a:pt x="37341" y="45782"/>
                  <a:pt x="37341" y="45819"/>
                </a:cubicBezTo>
                <a:lnTo>
                  <a:pt x="37304" y="45819"/>
                </a:lnTo>
                <a:cubicBezTo>
                  <a:pt x="37304" y="45819"/>
                  <a:pt x="37267" y="45782"/>
                  <a:pt x="37267" y="45782"/>
                </a:cubicBezTo>
                <a:cubicBezTo>
                  <a:pt x="37230" y="45635"/>
                  <a:pt x="37193" y="45450"/>
                  <a:pt x="37156" y="45302"/>
                </a:cubicBezTo>
                <a:close/>
                <a:moveTo>
                  <a:pt x="37378" y="31992"/>
                </a:moveTo>
                <a:cubicBezTo>
                  <a:pt x="37637" y="32473"/>
                  <a:pt x="37933" y="32880"/>
                  <a:pt x="38228" y="33286"/>
                </a:cubicBezTo>
                <a:cubicBezTo>
                  <a:pt x="38672" y="33878"/>
                  <a:pt x="39116" y="34395"/>
                  <a:pt x="39522" y="34876"/>
                </a:cubicBezTo>
                <a:cubicBezTo>
                  <a:pt x="40373" y="35874"/>
                  <a:pt x="41038" y="36762"/>
                  <a:pt x="41445" y="37575"/>
                </a:cubicBezTo>
                <a:cubicBezTo>
                  <a:pt x="41889" y="38351"/>
                  <a:pt x="42073" y="39054"/>
                  <a:pt x="42184" y="39534"/>
                </a:cubicBezTo>
                <a:cubicBezTo>
                  <a:pt x="42258" y="40015"/>
                  <a:pt x="42258" y="40274"/>
                  <a:pt x="42258" y="40274"/>
                </a:cubicBezTo>
                <a:cubicBezTo>
                  <a:pt x="42258" y="40274"/>
                  <a:pt x="42258" y="40015"/>
                  <a:pt x="42221" y="39534"/>
                </a:cubicBezTo>
                <a:cubicBezTo>
                  <a:pt x="42147" y="39054"/>
                  <a:pt x="41999" y="38351"/>
                  <a:pt x="41630" y="37538"/>
                </a:cubicBezTo>
                <a:cubicBezTo>
                  <a:pt x="41223" y="36688"/>
                  <a:pt x="40595" y="35763"/>
                  <a:pt x="39818" y="34728"/>
                </a:cubicBezTo>
                <a:cubicBezTo>
                  <a:pt x="39411" y="34211"/>
                  <a:pt x="38968" y="33693"/>
                  <a:pt x="38561" y="33064"/>
                </a:cubicBezTo>
                <a:cubicBezTo>
                  <a:pt x="38450" y="32954"/>
                  <a:pt x="38376" y="32806"/>
                  <a:pt x="38265" y="32658"/>
                </a:cubicBezTo>
                <a:lnTo>
                  <a:pt x="38265" y="32658"/>
                </a:lnTo>
                <a:cubicBezTo>
                  <a:pt x="38635" y="33101"/>
                  <a:pt x="38968" y="33471"/>
                  <a:pt x="39301" y="33767"/>
                </a:cubicBezTo>
                <a:cubicBezTo>
                  <a:pt x="39448" y="33915"/>
                  <a:pt x="39633" y="34026"/>
                  <a:pt x="39781" y="34137"/>
                </a:cubicBezTo>
                <a:lnTo>
                  <a:pt x="39744" y="34174"/>
                </a:lnTo>
                <a:cubicBezTo>
                  <a:pt x="40373" y="34876"/>
                  <a:pt x="40927" y="35542"/>
                  <a:pt x="41334" y="36133"/>
                </a:cubicBezTo>
                <a:cubicBezTo>
                  <a:pt x="41778" y="36762"/>
                  <a:pt x="42110" y="37316"/>
                  <a:pt x="42295" y="37797"/>
                </a:cubicBezTo>
                <a:cubicBezTo>
                  <a:pt x="42702" y="38758"/>
                  <a:pt x="42776" y="39386"/>
                  <a:pt x="42776" y="39386"/>
                </a:cubicBezTo>
                <a:cubicBezTo>
                  <a:pt x="42776" y="39386"/>
                  <a:pt x="42776" y="38795"/>
                  <a:pt x="42443" y="37760"/>
                </a:cubicBezTo>
                <a:cubicBezTo>
                  <a:pt x="42295" y="37242"/>
                  <a:pt x="42036" y="36651"/>
                  <a:pt x="41630" y="35985"/>
                </a:cubicBezTo>
                <a:cubicBezTo>
                  <a:pt x="41408" y="35652"/>
                  <a:pt x="41149" y="35283"/>
                  <a:pt x="40890" y="34913"/>
                </a:cubicBezTo>
                <a:lnTo>
                  <a:pt x="40890" y="34913"/>
                </a:lnTo>
                <a:cubicBezTo>
                  <a:pt x="40927" y="34950"/>
                  <a:pt x="40964" y="34987"/>
                  <a:pt x="41001" y="34987"/>
                </a:cubicBezTo>
                <a:cubicBezTo>
                  <a:pt x="41371" y="35283"/>
                  <a:pt x="41741" y="35505"/>
                  <a:pt x="42110" y="35726"/>
                </a:cubicBezTo>
                <a:cubicBezTo>
                  <a:pt x="42332" y="36133"/>
                  <a:pt x="42554" y="36503"/>
                  <a:pt x="42739" y="36836"/>
                </a:cubicBezTo>
                <a:cubicBezTo>
                  <a:pt x="42998" y="37353"/>
                  <a:pt x="43183" y="37797"/>
                  <a:pt x="43293" y="38203"/>
                </a:cubicBezTo>
                <a:cubicBezTo>
                  <a:pt x="43478" y="39017"/>
                  <a:pt x="43367" y="39497"/>
                  <a:pt x="43367" y="39497"/>
                </a:cubicBezTo>
                <a:cubicBezTo>
                  <a:pt x="43367" y="39497"/>
                  <a:pt x="43515" y="39054"/>
                  <a:pt x="43441" y="38203"/>
                </a:cubicBezTo>
                <a:cubicBezTo>
                  <a:pt x="43404" y="37797"/>
                  <a:pt x="43256" y="37279"/>
                  <a:pt x="42998" y="36725"/>
                </a:cubicBezTo>
                <a:cubicBezTo>
                  <a:pt x="42924" y="36503"/>
                  <a:pt x="42850" y="36318"/>
                  <a:pt x="42739" y="36096"/>
                </a:cubicBezTo>
                <a:lnTo>
                  <a:pt x="42739" y="36096"/>
                </a:lnTo>
                <a:cubicBezTo>
                  <a:pt x="43072" y="36281"/>
                  <a:pt x="43404" y="36466"/>
                  <a:pt x="43737" y="36614"/>
                </a:cubicBezTo>
                <a:cubicBezTo>
                  <a:pt x="44070" y="37464"/>
                  <a:pt x="44033" y="38240"/>
                  <a:pt x="43996" y="38832"/>
                </a:cubicBezTo>
                <a:lnTo>
                  <a:pt x="43930" y="39758"/>
                </a:lnTo>
                <a:lnTo>
                  <a:pt x="43930" y="39758"/>
                </a:lnTo>
                <a:cubicBezTo>
                  <a:pt x="43962" y="39611"/>
                  <a:pt x="44045" y="39315"/>
                  <a:pt x="44144" y="38869"/>
                </a:cubicBezTo>
                <a:cubicBezTo>
                  <a:pt x="44218" y="38536"/>
                  <a:pt x="44292" y="38093"/>
                  <a:pt x="44292" y="37612"/>
                </a:cubicBezTo>
                <a:cubicBezTo>
                  <a:pt x="44292" y="37353"/>
                  <a:pt x="44255" y="37094"/>
                  <a:pt x="44218" y="36799"/>
                </a:cubicBezTo>
                <a:lnTo>
                  <a:pt x="44218" y="36799"/>
                </a:lnTo>
                <a:cubicBezTo>
                  <a:pt x="44366" y="36872"/>
                  <a:pt x="44513" y="36909"/>
                  <a:pt x="44661" y="36983"/>
                </a:cubicBezTo>
                <a:cubicBezTo>
                  <a:pt x="44735" y="37464"/>
                  <a:pt x="44772" y="37945"/>
                  <a:pt x="44772" y="38425"/>
                </a:cubicBezTo>
                <a:cubicBezTo>
                  <a:pt x="44735" y="39091"/>
                  <a:pt x="44698" y="39682"/>
                  <a:pt x="44587" y="40237"/>
                </a:cubicBezTo>
                <a:cubicBezTo>
                  <a:pt x="44366" y="41383"/>
                  <a:pt x="43996" y="42307"/>
                  <a:pt x="43589" y="43010"/>
                </a:cubicBezTo>
                <a:cubicBezTo>
                  <a:pt x="43183" y="43749"/>
                  <a:pt x="42702" y="44193"/>
                  <a:pt x="42369" y="44488"/>
                </a:cubicBezTo>
                <a:cubicBezTo>
                  <a:pt x="42036" y="44747"/>
                  <a:pt x="41815" y="44821"/>
                  <a:pt x="41815" y="44821"/>
                </a:cubicBezTo>
                <a:cubicBezTo>
                  <a:pt x="41815" y="44821"/>
                  <a:pt x="42036" y="44747"/>
                  <a:pt x="42406" y="44525"/>
                </a:cubicBezTo>
                <a:cubicBezTo>
                  <a:pt x="42739" y="44267"/>
                  <a:pt x="43219" y="43823"/>
                  <a:pt x="43700" y="43157"/>
                </a:cubicBezTo>
                <a:cubicBezTo>
                  <a:pt x="44144" y="42455"/>
                  <a:pt x="44587" y="41531"/>
                  <a:pt x="44846" y="40348"/>
                </a:cubicBezTo>
                <a:cubicBezTo>
                  <a:pt x="44994" y="39793"/>
                  <a:pt x="45105" y="39165"/>
                  <a:pt x="45142" y="38462"/>
                </a:cubicBezTo>
                <a:cubicBezTo>
                  <a:pt x="45142" y="38056"/>
                  <a:pt x="45142" y="37575"/>
                  <a:pt x="45105" y="37131"/>
                </a:cubicBezTo>
                <a:lnTo>
                  <a:pt x="45105" y="37131"/>
                </a:lnTo>
                <a:cubicBezTo>
                  <a:pt x="45253" y="37168"/>
                  <a:pt x="45438" y="37205"/>
                  <a:pt x="45586" y="37279"/>
                </a:cubicBezTo>
                <a:lnTo>
                  <a:pt x="45623" y="37279"/>
                </a:lnTo>
                <a:cubicBezTo>
                  <a:pt x="45623" y="37945"/>
                  <a:pt x="45586" y="38610"/>
                  <a:pt x="45512" y="39239"/>
                </a:cubicBezTo>
                <a:cubicBezTo>
                  <a:pt x="45327" y="40791"/>
                  <a:pt x="44920" y="42159"/>
                  <a:pt x="44329" y="43342"/>
                </a:cubicBezTo>
                <a:cubicBezTo>
                  <a:pt x="43848" y="44378"/>
                  <a:pt x="43146" y="45302"/>
                  <a:pt x="42332" y="46041"/>
                </a:cubicBezTo>
                <a:cubicBezTo>
                  <a:pt x="42073" y="46263"/>
                  <a:pt x="41778" y="46485"/>
                  <a:pt x="41482" y="46707"/>
                </a:cubicBezTo>
                <a:cubicBezTo>
                  <a:pt x="40632" y="47261"/>
                  <a:pt x="39707" y="47668"/>
                  <a:pt x="38672" y="47927"/>
                </a:cubicBezTo>
                <a:cubicBezTo>
                  <a:pt x="38746" y="47853"/>
                  <a:pt x="38857" y="47816"/>
                  <a:pt x="38931" y="47779"/>
                </a:cubicBezTo>
                <a:cubicBezTo>
                  <a:pt x="39633" y="47409"/>
                  <a:pt x="40114" y="46965"/>
                  <a:pt x="40484" y="46596"/>
                </a:cubicBezTo>
                <a:cubicBezTo>
                  <a:pt x="41223" y="45820"/>
                  <a:pt x="41519" y="45265"/>
                  <a:pt x="41519" y="45265"/>
                </a:cubicBezTo>
                <a:lnTo>
                  <a:pt x="41519" y="45265"/>
                </a:lnTo>
                <a:cubicBezTo>
                  <a:pt x="41519" y="45265"/>
                  <a:pt x="41186" y="45746"/>
                  <a:pt x="40410" y="46448"/>
                </a:cubicBezTo>
                <a:cubicBezTo>
                  <a:pt x="40003" y="46781"/>
                  <a:pt x="39485" y="47187"/>
                  <a:pt x="38820" y="47483"/>
                </a:cubicBezTo>
                <a:cubicBezTo>
                  <a:pt x="38820" y="47520"/>
                  <a:pt x="38783" y="47520"/>
                  <a:pt x="38746" y="47520"/>
                </a:cubicBezTo>
                <a:cubicBezTo>
                  <a:pt x="39190" y="47113"/>
                  <a:pt x="39522" y="46707"/>
                  <a:pt x="39744" y="46337"/>
                </a:cubicBezTo>
                <a:cubicBezTo>
                  <a:pt x="40003" y="45893"/>
                  <a:pt x="40114" y="45524"/>
                  <a:pt x="40188" y="45265"/>
                </a:cubicBezTo>
                <a:cubicBezTo>
                  <a:pt x="40225" y="45008"/>
                  <a:pt x="40225" y="44860"/>
                  <a:pt x="40225" y="44858"/>
                </a:cubicBezTo>
                <a:lnTo>
                  <a:pt x="40225" y="44858"/>
                </a:lnTo>
                <a:cubicBezTo>
                  <a:pt x="40225" y="44860"/>
                  <a:pt x="40224" y="45008"/>
                  <a:pt x="40151" y="45265"/>
                </a:cubicBezTo>
                <a:cubicBezTo>
                  <a:pt x="40077" y="45487"/>
                  <a:pt x="39929" y="45819"/>
                  <a:pt x="39633" y="46226"/>
                </a:cubicBezTo>
                <a:cubicBezTo>
                  <a:pt x="39338" y="46596"/>
                  <a:pt x="38931" y="47039"/>
                  <a:pt x="38376" y="47446"/>
                </a:cubicBezTo>
                <a:cubicBezTo>
                  <a:pt x="38191" y="47594"/>
                  <a:pt x="37970" y="47705"/>
                  <a:pt x="37711" y="47853"/>
                </a:cubicBezTo>
                <a:cubicBezTo>
                  <a:pt x="37822" y="47742"/>
                  <a:pt x="37933" y="47631"/>
                  <a:pt x="38007" y="47520"/>
                </a:cubicBezTo>
                <a:cubicBezTo>
                  <a:pt x="38376" y="47002"/>
                  <a:pt x="38561" y="46485"/>
                  <a:pt x="38709" y="46041"/>
                </a:cubicBezTo>
                <a:cubicBezTo>
                  <a:pt x="39005" y="45191"/>
                  <a:pt x="39042" y="44710"/>
                  <a:pt x="39042" y="44710"/>
                </a:cubicBezTo>
                <a:lnTo>
                  <a:pt x="39042" y="44710"/>
                </a:lnTo>
                <a:cubicBezTo>
                  <a:pt x="39042" y="44710"/>
                  <a:pt x="38931" y="45191"/>
                  <a:pt x="38598" y="45967"/>
                </a:cubicBezTo>
                <a:cubicBezTo>
                  <a:pt x="38524" y="46152"/>
                  <a:pt x="38413" y="46337"/>
                  <a:pt x="38302" y="46522"/>
                </a:cubicBezTo>
                <a:cubicBezTo>
                  <a:pt x="38376" y="46300"/>
                  <a:pt x="38413" y="46078"/>
                  <a:pt x="38450" y="45856"/>
                </a:cubicBezTo>
                <a:cubicBezTo>
                  <a:pt x="38524" y="45339"/>
                  <a:pt x="38524" y="44784"/>
                  <a:pt x="38487" y="44156"/>
                </a:cubicBezTo>
                <a:cubicBezTo>
                  <a:pt x="38450" y="43601"/>
                  <a:pt x="38339" y="43084"/>
                  <a:pt x="38265" y="42603"/>
                </a:cubicBezTo>
                <a:cubicBezTo>
                  <a:pt x="38044" y="41420"/>
                  <a:pt x="37785" y="40348"/>
                  <a:pt x="37563" y="39423"/>
                </a:cubicBezTo>
                <a:cubicBezTo>
                  <a:pt x="37415" y="38721"/>
                  <a:pt x="37230" y="38056"/>
                  <a:pt x="37119" y="37464"/>
                </a:cubicBezTo>
                <a:cubicBezTo>
                  <a:pt x="37082" y="37242"/>
                  <a:pt x="37045" y="37020"/>
                  <a:pt x="37008" y="36799"/>
                </a:cubicBezTo>
                <a:lnTo>
                  <a:pt x="37008" y="36799"/>
                </a:lnTo>
                <a:cubicBezTo>
                  <a:pt x="37341" y="37575"/>
                  <a:pt x="37637" y="38351"/>
                  <a:pt x="37896" y="39017"/>
                </a:cubicBezTo>
                <a:cubicBezTo>
                  <a:pt x="38302" y="40089"/>
                  <a:pt x="38561" y="41013"/>
                  <a:pt x="38746" y="41753"/>
                </a:cubicBezTo>
                <a:cubicBezTo>
                  <a:pt x="39116" y="43305"/>
                  <a:pt x="39153" y="44193"/>
                  <a:pt x="39153" y="44193"/>
                </a:cubicBezTo>
                <a:cubicBezTo>
                  <a:pt x="39153" y="44193"/>
                  <a:pt x="39190" y="43342"/>
                  <a:pt x="38894" y="41790"/>
                </a:cubicBezTo>
                <a:cubicBezTo>
                  <a:pt x="38746" y="41013"/>
                  <a:pt x="38524" y="40052"/>
                  <a:pt x="38191" y="38980"/>
                </a:cubicBezTo>
                <a:cubicBezTo>
                  <a:pt x="37859" y="37908"/>
                  <a:pt x="37415" y="36688"/>
                  <a:pt x="36897" y="35394"/>
                </a:cubicBezTo>
                <a:lnTo>
                  <a:pt x="36897" y="35394"/>
                </a:lnTo>
                <a:cubicBezTo>
                  <a:pt x="37008" y="35578"/>
                  <a:pt x="37119" y="35763"/>
                  <a:pt x="37230" y="35948"/>
                </a:cubicBezTo>
                <a:cubicBezTo>
                  <a:pt x="37526" y="36318"/>
                  <a:pt x="37785" y="36651"/>
                  <a:pt x="38007" y="36946"/>
                </a:cubicBezTo>
                <a:cubicBezTo>
                  <a:pt x="38487" y="37575"/>
                  <a:pt x="38783" y="38166"/>
                  <a:pt x="39005" y="38684"/>
                </a:cubicBezTo>
                <a:cubicBezTo>
                  <a:pt x="39448" y="39682"/>
                  <a:pt x="39633" y="40274"/>
                  <a:pt x="39633" y="40274"/>
                </a:cubicBezTo>
                <a:cubicBezTo>
                  <a:pt x="39633" y="40274"/>
                  <a:pt x="39522" y="39682"/>
                  <a:pt x="39153" y="38647"/>
                </a:cubicBezTo>
                <a:cubicBezTo>
                  <a:pt x="38968" y="38129"/>
                  <a:pt x="38709" y="37464"/>
                  <a:pt x="38265" y="36799"/>
                </a:cubicBezTo>
                <a:cubicBezTo>
                  <a:pt x="38044" y="36466"/>
                  <a:pt x="37822" y="36133"/>
                  <a:pt x="37563" y="35763"/>
                </a:cubicBezTo>
                <a:cubicBezTo>
                  <a:pt x="37341" y="35394"/>
                  <a:pt x="37119" y="34987"/>
                  <a:pt x="36971" y="34543"/>
                </a:cubicBezTo>
                <a:cubicBezTo>
                  <a:pt x="36971" y="34432"/>
                  <a:pt x="37008" y="34321"/>
                  <a:pt x="37008" y="34248"/>
                </a:cubicBezTo>
                <a:cubicBezTo>
                  <a:pt x="37156" y="34395"/>
                  <a:pt x="37267" y="34580"/>
                  <a:pt x="37415" y="34765"/>
                </a:cubicBezTo>
                <a:cubicBezTo>
                  <a:pt x="37748" y="35209"/>
                  <a:pt x="38081" y="35652"/>
                  <a:pt x="38413" y="36096"/>
                </a:cubicBezTo>
                <a:cubicBezTo>
                  <a:pt x="38709" y="36466"/>
                  <a:pt x="38968" y="36836"/>
                  <a:pt x="39227" y="37168"/>
                </a:cubicBezTo>
                <a:cubicBezTo>
                  <a:pt x="39338" y="37279"/>
                  <a:pt x="39411" y="37390"/>
                  <a:pt x="39485" y="37538"/>
                </a:cubicBezTo>
                <a:cubicBezTo>
                  <a:pt x="40114" y="38425"/>
                  <a:pt x="40558" y="39202"/>
                  <a:pt x="40742" y="39904"/>
                </a:cubicBezTo>
                <a:cubicBezTo>
                  <a:pt x="40890" y="40496"/>
                  <a:pt x="40964" y="41124"/>
                  <a:pt x="40890" y="41716"/>
                </a:cubicBezTo>
                <a:cubicBezTo>
                  <a:pt x="40816" y="42048"/>
                  <a:pt x="40779" y="42270"/>
                  <a:pt x="40742" y="42344"/>
                </a:cubicBezTo>
                <a:cubicBezTo>
                  <a:pt x="40742" y="42381"/>
                  <a:pt x="40742" y="42381"/>
                  <a:pt x="40742" y="42418"/>
                </a:cubicBezTo>
                <a:cubicBezTo>
                  <a:pt x="40742" y="42455"/>
                  <a:pt x="40742" y="42455"/>
                  <a:pt x="40779" y="42455"/>
                </a:cubicBezTo>
                <a:cubicBezTo>
                  <a:pt x="40779" y="42529"/>
                  <a:pt x="40816" y="42529"/>
                  <a:pt x="40890" y="42529"/>
                </a:cubicBezTo>
                <a:cubicBezTo>
                  <a:pt x="40927" y="42529"/>
                  <a:pt x="41001" y="42492"/>
                  <a:pt x="41001" y="42418"/>
                </a:cubicBezTo>
                <a:cubicBezTo>
                  <a:pt x="41038" y="42344"/>
                  <a:pt x="41149" y="42122"/>
                  <a:pt x="41260" y="41790"/>
                </a:cubicBezTo>
                <a:cubicBezTo>
                  <a:pt x="41445" y="41161"/>
                  <a:pt x="41482" y="40459"/>
                  <a:pt x="41371" y="39793"/>
                </a:cubicBezTo>
                <a:lnTo>
                  <a:pt x="41371" y="39756"/>
                </a:lnTo>
                <a:cubicBezTo>
                  <a:pt x="41297" y="39276"/>
                  <a:pt x="41112" y="38758"/>
                  <a:pt x="40890" y="38203"/>
                </a:cubicBezTo>
                <a:cubicBezTo>
                  <a:pt x="40705" y="37834"/>
                  <a:pt x="40521" y="37427"/>
                  <a:pt x="40262" y="37020"/>
                </a:cubicBezTo>
                <a:cubicBezTo>
                  <a:pt x="39781" y="36244"/>
                  <a:pt x="39227" y="35468"/>
                  <a:pt x="38635" y="34691"/>
                </a:cubicBezTo>
                <a:cubicBezTo>
                  <a:pt x="38487" y="34506"/>
                  <a:pt x="38376" y="34321"/>
                  <a:pt x="38228" y="34137"/>
                </a:cubicBezTo>
                <a:cubicBezTo>
                  <a:pt x="37859" y="33619"/>
                  <a:pt x="37526" y="33175"/>
                  <a:pt x="37267" y="32769"/>
                </a:cubicBezTo>
                <a:cubicBezTo>
                  <a:pt x="37304" y="32510"/>
                  <a:pt x="37341" y="32251"/>
                  <a:pt x="37378" y="31992"/>
                </a:cubicBezTo>
                <a:close/>
                <a:moveTo>
                  <a:pt x="5916" y="49590"/>
                </a:moveTo>
                <a:cubicBezTo>
                  <a:pt x="5916" y="49627"/>
                  <a:pt x="5916" y="49627"/>
                  <a:pt x="5916" y="49664"/>
                </a:cubicBezTo>
                <a:cubicBezTo>
                  <a:pt x="5916" y="49627"/>
                  <a:pt x="5879" y="49627"/>
                  <a:pt x="5879" y="49590"/>
                </a:cubicBezTo>
                <a:close/>
                <a:moveTo>
                  <a:pt x="9148" y="47378"/>
                </a:moveTo>
                <a:cubicBezTo>
                  <a:pt x="9718" y="47378"/>
                  <a:pt x="10343" y="47573"/>
                  <a:pt x="10944" y="47964"/>
                </a:cubicBezTo>
                <a:cubicBezTo>
                  <a:pt x="11092" y="48038"/>
                  <a:pt x="11240" y="48149"/>
                  <a:pt x="11425" y="48296"/>
                </a:cubicBezTo>
                <a:lnTo>
                  <a:pt x="11499" y="48333"/>
                </a:lnTo>
                <a:cubicBezTo>
                  <a:pt x="11757" y="48518"/>
                  <a:pt x="11979" y="48703"/>
                  <a:pt x="12201" y="48814"/>
                </a:cubicBezTo>
                <a:cubicBezTo>
                  <a:pt x="12645" y="49073"/>
                  <a:pt x="13125" y="49332"/>
                  <a:pt x="13606" y="49516"/>
                </a:cubicBezTo>
                <a:cubicBezTo>
                  <a:pt x="11573" y="50219"/>
                  <a:pt x="10094" y="50884"/>
                  <a:pt x="8911" y="51587"/>
                </a:cubicBezTo>
                <a:cubicBezTo>
                  <a:pt x="8874" y="51439"/>
                  <a:pt x="8800" y="51291"/>
                  <a:pt x="8689" y="51217"/>
                </a:cubicBezTo>
                <a:cubicBezTo>
                  <a:pt x="8652" y="51180"/>
                  <a:pt x="8652" y="51180"/>
                  <a:pt x="8615" y="51143"/>
                </a:cubicBezTo>
                <a:lnTo>
                  <a:pt x="8578" y="51143"/>
                </a:lnTo>
                <a:cubicBezTo>
                  <a:pt x="8541" y="51143"/>
                  <a:pt x="8504" y="51106"/>
                  <a:pt x="8467" y="51106"/>
                </a:cubicBezTo>
                <a:cubicBezTo>
                  <a:pt x="8430" y="51106"/>
                  <a:pt x="8356" y="51069"/>
                  <a:pt x="8208" y="51032"/>
                </a:cubicBezTo>
                <a:cubicBezTo>
                  <a:pt x="8060" y="50958"/>
                  <a:pt x="7765" y="50884"/>
                  <a:pt x="7506" y="50663"/>
                </a:cubicBezTo>
                <a:cubicBezTo>
                  <a:pt x="7247" y="50515"/>
                  <a:pt x="6951" y="50219"/>
                  <a:pt x="6840" y="49775"/>
                </a:cubicBezTo>
                <a:cubicBezTo>
                  <a:pt x="6729" y="49369"/>
                  <a:pt x="6877" y="48814"/>
                  <a:pt x="7173" y="48370"/>
                </a:cubicBezTo>
                <a:cubicBezTo>
                  <a:pt x="7543" y="47853"/>
                  <a:pt x="8134" y="47520"/>
                  <a:pt x="8763" y="47409"/>
                </a:cubicBezTo>
                <a:cubicBezTo>
                  <a:pt x="8888" y="47388"/>
                  <a:pt x="9016" y="47378"/>
                  <a:pt x="9148" y="47378"/>
                </a:cubicBezTo>
                <a:close/>
                <a:moveTo>
                  <a:pt x="36676" y="49443"/>
                </a:moveTo>
                <a:cubicBezTo>
                  <a:pt x="36602" y="50589"/>
                  <a:pt x="36417" y="51661"/>
                  <a:pt x="36158" y="52585"/>
                </a:cubicBezTo>
                <a:cubicBezTo>
                  <a:pt x="36269" y="51402"/>
                  <a:pt x="36195" y="50404"/>
                  <a:pt x="36047" y="49553"/>
                </a:cubicBezTo>
                <a:cubicBezTo>
                  <a:pt x="36047" y="49516"/>
                  <a:pt x="36047" y="49479"/>
                  <a:pt x="36047" y="49443"/>
                </a:cubicBezTo>
                <a:close/>
                <a:moveTo>
                  <a:pt x="35899" y="49443"/>
                </a:moveTo>
                <a:cubicBezTo>
                  <a:pt x="35899" y="49516"/>
                  <a:pt x="35899" y="49553"/>
                  <a:pt x="35899" y="49627"/>
                </a:cubicBezTo>
                <a:cubicBezTo>
                  <a:pt x="36010" y="50552"/>
                  <a:pt x="36047" y="51735"/>
                  <a:pt x="35825" y="53066"/>
                </a:cubicBezTo>
                <a:cubicBezTo>
                  <a:pt x="35751" y="53398"/>
                  <a:pt x="35677" y="53768"/>
                  <a:pt x="35604" y="54138"/>
                </a:cubicBezTo>
                <a:cubicBezTo>
                  <a:pt x="35640" y="53620"/>
                  <a:pt x="35677" y="53140"/>
                  <a:pt x="35677" y="52659"/>
                </a:cubicBezTo>
                <a:cubicBezTo>
                  <a:pt x="35714" y="51439"/>
                  <a:pt x="35530" y="50367"/>
                  <a:pt x="35308" y="49443"/>
                </a:cubicBezTo>
                <a:close/>
                <a:moveTo>
                  <a:pt x="34420" y="42159"/>
                </a:moveTo>
                <a:cubicBezTo>
                  <a:pt x="34642" y="42492"/>
                  <a:pt x="34864" y="42825"/>
                  <a:pt x="35049" y="43157"/>
                </a:cubicBezTo>
                <a:cubicBezTo>
                  <a:pt x="35604" y="44082"/>
                  <a:pt x="36010" y="45043"/>
                  <a:pt x="36306" y="45967"/>
                </a:cubicBezTo>
                <a:lnTo>
                  <a:pt x="36306" y="46041"/>
                </a:lnTo>
                <a:cubicBezTo>
                  <a:pt x="36343" y="46189"/>
                  <a:pt x="36380" y="46337"/>
                  <a:pt x="36417" y="46485"/>
                </a:cubicBezTo>
                <a:lnTo>
                  <a:pt x="36417" y="46559"/>
                </a:lnTo>
                <a:cubicBezTo>
                  <a:pt x="36491" y="46818"/>
                  <a:pt x="36528" y="47113"/>
                  <a:pt x="36565" y="47372"/>
                </a:cubicBezTo>
                <a:lnTo>
                  <a:pt x="36417" y="47520"/>
                </a:lnTo>
                <a:lnTo>
                  <a:pt x="35751" y="47927"/>
                </a:lnTo>
                <a:cubicBezTo>
                  <a:pt x="35677" y="47742"/>
                  <a:pt x="35640" y="47557"/>
                  <a:pt x="35604" y="47409"/>
                </a:cubicBezTo>
                <a:cubicBezTo>
                  <a:pt x="35457" y="46932"/>
                  <a:pt x="35383" y="46673"/>
                  <a:pt x="35382" y="46670"/>
                </a:cubicBezTo>
                <a:lnTo>
                  <a:pt x="35382" y="46670"/>
                </a:lnTo>
                <a:cubicBezTo>
                  <a:pt x="35383" y="46673"/>
                  <a:pt x="35456" y="46932"/>
                  <a:pt x="35567" y="47409"/>
                </a:cubicBezTo>
                <a:cubicBezTo>
                  <a:pt x="35604" y="47594"/>
                  <a:pt x="35640" y="47779"/>
                  <a:pt x="35677" y="48001"/>
                </a:cubicBezTo>
                <a:lnTo>
                  <a:pt x="35012" y="48370"/>
                </a:lnTo>
                <a:cubicBezTo>
                  <a:pt x="34790" y="47668"/>
                  <a:pt x="34605" y="47150"/>
                  <a:pt x="34420" y="46744"/>
                </a:cubicBezTo>
                <a:cubicBezTo>
                  <a:pt x="34236" y="46263"/>
                  <a:pt x="34125" y="46004"/>
                  <a:pt x="34125" y="46004"/>
                </a:cubicBezTo>
                <a:lnTo>
                  <a:pt x="34125" y="46004"/>
                </a:lnTo>
                <a:cubicBezTo>
                  <a:pt x="34125" y="46004"/>
                  <a:pt x="34199" y="46263"/>
                  <a:pt x="34383" y="46781"/>
                </a:cubicBezTo>
                <a:cubicBezTo>
                  <a:pt x="34531" y="47187"/>
                  <a:pt x="34716" y="47742"/>
                  <a:pt x="34901" y="48444"/>
                </a:cubicBezTo>
                <a:lnTo>
                  <a:pt x="34347" y="48777"/>
                </a:lnTo>
                <a:lnTo>
                  <a:pt x="34310" y="48777"/>
                </a:lnTo>
                <a:cubicBezTo>
                  <a:pt x="34125" y="48777"/>
                  <a:pt x="34014" y="48925"/>
                  <a:pt x="33977" y="49110"/>
                </a:cubicBezTo>
                <a:cubicBezTo>
                  <a:pt x="33977" y="49295"/>
                  <a:pt x="34125" y="49443"/>
                  <a:pt x="34273" y="49443"/>
                </a:cubicBezTo>
                <a:lnTo>
                  <a:pt x="35123" y="49443"/>
                </a:lnTo>
                <a:cubicBezTo>
                  <a:pt x="35308" y="50367"/>
                  <a:pt x="35456" y="51476"/>
                  <a:pt x="35382" y="52696"/>
                </a:cubicBezTo>
                <a:cubicBezTo>
                  <a:pt x="35308" y="53435"/>
                  <a:pt x="35271" y="54175"/>
                  <a:pt x="35123" y="54988"/>
                </a:cubicBezTo>
                <a:cubicBezTo>
                  <a:pt x="35049" y="55358"/>
                  <a:pt x="34938" y="55728"/>
                  <a:pt x="34827" y="56097"/>
                </a:cubicBezTo>
                <a:cubicBezTo>
                  <a:pt x="34753" y="56208"/>
                  <a:pt x="34679" y="56356"/>
                  <a:pt x="34642" y="56467"/>
                </a:cubicBezTo>
                <a:cubicBezTo>
                  <a:pt x="34790" y="55284"/>
                  <a:pt x="34901" y="54212"/>
                  <a:pt x="34864" y="53251"/>
                </a:cubicBezTo>
                <a:cubicBezTo>
                  <a:pt x="34864" y="52622"/>
                  <a:pt x="34790" y="52030"/>
                  <a:pt x="34679" y="51513"/>
                </a:cubicBezTo>
                <a:cubicBezTo>
                  <a:pt x="34568" y="50995"/>
                  <a:pt x="34420" y="50552"/>
                  <a:pt x="34236" y="50145"/>
                </a:cubicBezTo>
                <a:cubicBezTo>
                  <a:pt x="33940" y="49332"/>
                  <a:pt x="33644" y="48740"/>
                  <a:pt x="33459" y="48333"/>
                </a:cubicBezTo>
                <a:cubicBezTo>
                  <a:pt x="33311" y="47927"/>
                  <a:pt x="33237" y="47705"/>
                  <a:pt x="33237" y="47705"/>
                </a:cubicBezTo>
                <a:lnTo>
                  <a:pt x="33237" y="47705"/>
                </a:lnTo>
                <a:cubicBezTo>
                  <a:pt x="33237" y="47705"/>
                  <a:pt x="33274" y="47927"/>
                  <a:pt x="33422" y="48370"/>
                </a:cubicBezTo>
                <a:cubicBezTo>
                  <a:pt x="33570" y="48814"/>
                  <a:pt x="33829" y="49443"/>
                  <a:pt x="34125" y="50256"/>
                </a:cubicBezTo>
                <a:cubicBezTo>
                  <a:pt x="34236" y="50663"/>
                  <a:pt x="34383" y="51106"/>
                  <a:pt x="34457" y="51624"/>
                </a:cubicBezTo>
                <a:cubicBezTo>
                  <a:pt x="34568" y="52104"/>
                  <a:pt x="34568" y="52696"/>
                  <a:pt x="34568" y="53287"/>
                </a:cubicBezTo>
                <a:cubicBezTo>
                  <a:pt x="34568" y="53990"/>
                  <a:pt x="34457" y="54766"/>
                  <a:pt x="34347" y="55543"/>
                </a:cubicBezTo>
                <a:cubicBezTo>
                  <a:pt x="34236" y="54692"/>
                  <a:pt x="34088" y="53916"/>
                  <a:pt x="33940" y="53214"/>
                </a:cubicBezTo>
                <a:cubicBezTo>
                  <a:pt x="33718" y="52141"/>
                  <a:pt x="33385" y="51254"/>
                  <a:pt x="33053" y="50552"/>
                </a:cubicBezTo>
                <a:cubicBezTo>
                  <a:pt x="32720" y="49849"/>
                  <a:pt x="32387" y="49369"/>
                  <a:pt x="32165" y="49036"/>
                </a:cubicBezTo>
                <a:cubicBezTo>
                  <a:pt x="31943" y="48703"/>
                  <a:pt x="31833" y="48555"/>
                  <a:pt x="31832" y="48555"/>
                </a:cubicBezTo>
                <a:lnTo>
                  <a:pt x="31832" y="48555"/>
                </a:lnTo>
                <a:cubicBezTo>
                  <a:pt x="31833" y="48555"/>
                  <a:pt x="31943" y="48740"/>
                  <a:pt x="32165" y="49073"/>
                </a:cubicBezTo>
                <a:cubicBezTo>
                  <a:pt x="32350" y="49443"/>
                  <a:pt x="32646" y="49960"/>
                  <a:pt x="32942" y="50663"/>
                </a:cubicBezTo>
                <a:cubicBezTo>
                  <a:pt x="33200" y="51365"/>
                  <a:pt x="33459" y="52252"/>
                  <a:pt x="33644" y="53287"/>
                </a:cubicBezTo>
                <a:cubicBezTo>
                  <a:pt x="33718" y="53731"/>
                  <a:pt x="33792" y="54212"/>
                  <a:pt x="33866" y="54692"/>
                </a:cubicBezTo>
                <a:cubicBezTo>
                  <a:pt x="33681" y="54138"/>
                  <a:pt x="33459" y="53620"/>
                  <a:pt x="33237" y="53140"/>
                </a:cubicBezTo>
                <a:cubicBezTo>
                  <a:pt x="32868" y="52326"/>
                  <a:pt x="32498" y="51661"/>
                  <a:pt x="32165" y="51143"/>
                </a:cubicBezTo>
                <a:cubicBezTo>
                  <a:pt x="31463" y="50108"/>
                  <a:pt x="30982" y="49628"/>
                  <a:pt x="30982" y="49627"/>
                </a:cubicBezTo>
                <a:lnTo>
                  <a:pt x="30982" y="49627"/>
                </a:lnTo>
                <a:cubicBezTo>
                  <a:pt x="30982" y="49628"/>
                  <a:pt x="31426" y="50182"/>
                  <a:pt x="32054" y="51254"/>
                </a:cubicBezTo>
                <a:cubicBezTo>
                  <a:pt x="32313" y="51735"/>
                  <a:pt x="32572" y="52289"/>
                  <a:pt x="32831" y="52955"/>
                </a:cubicBezTo>
                <a:cubicBezTo>
                  <a:pt x="32720" y="52770"/>
                  <a:pt x="32609" y="52585"/>
                  <a:pt x="32461" y="52400"/>
                </a:cubicBezTo>
                <a:cubicBezTo>
                  <a:pt x="31832" y="51513"/>
                  <a:pt x="30945" y="50626"/>
                  <a:pt x="29651" y="49553"/>
                </a:cubicBezTo>
                <a:cubicBezTo>
                  <a:pt x="29614" y="49553"/>
                  <a:pt x="29577" y="49516"/>
                  <a:pt x="29577" y="49516"/>
                </a:cubicBezTo>
                <a:cubicBezTo>
                  <a:pt x="29725" y="49332"/>
                  <a:pt x="29873" y="49110"/>
                  <a:pt x="30058" y="48925"/>
                </a:cubicBezTo>
                <a:lnTo>
                  <a:pt x="30243" y="49110"/>
                </a:lnTo>
                <a:cubicBezTo>
                  <a:pt x="30243" y="49110"/>
                  <a:pt x="30206" y="49036"/>
                  <a:pt x="30095" y="48888"/>
                </a:cubicBezTo>
                <a:cubicBezTo>
                  <a:pt x="30317" y="48629"/>
                  <a:pt x="30539" y="48333"/>
                  <a:pt x="30760" y="48038"/>
                </a:cubicBezTo>
                <a:cubicBezTo>
                  <a:pt x="31241" y="47446"/>
                  <a:pt x="31685" y="46818"/>
                  <a:pt x="32128" y="46152"/>
                </a:cubicBezTo>
                <a:cubicBezTo>
                  <a:pt x="32794" y="45117"/>
                  <a:pt x="33422" y="44045"/>
                  <a:pt x="34014" y="42973"/>
                </a:cubicBezTo>
                <a:cubicBezTo>
                  <a:pt x="34236" y="43268"/>
                  <a:pt x="34383" y="43527"/>
                  <a:pt x="34531" y="43749"/>
                </a:cubicBezTo>
                <a:cubicBezTo>
                  <a:pt x="34790" y="44156"/>
                  <a:pt x="34901" y="44414"/>
                  <a:pt x="34901" y="44414"/>
                </a:cubicBezTo>
                <a:cubicBezTo>
                  <a:pt x="34901" y="44414"/>
                  <a:pt x="34790" y="44156"/>
                  <a:pt x="34568" y="43712"/>
                </a:cubicBezTo>
                <a:cubicBezTo>
                  <a:pt x="34420" y="43453"/>
                  <a:pt x="34273" y="43194"/>
                  <a:pt x="34051" y="42862"/>
                </a:cubicBezTo>
                <a:cubicBezTo>
                  <a:pt x="34199" y="42640"/>
                  <a:pt x="34310" y="42381"/>
                  <a:pt x="34420" y="42159"/>
                </a:cubicBezTo>
                <a:close/>
                <a:moveTo>
                  <a:pt x="23847" y="54397"/>
                </a:moveTo>
                <a:cubicBezTo>
                  <a:pt x="23699" y="54951"/>
                  <a:pt x="23477" y="55543"/>
                  <a:pt x="23218" y="56134"/>
                </a:cubicBezTo>
                <a:cubicBezTo>
                  <a:pt x="22812" y="57095"/>
                  <a:pt x="22331" y="58131"/>
                  <a:pt x="21666" y="59129"/>
                </a:cubicBezTo>
                <a:cubicBezTo>
                  <a:pt x="21370" y="59536"/>
                  <a:pt x="21074" y="59942"/>
                  <a:pt x="20704" y="60349"/>
                </a:cubicBezTo>
                <a:cubicBezTo>
                  <a:pt x="20741" y="60127"/>
                  <a:pt x="20778" y="59905"/>
                  <a:pt x="20852" y="59683"/>
                </a:cubicBezTo>
                <a:cubicBezTo>
                  <a:pt x="20852" y="59609"/>
                  <a:pt x="20889" y="59572"/>
                  <a:pt x="20889" y="59536"/>
                </a:cubicBezTo>
                <a:cubicBezTo>
                  <a:pt x="21000" y="59314"/>
                  <a:pt x="21148" y="59092"/>
                  <a:pt x="21259" y="58870"/>
                </a:cubicBezTo>
                <a:cubicBezTo>
                  <a:pt x="21629" y="58094"/>
                  <a:pt x="21924" y="57354"/>
                  <a:pt x="22183" y="56652"/>
                </a:cubicBezTo>
                <a:cubicBezTo>
                  <a:pt x="22442" y="56171"/>
                  <a:pt x="22738" y="55765"/>
                  <a:pt x="22996" y="55395"/>
                </a:cubicBezTo>
                <a:cubicBezTo>
                  <a:pt x="23292" y="55062"/>
                  <a:pt x="23551" y="54729"/>
                  <a:pt x="23847" y="54397"/>
                </a:cubicBezTo>
                <a:close/>
                <a:moveTo>
                  <a:pt x="25474" y="53029"/>
                </a:moveTo>
                <a:cubicBezTo>
                  <a:pt x="25474" y="53140"/>
                  <a:pt x="25437" y="53251"/>
                  <a:pt x="25437" y="53361"/>
                </a:cubicBezTo>
                <a:cubicBezTo>
                  <a:pt x="25178" y="54581"/>
                  <a:pt x="24808" y="55912"/>
                  <a:pt x="24106" y="57243"/>
                </a:cubicBezTo>
                <a:cubicBezTo>
                  <a:pt x="23477" y="58574"/>
                  <a:pt x="22516" y="59831"/>
                  <a:pt x="21296" y="60940"/>
                </a:cubicBezTo>
                <a:cubicBezTo>
                  <a:pt x="21111" y="61125"/>
                  <a:pt x="20889" y="61273"/>
                  <a:pt x="20704" y="61458"/>
                </a:cubicBezTo>
                <a:cubicBezTo>
                  <a:pt x="20667" y="61273"/>
                  <a:pt x="20667" y="61088"/>
                  <a:pt x="20667" y="60940"/>
                </a:cubicBezTo>
                <a:cubicBezTo>
                  <a:pt x="21185" y="60386"/>
                  <a:pt x="21592" y="59794"/>
                  <a:pt x="21961" y="59203"/>
                </a:cubicBezTo>
                <a:cubicBezTo>
                  <a:pt x="22627" y="58168"/>
                  <a:pt x="23070" y="57132"/>
                  <a:pt x="23477" y="56134"/>
                </a:cubicBezTo>
                <a:cubicBezTo>
                  <a:pt x="23736" y="55432"/>
                  <a:pt x="23958" y="54729"/>
                  <a:pt x="24143" y="54101"/>
                </a:cubicBezTo>
                <a:cubicBezTo>
                  <a:pt x="24253" y="53990"/>
                  <a:pt x="24364" y="53842"/>
                  <a:pt x="24475" y="53731"/>
                </a:cubicBezTo>
                <a:lnTo>
                  <a:pt x="24512" y="53694"/>
                </a:lnTo>
                <a:cubicBezTo>
                  <a:pt x="24808" y="53509"/>
                  <a:pt x="25141" y="53287"/>
                  <a:pt x="25474" y="53029"/>
                </a:cubicBezTo>
                <a:close/>
                <a:moveTo>
                  <a:pt x="27026" y="51957"/>
                </a:moveTo>
                <a:lnTo>
                  <a:pt x="27026" y="51957"/>
                </a:lnTo>
                <a:cubicBezTo>
                  <a:pt x="26989" y="52252"/>
                  <a:pt x="26952" y="52511"/>
                  <a:pt x="26878" y="52807"/>
                </a:cubicBezTo>
                <a:cubicBezTo>
                  <a:pt x="26509" y="54988"/>
                  <a:pt x="25621" y="57058"/>
                  <a:pt x="24327" y="58796"/>
                </a:cubicBezTo>
                <a:cubicBezTo>
                  <a:pt x="24032" y="59166"/>
                  <a:pt x="23699" y="59572"/>
                  <a:pt x="23366" y="59905"/>
                </a:cubicBezTo>
                <a:cubicBezTo>
                  <a:pt x="22627" y="60719"/>
                  <a:pt x="21739" y="61421"/>
                  <a:pt x="20815" y="62087"/>
                </a:cubicBezTo>
                <a:cubicBezTo>
                  <a:pt x="20778" y="62013"/>
                  <a:pt x="20778" y="61976"/>
                  <a:pt x="20778" y="61902"/>
                </a:cubicBezTo>
                <a:cubicBezTo>
                  <a:pt x="21037" y="61680"/>
                  <a:pt x="21333" y="61421"/>
                  <a:pt x="21592" y="61162"/>
                </a:cubicBezTo>
                <a:cubicBezTo>
                  <a:pt x="22220" y="60571"/>
                  <a:pt x="22775" y="59942"/>
                  <a:pt x="23255" y="59277"/>
                </a:cubicBezTo>
                <a:cubicBezTo>
                  <a:pt x="23736" y="58648"/>
                  <a:pt x="24106" y="57946"/>
                  <a:pt x="24438" y="57280"/>
                </a:cubicBezTo>
                <a:cubicBezTo>
                  <a:pt x="25104" y="55912"/>
                  <a:pt x="25474" y="54544"/>
                  <a:pt x="25658" y="53287"/>
                </a:cubicBezTo>
                <a:cubicBezTo>
                  <a:pt x="25695" y="53140"/>
                  <a:pt x="25695" y="52992"/>
                  <a:pt x="25732" y="52881"/>
                </a:cubicBezTo>
                <a:cubicBezTo>
                  <a:pt x="26139" y="52585"/>
                  <a:pt x="26583" y="52252"/>
                  <a:pt x="27026" y="51957"/>
                </a:cubicBezTo>
                <a:close/>
                <a:moveTo>
                  <a:pt x="13532" y="65044"/>
                </a:moveTo>
                <a:lnTo>
                  <a:pt x="13532" y="65044"/>
                </a:lnTo>
                <a:cubicBezTo>
                  <a:pt x="13569" y="65414"/>
                  <a:pt x="13606" y="65562"/>
                  <a:pt x="13606" y="65562"/>
                </a:cubicBezTo>
                <a:cubicBezTo>
                  <a:pt x="13606" y="65562"/>
                  <a:pt x="13569" y="65377"/>
                  <a:pt x="13532" y="65044"/>
                </a:cubicBezTo>
                <a:close/>
                <a:moveTo>
                  <a:pt x="22183" y="55099"/>
                </a:moveTo>
                <a:cubicBezTo>
                  <a:pt x="21813" y="55543"/>
                  <a:pt x="21370" y="56060"/>
                  <a:pt x="21000" y="56689"/>
                </a:cubicBezTo>
                <a:cubicBezTo>
                  <a:pt x="20630" y="57280"/>
                  <a:pt x="20261" y="57946"/>
                  <a:pt x="20002" y="58685"/>
                </a:cubicBezTo>
                <a:cubicBezTo>
                  <a:pt x="19891" y="58907"/>
                  <a:pt x="19817" y="59166"/>
                  <a:pt x="19743" y="59388"/>
                </a:cubicBezTo>
                <a:cubicBezTo>
                  <a:pt x="19410" y="60571"/>
                  <a:pt x="19410" y="61680"/>
                  <a:pt x="19706" y="62641"/>
                </a:cubicBezTo>
                <a:cubicBezTo>
                  <a:pt x="19743" y="62752"/>
                  <a:pt x="19780" y="62900"/>
                  <a:pt x="19854" y="63048"/>
                </a:cubicBezTo>
                <a:cubicBezTo>
                  <a:pt x="20002" y="63454"/>
                  <a:pt x="20261" y="63861"/>
                  <a:pt x="20556" y="64194"/>
                </a:cubicBezTo>
                <a:cubicBezTo>
                  <a:pt x="20630" y="64305"/>
                  <a:pt x="20741" y="64416"/>
                  <a:pt x="20852" y="64527"/>
                </a:cubicBezTo>
                <a:cubicBezTo>
                  <a:pt x="21148" y="64822"/>
                  <a:pt x="21518" y="65081"/>
                  <a:pt x="21961" y="65340"/>
                </a:cubicBezTo>
                <a:cubicBezTo>
                  <a:pt x="22891" y="65838"/>
                  <a:pt x="23941" y="66128"/>
                  <a:pt x="24976" y="66128"/>
                </a:cubicBezTo>
                <a:cubicBezTo>
                  <a:pt x="25093" y="66128"/>
                  <a:pt x="25209" y="66124"/>
                  <a:pt x="25326" y="66116"/>
                </a:cubicBezTo>
                <a:cubicBezTo>
                  <a:pt x="26435" y="66042"/>
                  <a:pt x="27507" y="65673"/>
                  <a:pt x="28357" y="65007"/>
                </a:cubicBezTo>
                <a:cubicBezTo>
                  <a:pt x="28653" y="64785"/>
                  <a:pt x="28949" y="64527"/>
                  <a:pt x="29171" y="64231"/>
                </a:cubicBezTo>
                <a:cubicBezTo>
                  <a:pt x="29577" y="63787"/>
                  <a:pt x="29910" y="63233"/>
                  <a:pt x="30095" y="62641"/>
                </a:cubicBezTo>
                <a:cubicBezTo>
                  <a:pt x="30317" y="62013"/>
                  <a:pt x="30391" y="61310"/>
                  <a:pt x="30354" y="60571"/>
                </a:cubicBezTo>
                <a:cubicBezTo>
                  <a:pt x="30354" y="60423"/>
                  <a:pt x="30317" y="60275"/>
                  <a:pt x="30317" y="60164"/>
                </a:cubicBezTo>
                <a:cubicBezTo>
                  <a:pt x="30280" y="60016"/>
                  <a:pt x="30243" y="59868"/>
                  <a:pt x="30243" y="59720"/>
                </a:cubicBezTo>
                <a:cubicBezTo>
                  <a:pt x="30169" y="59462"/>
                  <a:pt x="30095" y="59203"/>
                  <a:pt x="30058" y="58981"/>
                </a:cubicBezTo>
                <a:lnTo>
                  <a:pt x="30058" y="58981"/>
                </a:lnTo>
                <a:cubicBezTo>
                  <a:pt x="30095" y="59055"/>
                  <a:pt x="30132" y="59166"/>
                  <a:pt x="30169" y="59240"/>
                </a:cubicBezTo>
                <a:cubicBezTo>
                  <a:pt x="30280" y="59536"/>
                  <a:pt x="30354" y="59831"/>
                  <a:pt x="30391" y="60127"/>
                </a:cubicBezTo>
                <a:cubicBezTo>
                  <a:pt x="30465" y="60608"/>
                  <a:pt x="30465" y="61088"/>
                  <a:pt x="30465" y="61569"/>
                </a:cubicBezTo>
                <a:cubicBezTo>
                  <a:pt x="30428" y="62013"/>
                  <a:pt x="30391" y="62456"/>
                  <a:pt x="30317" y="62900"/>
                </a:cubicBezTo>
                <a:cubicBezTo>
                  <a:pt x="30095" y="63713"/>
                  <a:pt x="29688" y="64416"/>
                  <a:pt x="29171" y="64970"/>
                </a:cubicBezTo>
                <a:cubicBezTo>
                  <a:pt x="28690" y="65525"/>
                  <a:pt x="28135" y="65931"/>
                  <a:pt x="27581" y="66227"/>
                </a:cubicBezTo>
                <a:cubicBezTo>
                  <a:pt x="26620" y="66740"/>
                  <a:pt x="25743" y="66864"/>
                  <a:pt x="25117" y="66864"/>
                </a:cubicBezTo>
                <a:cubicBezTo>
                  <a:pt x="25020" y="66864"/>
                  <a:pt x="24929" y="66861"/>
                  <a:pt x="24845" y="66856"/>
                </a:cubicBezTo>
                <a:cubicBezTo>
                  <a:pt x="24180" y="66819"/>
                  <a:pt x="23847" y="66708"/>
                  <a:pt x="23847" y="66708"/>
                </a:cubicBezTo>
                <a:lnTo>
                  <a:pt x="23847" y="66708"/>
                </a:lnTo>
                <a:cubicBezTo>
                  <a:pt x="23847" y="66708"/>
                  <a:pt x="24143" y="66819"/>
                  <a:pt x="24808" y="66893"/>
                </a:cubicBezTo>
                <a:cubicBezTo>
                  <a:pt x="24958" y="66910"/>
                  <a:pt x="25129" y="66922"/>
                  <a:pt x="25318" y="66922"/>
                </a:cubicBezTo>
                <a:cubicBezTo>
                  <a:pt x="25921" y="66922"/>
                  <a:pt x="26708" y="66806"/>
                  <a:pt x="27581" y="66412"/>
                </a:cubicBezTo>
                <a:cubicBezTo>
                  <a:pt x="28172" y="66116"/>
                  <a:pt x="28764" y="65747"/>
                  <a:pt x="29282" y="65192"/>
                </a:cubicBezTo>
                <a:cubicBezTo>
                  <a:pt x="29836" y="64637"/>
                  <a:pt x="30317" y="63898"/>
                  <a:pt x="30575" y="63011"/>
                </a:cubicBezTo>
                <a:cubicBezTo>
                  <a:pt x="30686" y="62715"/>
                  <a:pt x="30723" y="62382"/>
                  <a:pt x="30760" y="62013"/>
                </a:cubicBezTo>
                <a:lnTo>
                  <a:pt x="30760" y="62013"/>
                </a:lnTo>
                <a:cubicBezTo>
                  <a:pt x="30908" y="63196"/>
                  <a:pt x="30686" y="64342"/>
                  <a:pt x="30280" y="65229"/>
                </a:cubicBezTo>
                <a:cubicBezTo>
                  <a:pt x="29762" y="66338"/>
                  <a:pt x="28986" y="67115"/>
                  <a:pt x="28283" y="67595"/>
                </a:cubicBezTo>
                <a:cubicBezTo>
                  <a:pt x="27544" y="68113"/>
                  <a:pt x="26878" y="68335"/>
                  <a:pt x="26435" y="68445"/>
                </a:cubicBezTo>
                <a:cubicBezTo>
                  <a:pt x="25991" y="68556"/>
                  <a:pt x="25732" y="68593"/>
                  <a:pt x="25732" y="68593"/>
                </a:cubicBezTo>
                <a:cubicBezTo>
                  <a:pt x="25732" y="68593"/>
                  <a:pt x="25991" y="68593"/>
                  <a:pt x="26435" y="68482"/>
                </a:cubicBezTo>
                <a:cubicBezTo>
                  <a:pt x="26878" y="68408"/>
                  <a:pt x="27544" y="68224"/>
                  <a:pt x="28320" y="67780"/>
                </a:cubicBezTo>
                <a:cubicBezTo>
                  <a:pt x="29060" y="67299"/>
                  <a:pt x="29910" y="66560"/>
                  <a:pt x="30502" y="65414"/>
                </a:cubicBezTo>
                <a:cubicBezTo>
                  <a:pt x="30797" y="64896"/>
                  <a:pt x="31019" y="64268"/>
                  <a:pt x="31130" y="63602"/>
                </a:cubicBezTo>
                <a:lnTo>
                  <a:pt x="31130" y="63602"/>
                </a:lnTo>
                <a:cubicBezTo>
                  <a:pt x="31130" y="64046"/>
                  <a:pt x="31130" y="64453"/>
                  <a:pt x="31056" y="64859"/>
                </a:cubicBezTo>
                <a:cubicBezTo>
                  <a:pt x="30982" y="65229"/>
                  <a:pt x="30834" y="65636"/>
                  <a:pt x="30723" y="65968"/>
                </a:cubicBezTo>
                <a:cubicBezTo>
                  <a:pt x="30428" y="66671"/>
                  <a:pt x="30095" y="67299"/>
                  <a:pt x="29725" y="67817"/>
                </a:cubicBezTo>
                <a:cubicBezTo>
                  <a:pt x="28986" y="68815"/>
                  <a:pt x="28098" y="69333"/>
                  <a:pt x="27507" y="69629"/>
                </a:cubicBezTo>
                <a:cubicBezTo>
                  <a:pt x="26878" y="69887"/>
                  <a:pt x="26546" y="69961"/>
                  <a:pt x="26546" y="69961"/>
                </a:cubicBezTo>
                <a:cubicBezTo>
                  <a:pt x="26546" y="69961"/>
                  <a:pt x="26878" y="69924"/>
                  <a:pt x="27507" y="69665"/>
                </a:cubicBezTo>
                <a:cubicBezTo>
                  <a:pt x="28098" y="69407"/>
                  <a:pt x="28986" y="68926"/>
                  <a:pt x="29799" y="67965"/>
                </a:cubicBezTo>
                <a:cubicBezTo>
                  <a:pt x="30206" y="67447"/>
                  <a:pt x="30575" y="66856"/>
                  <a:pt x="30908" y="66153"/>
                </a:cubicBezTo>
                <a:cubicBezTo>
                  <a:pt x="30908" y="66079"/>
                  <a:pt x="30945" y="66005"/>
                  <a:pt x="30982" y="65931"/>
                </a:cubicBezTo>
                <a:lnTo>
                  <a:pt x="30982" y="65931"/>
                </a:lnTo>
                <a:cubicBezTo>
                  <a:pt x="30834" y="66745"/>
                  <a:pt x="30612" y="67447"/>
                  <a:pt x="30243" y="68150"/>
                </a:cubicBezTo>
                <a:cubicBezTo>
                  <a:pt x="29873" y="68889"/>
                  <a:pt x="29171" y="69887"/>
                  <a:pt x="27988" y="70627"/>
                </a:cubicBezTo>
                <a:cubicBezTo>
                  <a:pt x="27066" y="71180"/>
                  <a:pt x="25966" y="71477"/>
                  <a:pt x="24814" y="71477"/>
                </a:cubicBezTo>
                <a:cubicBezTo>
                  <a:pt x="24580" y="71477"/>
                  <a:pt x="24343" y="71465"/>
                  <a:pt x="24106" y="71440"/>
                </a:cubicBezTo>
                <a:cubicBezTo>
                  <a:pt x="23403" y="71366"/>
                  <a:pt x="22664" y="71181"/>
                  <a:pt x="21924" y="70886"/>
                </a:cubicBezTo>
                <a:cubicBezTo>
                  <a:pt x="21111" y="70590"/>
                  <a:pt x="20409" y="70220"/>
                  <a:pt x="19817" y="69739"/>
                </a:cubicBezTo>
                <a:cubicBezTo>
                  <a:pt x="18708" y="68926"/>
                  <a:pt x="17821" y="67854"/>
                  <a:pt x="17192" y="66671"/>
                </a:cubicBezTo>
                <a:lnTo>
                  <a:pt x="17192" y="66671"/>
                </a:lnTo>
                <a:cubicBezTo>
                  <a:pt x="17414" y="66930"/>
                  <a:pt x="17599" y="67188"/>
                  <a:pt x="17821" y="67410"/>
                </a:cubicBezTo>
                <a:cubicBezTo>
                  <a:pt x="18856" y="68482"/>
                  <a:pt x="19965" y="69148"/>
                  <a:pt x="20926" y="69555"/>
                </a:cubicBezTo>
                <a:cubicBezTo>
                  <a:pt x="21887" y="69998"/>
                  <a:pt x="22701" y="70109"/>
                  <a:pt x="23255" y="70146"/>
                </a:cubicBezTo>
                <a:cubicBezTo>
                  <a:pt x="23440" y="70171"/>
                  <a:pt x="23596" y="70179"/>
                  <a:pt x="23722" y="70179"/>
                </a:cubicBezTo>
                <a:cubicBezTo>
                  <a:pt x="23974" y="70179"/>
                  <a:pt x="24106" y="70146"/>
                  <a:pt x="24106" y="70146"/>
                </a:cubicBezTo>
                <a:lnTo>
                  <a:pt x="24106" y="70146"/>
                </a:lnTo>
                <a:cubicBezTo>
                  <a:pt x="24106" y="70146"/>
                  <a:pt x="24032" y="70155"/>
                  <a:pt x="23893" y="70155"/>
                </a:cubicBezTo>
                <a:cubicBezTo>
                  <a:pt x="23754" y="70155"/>
                  <a:pt x="23551" y="70146"/>
                  <a:pt x="23292" y="70109"/>
                </a:cubicBezTo>
                <a:cubicBezTo>
                  <a:pt x="22738" y="70072"/>
                  <a:pt x="21961" y="69887"/>
                  <a:pt x="21037" y="69444"/>
                </a:cubicBezTo>
                <a:cubicBezTo>
                  <a:pt x="20113" y="69000"/>
                  <a:pt x="19041" y="68335"/>
                  <a:pt x="18079" y="67225"/>
                </a:cubicBezTo>
                <a:cubicBezTo>
                  <a:pt x="17599" y="66708"/>
                  <a:pt x="17155" y="66042"/>
                  <a:pt x="16822" y="65303"/>
                </a:cubicBezTo>
                <a:cubicBezTo>
                  <a:pt x="16564" y="64674"/>
                  <a:pt x="16379" y="63935"/>
                  <a:pt x="16453" y="63159"/>
                </a:cubicBezTo>
                <a:lnTo>
                  <a:pt x="16453" y="63159"/>
                </a:lnTo>
                <a:cubicBezTo>
                  <a:pt x="16527" y="63565"/>
                  <a:pt x="16601" y="63935"/>
                  <a:pt x="16711" y="64268"/>
                </a:cubicBezTo>
                <a:cubicBezTo>
                  <a:pt x="16822" y="64674"/>
                  <a:pt x="17044" y="65007"/>
                  <a:pt x="17229" y="65303"/>
                </a:cubicBezTo>
                <a:cubicBezTo>
                  <a:pt x="17451" y="65636"/>
                  <a:pt x="17673" y="65894"/>
                  <a:pt x="17895" y="66153"/>
                </a:cubicBezTo>
                <a:cubicBezTo>
                  <a:pt x="18375" y="66634"/>
                  <a:pt x="18856" y="67004"/>
                  <a:pt x="19336" y="67299"/>
                </a:cubicBezTo>
                <a:cubicBezTo>
                  <a:pt x="20298" y="67891"/>
                  <a:pt x="21148" y="68113"/>
                  <a:pt x="21703" y="68224"/>
                </a:cubicBezTo>
                <a:cubicBezTo>
                  <a:pt x="22257" y="68372"/>
                  <a:pt x="22590" y="68372"/>
                  <a:pt x="22590" y="68372"/>
                </a:cubicBezTo>
                <a:cubicBezTo>
                  <a:pt x="22590" y="68372"/>
                  <a:pt x="22294" y="68335"/>
                  <a:pt x="21739" y="68187"/>
                </a:cubicBezTo>
                <a:cubicBezTo>
                  <a:pt x="21185" y="68039"/>
                  <a:pt x="20372" y="67780"/>
                  <a:pt x="19484" y="67188"/>
                </a:cubicBezTo>
                <a:cubicBezTo>
                  <a:pt x="19004" y="66893"/>
                  <a:pt x="18560" y="66523"/>
                  <a:pt x="18116" y="66042"/>
                </a:cubicBezTo>
                <a:cubicBezTo>
                  <a:pt x="17895" y="65784"/>
                  <a:pt x="17710" y="65525"/>
                  <a:pt x="17488" y="65229"/>
                </a:cubicBezTo>
                <a:cubicBezTo>
                  <a:pt x="17414" y="65081"/>
                  <a:pt x="17303" y="64896"/>
                  <a:pt x="17229" y="64748"/>
                </a:cubicBezTo>
                <a:cubicBezTo>
                  <a:pt x="17155" y="64601"/>
                  <a:pt x="17081" y="64416"/>
                  <a:pt x="17007" y="64231"/>
                </a:cubicBezTo>
                <a:cubicBezTo>
                  <a:pt x="16785" y="63528"/>
                  <a:pt x="16711" y="62678"/>
                  <a:pt x="16748" y="61828"/>
                </a:cubicBezTo>
                <a:cubicBezTo>
                  <a:pt x="16785" y="61495"/>
                  <a:pt x="16822" y="61125"/>
                  <a:pt x="16896" y="60793"/>
                </a:cubicBezTo>
                <a:cubicBezTo>
                  <a:pt x="16896" y="60756"/>
                  <a:pt x="16896" y="60756"/>
                  <a:pt x="16933" y="60756"/>
                </a:cubicBezTo>
                <a:cubicBezTo>
                  <a:pt x="16933" y="60719"/>
                  <a:pt x="16933" y="60682"/>
                  <a:pt x="16970" y="60645"/>
                </a:cubicBezTo>
                <a:lnTo>
                  <a:pt x="17192" y="60016"/>
                </a:lnTo>
                <a:cubicBezTo>
                  <a:pt x="17562" y="59314"/>
                  <a:pt x="17968" y="58759"/>
                  <a:pt x="17968" y="58759"/>
                </a:cubicBezTo>
                <a:lnTo>
                  <a:pt x="17968" y="58759"/>
                </a:lnTo>
                <a:cubicBezTo>
                  <a:pt x="17710" y="59609"/>
                  <a:pt x="17673" y="60829"/>
                  <a:pt x="17747" y="61606"/>
                </a:cubicBezTo>
                <a:cubicBezTo>
                  <a:pt x="17858" y="63159"/>
                  <a:pt x="18560" y="64379"/>
                  <a:pt x="19262" y="65155"/>
                </a:cubicBezTo>
                <a:cubicBezTo>
                  <a:pt x="20002" y="65968"/>
                  <a:pt x="20778" y="66375"/>
                  <a:pt x="21333" y="66560"/>
                </a:cubicBezTo>
                <a:cubicBezTo>
                  <a:pt x="21850" y="66782"/>
                  <a:pt x="22146" y="66819"/>
                  <a:pt x="22146" y="66819"/>
                </a:cubicBezTo>
                <a:cubicBezTo>
                  <a:pt x="22146" y="66819"/>
                  <a:pt x="21850" y="66745"/>
                  <a:pt x="21370" y="66523"/>
                </a:cubicBezTo>
                <a:cubicBezTo>
                  <a:pt x="20852" y="66301"/>
                  <a:pt x="20113" y="65894"/>
                  <a:pt x="19447" y="65118"/>
                </a:cubicBezTo>
                <a:cubicBezTo>
                  <a:pt x="18745" y="64342"/>
                  <a:pt x="18153" y="63122"/>
                  <a:pt x="18042" y="61643"/>
                </a:cubicBezTo>
                <a:cubicBezTo>
                  <a:pt x="18005" y="60903"/>
                  <a:pt x="18079" y="60090"/>
                  <a:pt x="18338" y="59277"/>
                </a:cubicBezTo>
                <a:cubicBezTo>
                  <a:pt x="18560" y="58611"/>
                  <a:pt x="18930" y="57946"/>
                  <a:pt x="19410" y="57317"/>
                </a:cubicBezTo>
                <a:cubicBezTo>
                  <a:pt x="19521" y="57206"/>
                  <a:pt x="19632" y="57132"/>
                  <a:pt x="19743" y="57022"/>
                </a:cubicBezTo>
                <a:cubicBezTo>
                  <a:pt x="19743" y="56985"/>
                  <a:pt x="19780" y="56948"/>
                  <a:pt x="19817" y="56948"/>
                </a:cubicBezTo>
                <a:cubicBezTo>
                  <a:pt x="19410" y="57576"/>
                  <a:pt x="19152" y="58242"/>
                  <a:pt x="18967" y="58870"/>
                </a:cubicBezTo>
                <a:cubicBezTo>
                  <a:pt x="18486" y="60423"/>
                  <a:pt x="18486" y="61902"/>
                  <a:pt x="18782" y="63011"/>
                </a:cubicBezTo>
                <a:cubicBezTo>
                  <a:pt x="18967" y="63565"/>
                  <a:pt x="19189" y="64046"/>
                  <a:pt x="19484" y="64379"/>
                </a:cubicBezTo>
                <a:cubicBezTo>
                  <a:pt x="19743" y="64748"/>
                  <a:pt x="20039" y="65007"/>
                  <a:pt x="20298" y="65155"/>
                </a:cubicBezTo>
                <a:cubicBezTo>
                  <a:pt x="20778" y="65488"/>
                  <a:pt x="21111" y="65562"/>
                  <a:pt x="21111" y="65562"/>
                </a:cubicBezTo>
                <a:cubicBezTo>
                  <a:pt x="21111" y="65562"/>
                  <a:pt x="20815" y="65488"/>
                  <a:pt x="20335" y="65118"/>
                </a:cubicBezTo>
                <a:cubicBezTo>
                  <a:pt x="20076" y="64970"/>
                  <a:pt x="19817" y="64711"/>
                  <a:pt x="19558" y="64379"/>
                </a:cubicBezTo>
                <a:cubicBezTo>
                  <a:pt x="19336" y="64009"/>
                  <a:pt x="19115" y="63565"/>
                  <a:pt x="18967" y="63011"/>
                </a:cubicBezTo>
                <a:cubicBezTo>
                  <a:pt x="18671" y="61939"/>
                  <a:pt x="18745" y="60534"/>
                  <a:pt x="19225" y="59018"/>
                </a:cubicBezTo>
                <a:cubicBezTo>
                  <a:pt x="19484" y="58279"/>
                  <a:pt x="19854" y="57502"/>
                  <a:pt x="20372" y="56763"/>
                </a:cubicBezTo>
                <a:cubicBezTo>
                  <a:pt x="20630" y="56393"/>
                  <a:pt x="20926" y="56023"/>
                  <a:pt x="21296" y="55691"/>
                </a:cubicBezTo>
                <a:cubicBezTo>
                  <a:pt x="21333" y="55654"/>
                  <a:pt x="21370" y="55617"/>
                  <a:pt x="21444" y="55617"/>
                </a:cubicBezTo>
                <a:cubicBezTo>
                  <a:pt x="21592" y="55469"/>
                  <a:pt x="21739" y="55358"/>
                  <a:pt x="21924" y="55247"/>
                </a:cubicBezTo>
                <a:cubicBezTo>
                  <a:pt x="21998" y="55173"/>
                  <a:pt x="22072" y="55136"/>
                  <a:pt x="22183" y="55099"/>
                </a:cubicBezTo>
                <a:close/>
                <a:moveTo>
                  <a:pt x="13735" y="1167"/>
                </a:moveTo>
                <a:cubicBezTo>
                  <a:pt x="14075" y="1167"/>
                  <a:pt x="14426" y="1177"/>
                  <a:pt x="14789" y="1196"/>
                </a:cubicBezTo>
                <a:cubicBezTo>
                  <a:pt x="15196" y="1233"/>
                  <a:pt x="15602" y="1270"/>
                  <a:pt x="16009" y="1307"/>
                </a:cubicBezTo>
                <a:cubicBezTo>
                  <a:pt x="17229" y="1455"/>
                  <a:pt x="18412" y="1713"/>
                  <a:pt x="19595" y="2083"/>
                </a:cubicBezTo>
                <a:cubicBezTo>
                  <a:pt x="19632" y="2083"/>
                  <a:pt x="19669" y="2120"/>
                  <a:pt x="19706" y="2120"/>
                </a:cubicBezTo>
                <a:cubicBezTo>
                  <a:pt x="19965" y="2194"/>
                  <a:pt x="20261" y="2305"/>
                  <a:pt x="20519" y="2416"/>
                </a:cubicBezTo>
                <a:cubicBezTo>
                  <a:pt x="21148" y="2638"/>
                  <a:pt x="21739" y="2896"/>
                  <a:pt x="22294" y="3192"/>
                </a:cubicBezTo>
                <a:cubicBezTo>
                  <a:pt x="24623" y="4338"/>
                  <a:pt x="26768" y="6002"/>
                  <a:pt x="28690" y="8109"/>
                </a:cubicBezTo>
                <a:cubicBezTo>
                  <a:pt x="30502" y="10106"/>
                  <a:pt x="32054" y="12435"/>
                  <a:pt x="33348" y="15060"/>
                </a:cubicBezTo>
                <a:cubicBezTo>
                  <a:pt x="34531" y="17648"/>
                  <a:pt x="35419" y="20347"/>
                  <a:pt x="35973" y="23119"/>
                </a:cubicBezTo>
                <a:cubicBezTo>
                  <a:pt x="36047" y="23563"/>
                  <a:pt x="36084" y="23933"/>
                  <a:pt x="36084" y="24265"/>
                </a:cubicBezTo>
                <a:cubicBezTo>
                  <a:pt x="36121" y="24302"/>
                  <a:pt x="36121" y="24376"/>
                  <a:pt x="36121" y="24413"/>
                </a:cubicBezTo>
                <a:cubicBezTo>
                  <a:pt x="36121" y="24450"/>
                  <a:pt x="36121" y="24524"/>
                  <a:pt x="36121" y="24561"/>
                </a:cubicBezTo>
                <a:cubicBezTo>
                  <a:pt x="36121" y="24672"/>
                  <a:pt x="36121" y="24783"/>
                  <a:pt x="36121" y="24894"/>
                </a:cubicBezTo>
                <a:cubicBezTo>
                  <a:pt x="36158" y="25227"/>
                  <a:pt x="36195" y="25559"/>
                  <a:pt x="36269" y="26003"/>
                </a:cubicBezTo>
                <a:cubicBezTo>
                  <a:pt x="36306" y="26151"/>
                  <a:pt x="36343" y="26410"/>
                  <a:pt x="36343" y="26779"/>
                </a:cubicBezTo>
                <a:cubicBezTo>
                  <a:pt x="36380" y="27186"/>
                  <a:pt x="36417" y="27778"/>
                  <a:pt x="36528" y="28480"/>
                </a:cubicBezTo>
                <a:cubicBezTo>
                  <a:pt x="36528" y="29404"/>
                  <a:pt x="36491" y="30329"/>
                  <a:pt x="36417" y="31179"/>
                </a:cubicBezTo>
                <a:cubicBezTo>
                  <a:pt x="36417" y="31290"/>
                  <a:pt x="36417" y="31438"/>
                  <a:pt x="36380" y="31549"/>
                </a:cubicBezTo>
                <a:lnTo>
                  <a:pt x="36380" y="31734"/>
                </a:lnTo>
                <a:cubicBezTo>
                  <a:pt x="36343" y="32177"/>
                  <a:pt x="36306" y="32547"/>
                  <a:pt x="36232" y="32954"/>
                </a:cubicBezTo>
                <a:cubicBezTo>
                  <a:pt x="36121" y="33693"/>
                  <a:pt x="35973" y="34395"/>
                  <a:pt x="35825" y="35098"/>
                </a:cubicBezTo>
                <a:cubicBezTo>
                  <a:pt x="35567" y="36281"/>
                  <a:pt x="35160" y="37464"/>
                  <a:pt x="34642" y="38795"/>
                </a:cubicBezTo>
                <a:cubicBezTo>
                  <a:pt x="33718" y="41161"/>
                  <a:pt x="32572" y="43416"/>
                  <a:pt x="31204" y="45524"/>
                </a:cubicBezTo>
                <a:cubicBezTo>
                  <a:pt x="29725" y="47779"/>
                  <a:pt x="28172" y="49590"/>
                  <a:pt x="26546" y="50958"/>
                </a:cubicBezTo>
                <a:cubicBezTo>
                  <a:pt x="25621" y="51698"/>
                  <a:pt x="24660" y="52363"/>
                  <a:pt x="23699" y="52992"/>
                </a:cubicBezTo>
                <a:cubicBezTo>
                  <a:pt x="22775" y="53620"/>
                  <a:pt x="21813" y="54286"/>
                  <a:pt x="20963" y="54988"/>
                </a:cubicBezTo>
                <a:cubicBezTo>
                  <a:pt x="20704" y="55173"/>
                  <a:pt x="20446" y="55358"/>
                  <a:pt x="20187" y="55580"/>
                </a:cubicBezTo>
                <a:cubicBezTo>
                  <a:pt x="18523" y="56948"/>
                  <a:pt x="17340" y="58352"/>
                  <a:pt x="16564" y="59831"/>
                </a:cubicBezTo>
                <a:lnTo>
                  <a:pt x="16231" y="60534"/>
                </a:lnTo>
                <a:cubicBezTo>
                  <a:pt x="16083" y="60793"/>
                  <a:pt x="16009" y="61051"/>
                  <a:pt x="15935" y="61310"/>
                </a:cubicBezTo>
                <a:cubicBezTo>
                  <a:pt x="15750" y="61791"/>
                  <a:pt x="15676" y="62308"/>
                  <a:pt x="15639" y="62863"/>
                </a:cubicBezTo>
                <a:cubicBezTo>
                  <a:pt x="15602" y="63824"/>
                  <a:pt x="15750" y="64859"/>
                  <a:pt x="16120" y="65821"/>
                </a:cubicBezTo>
                <a:cubicBezTo>
                  <a:pt x="16785" y="67558"/>
                  <a:pt x="17968" y="69111"/>
                  <a:pt x="19447" y="70220"/>
                </a:cubicBezTo>
                <a:cubicBezTo>
                  <a:pt x="20113" y="70701"/>
                  <a:pt x="20889" y="71107"/>
                  <a:pt x="21739" y="71403"/>
                </a:cubicBezTo>
                <a:cubicBezTo>
                  <a:pt x="22516" y="71699"/>
                  <a:pt x="23292" y="71847"/>
                  <a:pt x="24069" y="71921"/>
                </a:cubicBezTo>
                <a:cubicBezTo>
                  <a:pt x="24305" y="71944"/>
                  <a:pt x="24540" y="71955"/>
                  <a:pt x="24773" y="71955"/>
                </a:cubicBezTo>
                <a:cubicBezTo>
                  <a:pt x="26037" y="71955"/>
                  <a:pt x="27242" y="71621"/>
                  <a:pt x="28209" y="70996"/>
                </a:cubicBezTo>
                <a:cubicBezTo>
                  <a:pt x="29503" y="70220"/>
                  <a:pt x="30206" y="69111"/>
                  <a:pt x="30575" y="68298"/>
                </a:cubicBezTo>
                <a:cubicBezTo>
                  <a:pt x="30982" y="67484"/>
                  <a:pt x="31204" y="66560"/>
                  <a:pt x="31389" y="65562"/>
                </a:cubicBezTo>
                <a:cubicBezTo>
                  <a:pt x="31463" y="65081"/>
                  <a:pt x="31463" y="64231"/>
                  <a:pt x="31426" y="63454"/>
                </a:cubicBezTo>
                <a:cubicBezTo>
                  <a:pt x="31426" y="63011"/>
                  <a:pt x="31389" y="62567"/>
                  <a:pt x="31315" y="62123"/>
                </a:cubicBezTo>
                <a:lnTo>
                  <a:pt x="31315" y="62123"/>
                </a:lnTo>
                <a:cubicBezTo>
                  <a:pt x="31648" y="63307"/>
                  <a:pt x="31796" y="64490"/>
                  <a:pt x="31796" y="65599"/>
                </a:cubicBezTo>
                <a:cubicBezTo>
                  <a:pt x="31796" y="66264"/>
                  <a:pt x="31722" y="66893"/>
                  <a:pt x="31611" y="67484"/>
                </a:cubicBezTo>
                <a:cubicBezTo>
                  <a:pt x="31537" y="68113"/>
                  <a:pt x="31352" y="68667"/>
                  <a:pt x="31167" y="69222"/>
                </a:cubicBezTo>
                <a:cubicBezTo>
                  <a:pt x="30760" y="70257"/>
                  <a:pt x="30132" y="71107"/>
                  <a:pt x="29503" y="71810"/>
                </a:cubicBezTo>
                <a:cubicBezTo>
                  <a:pt x="29318" y="71995"/>
                  <a:pt x="29171" y="72143"/>
                  <a:pt x="29023" y="72290"/>
                </a:cubicBezTo>
                <a:cubicBezTo>
                  <a:pt x="28949" y="72401"/>
                  <a:pt x="28875" y="72475"/>
                  <a:pt x="28764" y="72549"/>
                </a:cubicBezTo>
                <a:cubicBezTo>
                  <a:pt x="28690" y="72586"/>
                  <a:pt x="28616" y="72660"/>
                  <a:pt x="28542" y="72734"/>
                </a:cubicBezTo>
                <a:cubicBezTo>
                  <a:pt x="28172" y="72956"/>
                  <a:pt x="27840" y="73178"/>
                  <a:pt x="27544" y="73363"/>
                </a:cubicBezTo>
                <a:cubicBezTo>
                  <a:pt x="26915" y="73695"/>
                  <a:pt x="26361" y="73991"/>
                  <a:pt x="25880" y="74176"/>
                </a:cubicBezTo>
                <a:cubicBezTo>
                  <a:pt x="24956" y="74546"/>
                  <a:pt x="24438" y="74620"/>
                  <a:pt x="24438" y="74620"/>
                </a:cubicBezTo>
                <a:cubicBezTo>
                  <a:pt x="24438" y="74620"/>
                  <a:pt x="24956" y="74583"/>
                  <a:pt x="25880" y="74213"/>
                </a:cubicBezTo>
                <a:cubicBezTo>
                  <a:pt x="26324" y="74028"/>
                  <a:pt x="26878" y="73806"/>
                  <a:pt x="27507" y="73473"/>
                </a:cubicBezTo>
                <a:cubicBezTo>
                  <a:pt x="27840" y="73289"/>
                  <a:pt x="28172" y="73104"/>
                  <a:pt x="28542" y="72882"/>
                </a:cubicBezTo>
                <a:cubicBezTo>
                  <a:pt x="28690" y="72771"/>
                  <a:pt x="28875" y="72623"/>
                  <a:pt x="29060" y="72475"/>
                </a:cubicBezTo>
                <a:cubicBezTo>
                  <a:pt x="29208" y="72327"/>
                  <a:pt x="29392" y="72143"/>
                  <a:pt x="29540" y="71995"/>
                </a:cubicBezTo>
                <a:cubicBezTo>
                  <a:pt x="30206" y="71292"/>
                  <a:pt x="30871" y="70479"/>
                  <a:pt x="31315" y="69407"/>
                </a:cubicBezTo>
                <a:cubicBezTo>
                  <a:pt x="31574" y="68852"/>
                  <a:pt x="31722" y="68261"/>
                  <a:pt x="31869" y="67669"/>
                </a:cubicBezTo>
                <a:cubicBezTo>
                  <a:pt x="31980" y="67041"/>
                  <a:pt x="32091" y="66375"/>
                  <a:pt x="32091" y="65710"/>
                </a:cubicBezTo>
                <a:cubicBezTo>
                  <a:pt x="32128" y="64416"/>
                  <a:pt x="31943" y="63011"/>
                  <a:pt x="31574" y="61606"/>
                </a:cubicBezTo>
                <a:lnTo>
                  <a:pt x="31574" y="61606"/>
                </a:lnTo>
                <a:cubicBezTo>
                  <a:pt x="31648" y="61865"/>
                  <a:pt x="31722" y="62160"/>
                  <a:pt x="31796" y="62419"/>
                </a:cubicBezTo>
                <a:cubicBezTo>
                  <a:pt x="32165" y="63861"/>
                  <a:pt x="32313" y="65266"/>
                  <a:pt x="32276" y="66560"/>
                </a:cubicBezTo>
                <a:cubicBezTo>
                  <a:pt x="32276" y="67891"/>
                  <a:pt x="32017" y="69111"/>
                  <a:pt x="31574" y="70146"/>
                </a:cubicBezTo>
                <a:cubicBezTo>
                  <a:pt x="31130" y="71181"/>
                  <a:pt x="30539" y="72032"/>
                  <a:pt x="29947" y="72771"/>
                </a:cubicBezTo>
                <a:cubicBezTo>
                  <a:pt x="28727" y="74139"/>
                  <a:pt x="27433" y="74915"/>
                  <a:pt x="26509" y="75322"/>
                </a:cubicBezTo>
                <a:cubicBezTo>
                  <a:pt x="25621" y="75692"/>
                  <a:pt x="25067" y="75766"/>
                  <a:pt x="25067" y="75766"/>
                </a:cubicBezTo>
                <a:cubicBezTo>
                  <a:pt x="25067" y="75766"/>
                  <a:pt x="25584" y="75729"/>
                  <a:pt x="26509" y="75359"/>
                </a:cubicBezTo>
                <a:cubicBezTo>
                  <a:pt x="27396" y="74989"/>
                  <a:pt x="28727" y="74287"/>
                  <a:pt x="30021" y="72919"/>
                </a:cubicBezTo>
                <a:cubicBezTo>
                  <a:pt x="30649" y="72253"/>
                  <a:pt x="31241" y="71366"/>
                  <a:pt x="31722" y="70331"/>
                </a:cubicBezTo>
                <a:cubicBezTo>
                  <a:pt x="32202" y="69296"/>
                  <a:pt x="32535" y="68039"/>
                  <a:pt x="32572" y="66671"/>
                </a:cubicBezTo>
                <a:cubicBezTo>
                  <a:pt x="32646" y="65340"/>
                  <a:pt x="32535" y="63898"/>
                  <a:pt x="32202" y="62382"/>
                </a:cubicBezTo>
                <a:cubicBezTo>
                  <a:pt x="32128" y="62050"/>
                  <a:pt x="32017" y="61680"/>
                  <a:pt x="31906" y="61347"/>
                </a:cubicBezTo>
                <a:lnTo>
                  <a:pt x="31906" y="61347"/>
                </a:lnTo>
                <a:cubicBezTo>
                  <a:pt x="32128" y="61828"/>
                  <a:pt x="32313" y="62382"/>
                  <a:pt x="32498" y="63011"/>
                </a:cubicBezTo>
                <a:cubicBezTo>
                  <a:pt x="32683" y="63676"/>
                  <a:pt x="32794" y="64416"/>
                  <a:pt x="32868" y="65192"/>
                </a:cubicBezTo>
                <a:cubicBezTo>
                  <a:pt x="32868" y="65488"/>
                  <a:pt x="32905" y="65784"/>
                  <a:pt x="32905" y="66042"/>
                </a:cubicBezTo>
                <a:cubicBezTo>
                  <a:pt x="32905" y="68445"/>
                  <a:pt x="32165" y="70849"/>
                  <a:pt x="30834" y="72845"/>
                </a:cubicBezTo>
                <a:cubicBezTo>
                  <a:pt x="29429" y="74915"/>
                  <a:pt x="27359" y="76394"/>
                  <a:pt x="25215" y="76912"/>
                </a:cubicBezTo>
                <a:cubicBezTo>
                  <a:pt x="24734" y="77023"/>
                  <a:pt x="24290" y="77097"/>
                  <a:pt x="23847" y="77134"/>
                </a:cubicBezTo>
                <a:cubicBezTo>
                  <a:pt x="23681" y="77143"/>
                  <a:pt x="23517" y="77148"/>
                  <a:pt x="23356" y="77148"/>
                </a:cubicBezTo>
                <a:cubicBezTo>
                  <a:pt x="21687" y="77148"/>
                  <a:pt x="20293" y="76654"/>
                  <a:pt x="19484" y="76283"/>
                </a:cubicBezTo>
                <a:cubicBezTo>
                  <a:pt x="19189" y="76135"/>
                  <a:pt x="18893" y="75987"/>
                  <a:pt x="18597" y="75803"/>
                </a:cubicBezTo>
                <a:cubicBezTo>
                  <a:pt x="18597" y="75692"/>
                  <a:pt x="18597" y="75544"/>
                  <a:pt x="18597" y="75433"/>
                </a:cubicBezTo>
                <a:cubicBezTo>
                  <a:pt x="18856" y="75581"/>
                  <a:pt x="19115" y="75692"/>
                  <a:pt x="19373" y="75803"/>
                </a:cubicBezTo>
                <a:cubicBezTo>
                  <a:pt x="19817" y="75951"/>
                  <a:pt x="20224" y="76061"/>
                  <a:pt x="20593" y="76135"/>
                </a:cubicBezTo>
                <a:cubicBezTo>
                  <a:pt x="21370" y="76283"/>
                  <a:pt x="22035" y="76320"/>
                  <a:pt x="22590" y="76320"/>
                </a:cubicBezTo>
                <a:cubicBezTo>
                  <a:pt x="23699" y="76283"/>
                  <a:pt x="24290" y="76025"/>
                  <a:pt x="24290" y="76024"/>
                </a:cubicBezTo>
                <a:lnTo>
                  <a:pt x="24290" y="76024"/>
                </a:lnTo>
                <a:cubicBezTo>
                  <a:pt x="24290" y="76024"/>
                  <a:pt x="23880" y="76153"/>
                  <a:pt x="23122" y="76153"/>
                </a:cubicBezTo>
                <a:cubicBezTo>
                  <a:pt x="22971" y="76153"/>
                  <a:pt x="22805" y="76148"/>
                  <a:pt x="22627" y="76135"/>
                </a:cubicBezTo>
                <a:cubicBezTo>
                  <a:pt x="22109" y="76135"/>
                  <a:pt x="21444" y="76061"/>
                  <a:pt x="20704" y="75840"/>
                </a:cubicBezTo>
                <a:cubicBezTo>
                  <a:pt x="20335" y="75766"/>
                  <a:pt x="19928" y="75618"/>
                  <a:pt x="19558" y="75470"/>
                </a:cubicBezTo>
                <a:cubicBezTo>
                  <a:pt x="19225" y="75322"/>
                  <a:pt x="18893" y="75137"/>
                  <a:pt x="18560" y="74915"/>
                </a:cubicBezTo>
                <a:cubicBezTo>
                  <a:pt x="18560" y="74694"/>
                  <a:pt x="18523" y="74472"/>
                  <a:pt x="18523" y="74287"/>
                </a:cubicBezTo>
                <a:lnTo>
                  <a:pt x="18523" y="74287"/>
                </a:lnTo>
                <a:cubicBezTo>
                  <a:pt x="19041" y="74546"/>
                  <a:pt x="19595" y="74694"/>
                  <a:pt x="20076" y="74767"/>
                </a:cubicBezTo>
                <a:cubicBezTo>
                  <a:pt x="20474" y="74838"/>
                  <a:pt x="20843" y="74864"/>
                  <a:pt x="21163" y="74864"/>
                </a:cubicBezTo>
                <a:cubicBezTo>
                  <a:pt x="21348" y="74864"/>
                  <a:pt x="21517" y="74855"/>
                  <a:pt x="21666" y="74841"/>
                </a:cubicBezTo>
                <a:cubicBezTo>
                  <a:pt x="22553" y="74804"/>
                  <a:pt x="23033" y="74730"/>
                  <a:pt x="23033" y="74730"/>
                </a:cubicBezTo>
                <a:cubicBezTo>
                  <a:pt x="23033" y="74730"/>
                  <a:pt x="22553" y="74730"/>
                  <a:pt x="21703" y="74694"/>
                </a:cubicBezTo>
                <a:cubicBezTo>
                  <a:pt x="21259" y="74657"/>
                  <a:pt x="20741" y="74620"/>
                  <a:pt x="20150" y="74472"/>
                </a:cubicBezTo>
                <a:cubicBezTo>
                  <a:pt x="19595" y="74324"/>
                  <a:pt x="18967" y="74102"/>
                  <a:pt x="18412" y="73695"/>
                </a:cubicBezTo>
                <a:cubicBezTo>
                  <a:pt x="18375" y="73547"/>
                  <a:pt x="18338" y="73400"/>
                  <a:pt x="18301" y="73252"/>
                </a:cubicBezTo>
                <a:lnTo>
                  <a:pt x="18301" y="73252"/>
                </a:lnTo>
                <a:cubicBezTo>
                  <a:pt x="18449" y="73363"/>
                  <a:pt x="18597" y="73437"/>
                  <a:pt x="18745" y="73473"/>
                </a:cubicBezTo>
                <a:cubicBezTo>
                  <a:pt x="19078" y="73584"/>
                  <a:pt x="19410" y="73658"/>
                  <a:pt x="19706" y="73732"/>
                </a:cubicBezTo>
                <a:cubicBezTo>
                  <a:pt x="20139" y="73786"/>
                  <a:pt x="20533" y="73821"/>
                  <a:pt x="20872" y="73821"/>
                </a:cubicBezTo>
                <a:cubicBezTo>
                  <a:pt x="20996" y="73821"/>
                  <a:pt x="21113" y="73816"/>
                  <a:pt x="21222" y="73806"/>
                </a:cubicBezTo>
                <a:cubicBezTo>
                  <a:pt x="22072" y="73806"/>
                  <a:pt x="22516" y="73695"/>
                  <a:pt x="22516" y="73695"/>
                </a:cubicBezTo>
                <a:lnTo>
                  <a:pt x="22516" y="73695"/>
                </a:lnTo>
                <a:cubicBezTo>
                  <a:pt x="22516" y="73695"/>
                  <a:pt x="22405" y="73705"/>
                  <a:pt x="22192" y="73705"/>
                </a:cubicBezTo>
                <a:cubicBezTo>
                  <a:pt x="21980" y="73705"/>
                  <a:pt x="21666" y="73695"/>
                  <a:pt x="21259" y="73658"/>
                </a:cubicBezTo>
                <a:cubicBezTo>
                  <a:pt x="20852" y="73621"/>
                  <a:pt x="20335" y="73584"/>
                  <a:pt x="19780" y="73437"/>
                </a:cubicBezTo>
                <a:cubicBezTo>
                  <a:pt x="19484" y="73363"/>
                  <a:pt x="19189" y="73252"/>
                  <a:pt x="18893" y="73141"/>
                </a:cubicBezTo>
                <a:cubicBezTo>
                  <a:pt x="18634" y="72993"/>
                  <a:pt x="18338" y="72808"/>
                  <a:pt x="18153" y="72549"/>
                </a:cubicBezTo>
                <a:lnTo>
                  <a:pt x="18079" y="72623"/>
                </a:lnTo>
                <a:cubicBezTo>
                  <a:pt x="18042" y="72549"/>
                  <a:pt x="18005" y="72475"/>
                  <a:pt x="17968" y="72401"/>
                </a:cubicBezTo>
                <a:cubicBezTo>
                  <a:pt x="17968" y="72401"/>
                  <a:pt x="17968" y="72364"/>
                  <a:pt x="17932" y="72327"/>
                </a:cubicBezTo>
                <a:lnTo>
                  <a:pt x="17932" y="72327"/>
                </a:lnTo>
                <a:cubicBezTo>
                  <a:pt x="18264" y="72512"/>
                  <a:pt x="18597" y="72586"/>
                  <a:pt x="18893" y="72660"/>
                </a:cubicBezTo>
                <a:cubicBezTo>
                  <a:pt x="19299" y="72734"/>
                  <a:pt x="19669" y="72734"/>
                  <a:pt x="19965" y="72734"/>
                </a:cubicBezTo>
                <a:lnTo>
                  <a:pt x="20889" y="72734"/>
                </a:lnTo>
                <a:cubicBezTo>
                  <a:pt x="20889" y="72734"/>
                  <a:pt x="20556" y="72660"/>
                  <a:pt x="20002" y="72586"/>
                </a:cubicBezTo>
                <a:cubicBezTo>
                  <a:pt x="19706" y="72549"/>
                  <a:pt x="19336" y="72475"/>
                  <a:pt x="18967" y="72364"/>
                </a:cubicBezTo>
                <a:cubicBezTo>
                  <a:pt x="18597" y="72253"/>
                  <a:pt x="18153" y="72069"/>
                  <a:pt x="17895" y="71699"/>
                </a:cubicBezTo>
                <a:lnTo>
                  <a:pt x="17710" y="71847"/>
                </a:lnTo>
                <a:cubicBezTo>
                  <a:pt x="17636" y="71699"/>
                  <a:pt x="17562" y="71625"/>
                  <a:pt x="17562" y="71551"/>
                </a:cubicBezTo>
                <a:lnTo>
                  <a:pt x="17525" y="71551"/>
                </a:lnTo>
                <a:cubicBezTo>
                  <a:pt x="17525" y="71514"/>
                  <a:pt x="17525" y="71514"/>
                  <a:pt x="17488" y="71514"/>
                </a:cubicBezTo>
                <a:cubicBezTo>
                  <a:pt x="17488" y="71514"/>
                  <a:pt x="17488" y="71477"/>
                  <a:pt x="17488" y="71477"/>
                </a:cubicBezTo>
                <a:lnTo>
                  <a:pt x="17377" y="71477"/>
                </a:lnTo>
                <a:cubicBezTo>
                  <a:pt x="17340" y="71477"/>
                  <a:pt x="17303" y="71514"/>
                  <a:pt x="17303" y="71514"/>
                </a:cubicBezTo>
                <a:cubicBezTo>
                  <a:pt x="17303" y="71551"/>
                  <a:pt x="17303" y="71551"/>
                  <a:pt x="17303" y="71588"/>
                </a:cubicBezTo>
                <a:cubicBezTo>
                  <a:pt x="17303" y="71588"/>
                  <a:pt x="17303" y="71588"/>
                  <a:pt x="17303" y="71625"/>
                </a:cubicBezTo>
                <a:cubicBezTo>
                  <a:pt x="17303" y="71625"/>
                  <a:pt x="17303" y="71662"/>
                  <a:pt x="17340" y="71699"/>
                </a:cubicBezTo>
                <a:cubicBezTo>
                  <a:pt x="17340" y="71699"/>
                  <a:pt x="17340" y="71736"/>
                  <a:pt x="17340" y="71736"/>
                </a:cubicBezTo>
                <a:cubicBezTo>
                  <a:pt x="17414" y="71884"/>
                  <a:pt x="17525" y="72143"/>
                  <a:pt x="17673" y="72549"/>
                </a:cubicBezTo>
                <a:cubicBezTo>
                  <a:pt x="17932" y="73326"/>
                  <a:pt x="18079" y="74250"/>
                  <a:pt x="18042" y="75174"/>
                </a:cubicBezTo>
                <a:cubicBezTo>
                  <a:pt x="18042" y="75322"/>
                  <a:pt x="18042" y="75507"/>
                  <a:pt x="18005" y="75692"/>
                </a:cubicBezTo>
                <a:cubicBezTo>
                  <a:pt x="18005" y="75803"/>
                  <a:pt x="18005" y="75914"/>
                  <a:pt x="17968" y="76024"/>
                </a:cubicBezTo>
                <a:cubicBezTo>
                  <a:pt x="17895" y="76912"/>
                  <a:pt x="17673" y="77984"/>
                  <a:pt x="17303" y="79167"/>
                </a:cubicBezTo>
                <a:cubicBezTo>
                  <a:pt x="17229" y="79463"/>
                  <a:pt x="17118" y="79795"/>
                  <a:pt x="17007" y="80091"/>
                </a:cubicBezTo>
                <a:cubicBezTo>
                  <a:pt x="16970" y="80239"/>
                  <a:pt x="16933" y="80387"/>
                  <a:pt x="16896" y="80498"/>
                </a:cubicBezTo>
                <a:cubicBezTo>
                  <a:pt x="16859" y="80165"/>
                  <a:pt x="16859" y="79869"/>
                  <a:pt x="16859" y="79537"/>
                </a:cubicBezTo>
                <a:cubicBezTo>
                  <a:pt x="16933" y="78280"/>
                  <a:pt x="17081" y="77171"/>
                  <a:pt x="17081" y="76246"/>
                </a:cubicBezTo>
                <a:cubicBezTo>
                  <a:pt x="17081" y="75322"/>
                  <a:pt x="16933" y="74583"/>
                  <a:pt x="16785" y="74139"/>
                </a:cubicBezTo>
                <a:cubicBezTo>
                  <a:pt x="16638" y="73658"/>
                  <a:pt x="16490" y="73437"/>
                  <a:pt x="16490" y="73437"/>
                </a:cubicBezTo>
                <a:lnTo>
                  <a:pt x="16490" y="73437"/>
                </a:lnTo>
                <a:cubicBezTo>
                  <a:pt x="16490" y="73437"/>
                  <a:pt x="16601" y="73658"/>
                  <a:pt x="16711" y="74139"/>
                </a:cubicBezTo>
                <a:cubicBezTo>
                  <a:pt x="16859" y="74583"/>
                  <a:pt x="16970" y="75285"/>
                  <a:pt x="16933" y="76172"/>
                </a:cubicBezTo>
                <a:cubicBezTo>
                  <a:pt x="16896" y="77097"/>
                  <a:pt x="16675" y="78169"/>
                  <a:pt x="16564" y="79500"/>
                </a:cubicBezTo>
                <a:cubicBezTo>
                  <a:pt x="16527" y="80128"/>
                  <a:pt x="16564" y="80794"/>
                  <a:pt x="16601" y="81533"/>
                </a:cubicBezTo>
                <a:cubicBezTo>
                  <a:pt x="16601" y="81533"/>
                  <a:pt x="16601" y="81533"/>
                  <a:pt x="16601" y="81570"/>
                </a:cubicBezTo>
                <a:cubicBezTo>
                  <a:pt x="16564" y="81644"/>
                  <a:pt x="16527" y="81755"/>
                  <a:pt x="16527" y="81829"/>
                </a:cubicBezTo>
                <a:cubicBezTo>
                  <a:pt x="16453" y="81533"/>
                  <a:pt x="16379" y="81237"/>
                  <a:pt x="16268" y="80942"/>
                </a:cubicBezTo>
                <a:cubicBezTo>
                  <a:pt x="16157" y="80498"/>
                  <a:pt x="16120" y="80054"/>
                  <a:pt x="16046" y="79648"/>
                </a:cubicBezTo>
                <a:lnTo>
                  <a:pt x="15935" y="78538"/>
                </a:lnTo>
                <a:cubicBezTo>
                  <a:pt x="15861" y="77873"/>
                  <a:pt x="15787" y="77355"/>
                  <a:pt x="15676" y="76986"/>
                </a:cubicBezTo>
                <a:cubicBezTo>
                  <a:pt x="15565" y="76653"/>
                  <a:pt x="15455" y="76505"/>
                  <a:pt x="15454" y="76505"/>
                </a:cubicBezTo>
                <a:lnTo>
                  <a:pt x="15454" y="76505"/>
                </a:lnTo>
                <a:cubicBezTo>
                  <a:pt x="15455" y="76505"/>
                  <a:pt x="15528" y="76653"/>
                  <a:pt x="15602" y="76986"/>
                </a:cubicBezTo>
                <a:cubicBezTo>
                  <a:pt x="15713" y="77355"/>
                  <a:pt x="15750" y="77873"/>
                  <a:pt x="15787" y="78538"/>
                </a:cubicBezTo>
                <a:lnTo>
                  <a:pt x="15824" y="79648"/>
                </a:lnTo>
                <a:cubicBezTo>
                  <a:pt x="15861" y="80054"/>
                  <a:pt x="15861" y="80498"/>
                  <a:pt x="15972" y="80979"/>
                </a:cubicBezTo>
                <a:cubicBezTo>
                  <a:pt x="16083" y="81533"/>
                  <a:pt x="16231" y="82125"/>
                  <a:pt x="16342" y="82753"/>
                </a:cubicBezTo>
                <a:cubicBezTo>
                  <a:pt x="16342" y="82753"/>
                  <a:pt x="16342" y="82753"/>
                  <a:pt x="16342" y="82790"/>
                </a:cubicBezTo>
                <a:cubicBezTo>
                  <a:pt x="16231" y="82568"/>
                  <a:pt x="16120" y="82383"/>
                  <a:pt x="16009" y="82199"/>
                </a:cubicBezTo>
                <a:cubicBezTo>
                  <a:pt x="15713" y="81681"/>
                  <a:pt x="15454" y="81237"/>
                  <a:pt x="15307" y="80720"/>
                </a:cubicBezTo>
                <a:cubicBezTo>
                  <a:pt x="14937" y="79759"/>
                  <a:pt x="14752" y="78871"/>
                  <a:pt x="14530" y="78169"/>
                </a:cubicBezTo>
                <a:cubicBezTo>
                  <a:pt x="14124" y="76727"/>
                  <a:pt x="13791" y="75988"/>
                  <a:pt x="13791" y="75987"/>
                </a:cubicBezTo>
                <a:lnTo>
                  <a:pt x="13791" y="75987"/>
                </a:lnTo>
                <a:cubicBezTo>
                  <a:pt x="13791" y="75988"/>
                  <a:pt x="14050" y="76727"/>
                  <a:pt x="14382" y="78169"/>
                </a:cubicBezTo>
                <a:cubicBezTo>
                  <a:pt x="14530" y="78871"/>
                  <a:pt x="14715" y="79759"/>
                  <a:pt x="15011" y="80794"/>
                </a:cubicBezTo>
                <a:cubicBezTo>
                  <a:pt x="15085" y="81016"/>
                  <a:pt x="15159" y="81311"/>
                  <a:pt x="15270" y="81570"/>
                </a:cubicBezTo>
                <a:cubicBezTo>
                  <a:pt x="15381" y="81829"/>
                  <a:pt x="15528" y="82088"/>
                  <a:pt x="15676" y="82346"/>
                </a:cubicBezTo>
                <a:cubicBezTo>
                  <a:pt x="15713" y="82494"/>
                  <a:pt x="15787" y="82642"/>
                  <a:pt x="15861" y="82753"/>
                </a:cubicBezTo>
                <a:cubicBezTo>
                  <a:pt x="15750" y="82642"/>
                  <a:pt x="15639" y="82531"/>
                  <a:pt x="15528" y="82383"/>
                </a:cubicBezTo>
                <a:cubicBezTo>
                  <a:pt x="15085" y="81866"/>
                  <a:pt x="14715" y="81311"/>
                  <a:pt x="14382" y="80794"/>
                </a:cubicBezTo>
                <a:cubicBezTo>
                  <a:pt x="13791" y="79685"/>
                  <a:pt x="13199" y="78760"/>
                  <a:pt x="12793" y="77984"/>
                </a:cubicBezTo>
                <a:cubicBezTo>
                  <a:pt x="11979" y="76431"/>
                  <a:pt x="11868" y="75433"/>
                  <a:pt x="11831" y="75433"/>
                </a:cubicBezTo>
                <a:lnTo>
                  <a:pt x="11831" y="75433"/>
                </a:lnTo>
                <a:cubicBezTo>
                  <a:pt x="11868" y="75433"/>
                  <a:pt x="11905" y="76431"/>
                  <a:pt x="12645" y="78021"/>
                </a:cubicBezTo>
                <a:cubicBezTo>
                  <a:pt x="13014" y="78834"/>
                  <a:pt x="13532" y="79759"/>
                  <a:pt x="14087" y="80905"/>
                </a:cubicBezTo>
                <a:cubicBezTo>
                  <a:pt x="14382" y="81459"/>
                  <a:pt x="14752" y="82051"/>
                  <a:pt x="15233" y="82605"/>
                </a:cubicBezTo>
                <a:cubicBezTo>
                  <a:pt x="15344" y="82753"/>
                  <a:pt x="15454" y="82901"/>
                  <a:pt x="15565" y="83049"/>
                </a:cubicBezTo>
                <a:cubicBezTo>
                  <a:pt x="15639" y="83123"/>
                  <a:pt x="15713" y="83197"/>
                  <a:pt x="15787" y="83271"/>
                </a:cubicBezTo>
                <a:cubicBezTo>
                  <a:pt x="15307" y="82975"/>
                  <a:pt x="14900" y="82605"/>
                  <a:pt x="14530" y="82199"/>
                </a:cubicBezTo>
                <a:cubicBezTo>
                  <a:pt x="13902" y="81607"/>
                  <a:pt x="13384" y="80942"/>
                  <a:pt x="12977" y="80313"/>
                </a:cubicBezTo>
                <a:cubicBezTo>
                  <a:pt x="12090" y="79056"/>
                  <a:pt x="11536" y="77836"/>
                  <a:pt x="11129" y="76838"/>
                </a:cubicBezTo>
                <a:cubicBezTo>
                  <a:pt x="10353" y="74768"/>
                  <a:pt x="10389" y="73511"/>
                  <a:pt x="10389" y="73510"/>
                </a:cubicBezTo>
                <a:lnTo>
                  <a:pt x="10389" y="73510"/>
                </a:lnTo>
                <a:cubicBezTo>
                  <a:pt x="10389" y="73511"/>
                  <a:pt x="10279" y="74731"/>
                  <a:pt x="10981" y="76838"/>
                </a:cubicBezTo>
                <a:cubicBezTo>
                  <a:pt x="11314" y="77873"/>
                  <a:pt x="11831" y="79093"/>
                  <a:pt x="12682" y="80424"/>
                </a:cubicBezTo>
                <a:cubicBezTo>
                  <a:pt x="13088" y="81089"/>
                  <a:pt x="13606" y="81792"/>
                  <a:pt x="14197" y="82457"/>
                </a:cubicBezTo>
                <a:cubicBezTo>
                  <a:pt x="14419" y="82679"/>
                  <a:pt x="14641" y="82901"/>
                  <a:pt x="14900" y="83086"/>
                </a:cubicBezTo>
                <a:cubicBezTo>
                  <a:pt x="14493" y="82827"/>
                  <a:pt x="14087" y="82531"/>
                  <a:pt x="13717" y="82199"/>
                </a:cubicBezTo>
                <a:cubicBezTo>
                  <a:pt x="11757" y="80387"/>
                  <a:pt x="10648" y="78169"/>
                  <a:pt x="10020" y="76616"/>
                </a:cubicBezTo>
                <a:cubicBezTo>
                  <a:pt x="9576" y="75470"/>
                  <a:pt x="9280" y="74287"/>
                  <a:pt x="9169" y="73141"/>
                </a:cubicBezTo>
                <a:cubicBezTo>
                  <a:pt x="9096" y="72475"/>
                  <a:pt x="9096" y="71847"/>
                  <a:pt x="9169" y="71218"/>
                </a:cubicBezTo>
                <a:cubicBezTo>
                  <a:pt x="9280" y="69924"/>
                  <a:pt x="9724" y="68963"/>
                  <a:pt x="10057" y="68408"/>
                </a:cubicBezTo>
                <a:cubicBezTo>
                  <a:pt x="10242" y="68150"/>
                  <a:pt x="10426" y="67891"/>
                  <a:pt x="10611" y="67669"/>
                </a:cubicBezTo>
                <a:cubicBezTo>
                  <a:pt x="10981" y="67225"/>
                  <a:pt x="11277" y="67004"/>
                  <a:pt x="11388" y="66893"/>
                </a:cubicBezTo>
                <a:cubicBezTo>
                  <a:pt x="11425" y="66893"/>
                  <a:pt x="11425" y="66856"/>
                  <a:pt x="11462" y="66856"/>
                </a:cubicBezTo>
                <a:cubicBezTo>
                  <a:pt x="11499" y="66819"/>
                  <a:pt x="11499" y="66782"/>
                  <a:pt x="11499" y="66745"/>
                </a:cubicBezTo>
                <a:cubicBezTo>
                  <a:pt x="11499" y="66671"/>
                  <a:pt x="11425" y="66634"/>
                  <a:pt x="11351" y="66634"/>
                </a:cubicBezTo>
                <a:cubicBezTo>
                  <a:pt x="11314" y="66634"/>
                  <a:pt x="11314" y="66634"/>
                  <a:pt x="11277" y="66671"/>
                </a:cubicBezTo>
                <a:cubicBezTo>
                  <a:pt x="11277" y="66671"/>
                  <a:pt x="11277" y="66671"/>
                  <a:pt x="11240" y="66708"/>
                </a:cubicBezTo>
                <a:cubicBezTo>
                  <a:pt x="11240" y="66708"/>
                  <a:pt x="11240" y="66671"/>
                  <a:pt x="11240" y="66671"/>
                </a:cubicBezTo>
                <a:lnTo>
                  <a:pt x="11277" y="66671"/>
                </a:lnTo>
                <a:cubicBezTo>
                  <a:pt x="11277" y="66634"/>
                  <a:pt x="11277" y="66634"/>
                  <a:pt x="11277" y="66597"/>
                </a:cubicBezTo>
                <a:cubicBezTo>
                  <a:pt x="11277" y="66560"/>
                  <a:pt x="11277" y="66560"/>
                  <a:pt x="11277" y="66523"/>
                </a:cubicBezTo>
                <a:cubicBezTo>
                  <a:pt x="11240" y="66486"/>
                  <a:pt x="11203" y="66449"/>
                  <a:pt x="11129" y="66449"/>
                </a:cubicBezTo>
                <a:cubicBezTo>
                  <a:pt x="11129" y="66449"/>
                  <a:pt x="11092" y="66486"/>
                  <a:pt x="11092" y="66486"/>
                </a:cubicBezTo>
                <a:lnTo>
                  <a:pt x="11055" y="66486"/>
                </a:lnTo>
                <a:cubicBezTo>
                  <a:pt x="11055" y="66486"/>
                  <a:pt x="11055" y="66486"/>
                  <a:pt x="11055" y="66523"/>
                </a:cubicBezTo>
                <a:lnTo>
                  <a:pt x="10537" y="67188"/>
                </a:lnTo>
                <a:lnTo>
                  <a:pt x="10500" y="67225"/>
                </a:lnTo>
                <a:cubicBezTo>
                  <a:pt x="10500" y="67225"/>
                  <a:pt x="10463" y="67262"/>
                  <a:pt x="10463" y="67262"/>
                </a:cubicBezTo>
                <a:cubicBezTo>
                  <a:pt x="10389" y="67373"/>
                  <a:pt x="10316" y="67447"/>
                  <a:pt x="10242" y="67521"/>
                </a:cubicBezTo>
                <a:lnTo>
                  <a:pt x="10205" y="67595"/>
                </a:lnTo>
                <a:cubicBezTo>
                  <a:pt x="10094" y="67669"/>
                  <a:pt x="9983" y="67817"/>
                  <a:pt x="9835" y="68002"/>
                </a:cubicBezTo>
                <a:cubicBezTo>
                  <a:pt x="9539" y="68335"/>
                  <a:pt x="9243" y="68630"/>
                  <a:pt x="8948" y="68926"/>
                </a:cubicBezTo>
                <a:cubicBezTo>
                  <a:pt x="8985" y="68852"/>
                  <a:pt x="9059" y="68778"/>
                  <a:pt x="9132" y="68704"/>
                </a:cubicBezTo>
                <a:cubicBezTo>
                  <a:pt x="9798" y="67928"/>
                  <a:pt x="10279" y="67151"/>
                  <a:pt x="10611" y="66523"/>
                </a:cubicBezTo>
                <a:cubicBezTo>
                  <a:pt x="10944" y="65858"/>
                  <a:pt x="11129" y="65340"/>
                  <a:pt x="11240" y="64970"/>
                </a:cubicBezTo>
                <a:cubicBezTo>
                  <a:pt x="11350" y="64602"/>
                  <a:pt x="11387" y="64418"/>
                  <a:pt x="11388" y="64416"/>
                </a:cubicBezTo>
                <a:lnTo>
                  <a:pt x="11388" y="64416"/>
                </a:lnTo>
                <a:cubicBezTo>
                  <a:pt x="11387" y="64418"/>
                  <a:pt x="11350" y="64602"/>
                  <a:pt x="11203" y="64933"/>
                </a:cubicBezTo>
                <a:cubicBezTo>
                  <a:pt x="11055" y="65303"/>
                  <a:pt x="10833" y="65784"/>
                  <a:pt x="10463" y="66412"/>
                </a:cubicBezTo>
                <a:cubicBezTo>
                  <a:pt x="10131" y="67004"/>
                  <a:pt x="9613" y="67743"/>
                  <a:pt x="8911" y="68482"/>
                </a:cubicBezTo>
                <a:cubicBezTo>
                  <a:pt x="8245" y="69185"/>
                  <a:pt x="7321" y="69961"/>
                  <a:pt x="6212" y="70516"/>
                </a:cubicBezTo>
                <a:lnTo>
                  <a:pt x="6212" y="70553"/>
                </a:lnTo>
                <a:cubicBezTo>
                  <a:pt x="6101" y="70590"/>
                  <a:pt x="5990" y="70627"/>
                  <a:pt x="5879" y="70664"/>
                </a:cubicBezTo>
                <a:cubicBezTo>
                  <a:pt x="5842" y="70701"/>
                  <a:pt x="5805" y="70701"/>
                  <a:pt x="5768" y="70701"/>
                </a:cubicBezTo>
                <a:cubicBezTo>
                  <a:pt x="6138" y="70405"/>
                  <a:pt x="6471" y="70109"/>
                  <a:pt x="6729" y="69813"/>
                </a:cubicBezTo>
                <a:cubicBezTo>
                  <a:pt x="7432" y="69037"/>
                  <a:pt x="7949" y="68335"/>
                  <a:pt x="8356" y="67743"/>
                </a:cubicBezTo>
                <a:cubicBezTo>
                  <a:pt x="9132" y="66523"/>
                  <a:pt x="9465" y="65821"/>
                  <a:pt x="9502" y="65821"/>
                </a:cubicBezTo>
                <a:lnTo>
                  <a:pt x="9502" y="65821"/>
                </a:lnTo>
                <a:cubicBezTo>
                  <a:pt x="9465" y="65821"/>
                  <a:pt x="9096" y="66486"/>
                  <a:pt x="8245" y="67632"/>
                </a:cubicBezTo>
                <a:cubicBezTo>
                  <a:pt x="7802" y="68187"/>
                  <a:pt x="7247" y="68852"/>
                  <a:pt x="6545" y="69555"/>
                </a:cubicBezTo>
                <a:cubicBezTo>
                  <a:pt x="6175" y="69924"/>
                  <a:pt x="5768" y="70257"/>
                  <a:pt x="5324" y="70590"/>
                </a:cubicBezTo>
                <a:cubicBezTo>
                  <a:pt x="5066" y="70738"/>
                  <a:pt x="4844" y="70886"/>
                  <a:pt x="4548" y="71033"/>
                </a:cubicBezTo>
                <a:cubicBezTo>
                  <a:pt x="4289" y="71107"/>
                  <a:pt x="3994" y="71181"/>
                  <a:pt x="3735" y="71255"/>
                </a:cubicBezTo>
                <a:cubicBezTo>
                  <a:pt x="3735" y="71255"/>
                  <a:pt x="3734" y="71255"/>
                  <a:pt x="3732" y="71255"/>
                </a:cubicBezTo>
                <a:lnTo>
                  <a:pt x="3732" y="71255"/>
                </a:lnTo>
                <a:cubicBezTo>
                  <a:pt x="4237" y="70715"/>
                  <a:pt x="4706" y="70209"/>
                  <a:pt x="5140" y="69739"/>
                </a:cubicBezTo>
                <a:cubicBezTo>
                  <a:pt x="5879" y="69000"/>
                  <a:pt x="6508" y="68372"/>
                  <a:pt x="6988" y="67780"/>
                </a:cubicBezTo>
                <a:cubicBezTo>
                  <a:pt x="7949" y="66671"/>
                  <a:pt x="8356" y="65969"/>
                  <a:pt x="8356" y="65968"/>
                </a:cubicBezTo>
                <a:lnTo>
                  <a:pt x="8356" y="65968"/>
                </a:lnTo>
                <a:cubicBezTo>
                  <a:pt x="8356" y="65969"/>
                  <a:pt x="7912" y="66634"/>
                  <a:pt x="6877" y="67669"/>
                </a:cubicBezTo>
                <a:cubicBezTo>
                  <a:pt x="6397" y="68187"/>
                  <a:pt x="5731" y="68778"/>
                  <a:pt x="4955" y="69518"/>
                </a:cubicBezTo>
                <a:cubicBezTo>
                  <a:pt x="4326" y="70109"/>
                  <a:pt x="3587" y="70775"/>
                  <a:pt x="2847" y="71588"/>
                </a:cubicBezTo>
                <a:cubicBezTo>
                  <a:pt x="2774" y="71625"/>
                  <a:pt x="2663" y="71662"/>
                  <a:pt x="2589" y="71736"/>
                </a:cubicBezTo>
                <a:cubicBezTo>
                  <a:pt x="2515" y="71736"/>
                  <a:pt x="2478" y="71773"/>
                  <a:pt x="2441" y="71773"/>
                </a:cubicBezTo>
                <a:cubicBezTo>
                  <a:pt x="3032" y="70923"/>
                  <a:pt x="3550" y="70109"/>
                  <a:pt x="4031" y="69370"/>
                </a:cubicBezTo>
                <a:cubicBezTo>
                  <a:pt x="4696" y="68408"/>
                  <a:pt x="5361" y="67706"/>
                  <a:pt x="5953" y="67115"/>
                </a:cubicBezTo>
                <a:cubicBezTo>
                  <a:pt x="6545" y="66523"/>
                  <a:pt x="6988" y="66042"/>
                  <a:pt x="7284" y="65747"/>
                </a:cubicBezTo>
                <a:cubicBezTo>
                  <a:pt x="7543" y="65451"/>
                  <a:pt x="7690" y="65303"/>
                  <a:pt x="7728" y="65266"/>
                </a:cubicBezTo>
                <a:lnTo>
                  <a:pt x="7728" y="65266"/>
                </a:lnTo>
                <a:cubicBezTo>
                  <a:pt x="7653" y="65340"/>
                  <a:pt x="7025" y="65932"/>
                  <a:pt x="5879" y="66967"/>
                </a:cubicBezTo>
                <a:cubicBezTo>
                  <a:pt x="5251" y="67521"/>
                  <a:pt x="4511" y="68224"/>
                  <a:pt x="3809" y="69185"/>
                </a:cubicBezTo>
                <a:cubicBezTo>
                  <a:pt x="3328" y="69850"/>
                  <a:pt x="2774" y="70627"/>
                  <a:pt x="2182" y="71440"/>
                </a:cubicBezTo>
                <a:cubicBezTo>
                  <a:pt x="2182" y="71366"/>
                  <a:pt x="2145" y="71292"/>
                  <a:pt x="2145" y="71218"/>
                </a:cubicBezTo>
                <a:cubicBezTo>
                  <a:pt x="2552" y="69961"/>
                  <a:pt x="3069" y="68815"/>
                  <a:pt x="3698" y="67928"/>
                </a:cubicBezTo>
                <a:cubicBezTo>
                  <a:pt x="4437" y="66745"/>
                  <a:pt x="5288" y="65894"/>
                  <a:pt x="6064" y="65266"/>
                </a:cubicBezTo>
                <a:cubicBezTo>
                  <a:pt x="6803" y="64637"/>
                  <a:pt x="7432" y="64194"/>
                  <a:pt x="7875" y="63898"/>
                </a:cubicBezTo>
                <a:cubicBezTo>
                  <a:pt x="8319" y="63639"/>
                  <a:pt x="8541" y="63491"/>
                  <a:pt x="8541" y="63491"/>
                </a:cubicBezTo>
                <a:lnTo>
                  <a:pt x="8541" y="63491"/>
                </a:lnTo>
                <a:cubicBezTo>
                  <a:pt x="8541" y="63491"/>
                  <a:pt x="8319" y="63602"/>
                  <a:pt x="7875" y="63861"/>
                </a:cubicBezTo>
                <a:cubicBezTo>
                  <a:pt x="7432" y="64120"/>
                  <a:pt x="6766" y="64490"/>
                  <a:pt x="5990" y="65118"/>
                </a:cubicBezTo>
                <a:cubicBezTo>
                  <a:pt x="5214" y="65710"/>
                  <a:pt x="4289" y="66523"/>
                  <a:pt x="3476" y="67706"/>
                </a:cubicBezTo>
                <a:cubicBezTo>
                  <a:pt x="2995" y="68335"/>
                  <a:pt x="2552" y="69111"/>
                  <a:pt x="2182" y="69961"/>
                </a:cubicBezTo>
                <a:cubicBezTo>
                  <a:pt x="2182" y="69924"/>
                  <a:pt x="2182" y="69850"/>
                  <a:pt x="2182" y="69813"/>
                </a:cubicBezTo>
                <a:cubicBezTo>
                  <a:pt x="2441" y="69074"/>
                  <a:pt x="2663" y="68372"/>
                  <a:pt x="2884" y="67743"/>
                </a:cubicBezTo>
                <a:cubicBezTo>
                  <a:pt x="3180" y="67041"/>
                  <a:pt x="3550" y="66412"/>
                  <a:pt x="3994" y="65931"/>
                </a:cubicBezTo>
                <a:cubicBezTo>
                  <a:pt x="4918" y="64896"/>
                  <a:pt x="5805" y="64120"/>
                  <a:pt x="6581" y="63565"/>
                </a:cubicBezTo>
                <a:cubicBezTo>
                  <a:pt x="7395" y="63011"/>
                  <a:pt x="8060" y="62678"/>
                  <a:pt x="8541" y="62493"/>
                </a:cubicBezTo>
                <a:cubicBezTo>
                  <a:pt x="9022" y="62308"/>
                  <a:pt x="9280" y="62234"/>
                  <a:pt x="9280" y="62234"/>
                </a:cubicBezTo>
                <a:lnTo>
                  <a:pt x="9280" y="62234"/>
                </a:lnTo>
                <a:cubicBezTo>
                  <a:pt x="9280" y="62234"/>
                  <a:pt x="9022" y="62271"/>
                  <a:pt x="8541" y="62456"/>
                </a:cubicBezTo>
                <a:cubicBezTo>
                  <a:pt x="8060" y="62604"/>
                  <a:pt x="7358" y="62900"/>
                  <a:pt x="6545" y="63417"/>
                </a:cubicBezTo>
                <a:cubicBezTo>
                  <a:pt x="5731" y="63935"/>
                  <a:pt x="4770" y="64674"/>
                  <a:pt x="3809" y="65673"/>
                </a:cubicBezTo>
                <a:cubicBezTo>
                  <a:pt x="3328" y="66190"/>
                  <a:pt x="2884" y="66819"/>
                  <a:pt x="2552" y="67558"/>
                </a:cubicBezTo>
                <a:cubicBezTo>
                  <a:pt x="2515" y="67669"/>
                  <a:pt x="2478" y="67780"/>
                  <a:pt x="2441" y="67854"/>
                </a:cubicBezTo>
                <a:cubicBezTo>
                  <a:pt x="2515" y="67447"/>
                  <a:pt x="2626" y="67041"/>
                  <a:pt x="2737" y="66634"/>
                </a:cubicBezTo>
                <a:cubicBezTo>
                  <a:pt x="2847" y="66375"/>
                  <a:pt x="2958" y="66116"/>
                  <a:pt x="3069" y="65858"/>
                </a:cubicBezTo>
                <a:cubicBezTo>
                  <a:pt x="3550" y="65044"/>
                  <a:pt x="4067" y="64342"/>
                  <a:pt x="4622" y="63750"/>
                </a:cubicBezTo>
                <a:cubicBezTo>
                  <a:pt x="5177" y="63159"/>
                  <a:pt x="5768" y="62678"/>
                  <a:pt x="6286" y="62308"/>
                </a:cubicBezTo>
                <a:cubicBezTo>
                  <a:pt x="7395" y="61532"/>
                  <a:pt x="8393" y="61162"/>
                  <a:pt x="9059" y="60940"/>
                </a:cubicBezTo>
                <a:cubicBezTo>
                  <a:pt x="9724" y="60756"/>
                  <a:pt x="10131" y="60719"/>
                  <a:pt x="10131" y="60719"/>
                </a:cubicBezTo>
                <a:lnTo>
                  <a:pt x="10131" y="60719"/>
                </a:lnTo>
                <a:cubicBezTo>
                  <a:pt x="10131" y="60719"/>
                  <a:pt x="9761" y="60719"/>
                  <a:pt x="9059" y="60903"/>
                </a:cubicBezTo>
                <a:cubicBezTo>
                  <a:pt x="8393" y="61051"/>
                  <a:pt x="7395" y="61421"/>
                  <a:pt x="6249" y="62123"/>
                </a:cubicBezTo>
                <a:cubicBezTo>
                  <a:pt x="5324" y="62752"/>
                  <a:pt x="4289" y="63639"/>
                  <a:pt x="3365" y="64896"/>
                </a:cubicBezTo>
                <a:cubicBezTo>
                  <a:pt x="3661" y="64231"/>
                  <a:pt x="4031" y="63602"/>
                  <a:pt x="4437" y="63085"/>
                </a:cubicBezTo>
                <a:cubicBezTo>
                  <a:pt x="5657" y="61458"/>
                  <a:pt x="7210" y="60645"/>
                  <a:pt x="8282" y="60201"/>
                </a:cubicBezTo>
                <a:cubicBezTo>
                  <a:pt x="9613" y="59683"/>
                  <a:pt x="10759" y="59536"/>
                  <a:pt x="11536" y="59462"/>
                </a:cubicBezTo>
                <a:cubicBezTo>
                  <a:pt x="11683" y="59462"/>
                  <a:pt x="11831" y="59425"/>
                  <a:pt x="11942" y="59425"/>
                </a:cubicBezTo>
                <a:cubicBezTo>
                  <a:pt x="12312" y="59388"/>
                  <a:pt x="12571" y="59388"/>
                  <a:pt x="12682" y="59388"/>
                </a:cubicBezTo>
                <a:lnTo>
                  <a:pt x="12793" y="59388"/>
                </a:lnTo>
                <a:cubicBezTo>
                  <a:pt x="12830" y="59388"/>
                  <a:pt x="12830" y="59351"/>
                  <a:pt x="12830" y="59351"/>
                </a:cubicBezTo>
                <a:cubicBezTo>
                  <a:pt x="12903" y="59314"/>
                  <a:pt x="12903" y="59240"/>
                  <a:pt x="12830" y="59166"/>
                </a:cubicBezTo>
                <a:cubicBezTo>
                  <a:pt x="12830" y="59166"/>
                  <a:pt x="12793" y="59129"/>
                  <a:pt x="12756" y="59129"/>
                </a:cubicBezTo>
                <a:cubicBezTo>
                  <a:pt x="13199" y="58944"/>
                  <a:pt x="13606" y="58722"/>
                  <a:pt x="13902" y="58426"/>
                </a:cubicBezTo>
                <a:cubicBezTo>
                  <a:pt x="14345" y="57983"/>
                  <a:pt x="14530" y="57576"/>
                  <a:pt x="14678" y="57280"/>
                </a:cubicBezTo>
                <a:cubicBezTo>
                  <a:pt x="14715" y="57169"/>
                  <a:pt x="14752" y="57095"/>
                  <a:pt x="14752" y="57022"/>
                </a:cubicBezTo>
                <a:cubicBezTo>
                  <a:pt x="14789" y="56948"/>
                  <a:pt x="14789" y="56911"/>
                  <a:pt x="14826" y="56874"/>
                </a:cubicBezTo>
                <a:cubicBezTo>
                  <a:pt x="14826" y="56874"/>
                  <a:pt x="14826" y="56837"/>
                  <a:pt x="14826" y="56837"/>
                </a:cubicBezTo>
                <a:cubicBezTo>
                  <a:pt x="14826" y="56837"/>
                  <a:pt x="14826" y="56800"/>
                  <a:pt x="14826" y="56800"/>
                </a:cubicBezTo>
                <a:cubicBezTo>
                  <a:pt x="14826" y="56763"/>
                  <a:pt x="14826" y="56763"/>
                  <a:pt x="14826" y="56763"/>
                </a:cubicBezTo>
                <a:cubicBezTo>
                  <a:pt x="14826" y="56689"/>
                  <a:pt x="14752" y="56652"/>
                  <a:pt x="14678" y="56652"/>
                </a:cubicBezTo>
                <a:cubicBezTo>
                  <a:pt x="14678" y="56652"/>
                  <a:pt x="14641" y="56689"/>
                  <a:pt x="14641" y="56689"/>
                </a:cubicBezTo>
                <a:cubicBezTo>
                  <a:pt x="14604" y="56689"/>
                  <a:pt x="14604" y="56689"/>
                  <a:pt x="14604" y="56726"/>
                </a:cubicBezTo>
                <a:cubicBezTo>
                  <a:pt x="14604" y="56726"/>
                  <a:pt x="14604" y="56726"/>
                  <a:pt x="14567" y="56763"/>
                </a:cubicBezTo>
                <a:cubicBezTo>
                  <a:pt x="14567" y="56763"/>
                  <a:pt x="14567" y="56763"/>
                  <a:pt x="14567" y="56800"/>
                </a:cubicBezTo>
                <a:cubicBezTo>
                  <a:pt x="14530" y="56837"/>
                  <a:pt x="14493" y="56874"/>
                  <a:pt x="14456" y="56948"/>
                </a:cubicBezTo>
                <a:cubicBezTo>
                  <a:pt x="14419" y="56985"/>
                  <a:pt x="14382" y="57058"/>
                  <a:pt x="14345" y="57095"/>
                </a:cubicBezTo>
                <a:cubicBezTo>
                  <a:pt x="14160" y="57317"/>
                  <a:pt x="13902" y="57650"/>
                  <a:pt x="13495" y="57909"/>
                </a:cubicBezTo>
                <a:cubicBezTo>
                  <a:pt x="13088" y="58205"/>
                  <a:pt x="12534" y="58389"/>
                  <a:pt x="11942" y="58463"/>
                </a:cubicBezTo>
                <a:lnTo>
                  <a:pt x="10981" y="58463"/>
                </a:lnTo>
                <a:cubicBezTo>
                  <a:pt x="11425" y="58315"/>
                  <a:pt x="11831" y="58094"/>
                  <a:pt x="12201" y="57872"/>
                </a:cubicBezTo>
                <a:cubicBezTo>
                  <a:pt x="12977" y="57354"/>
                  <a:pt x="13495" y="56763"/>
                  <a:pt x="13939" y="56282"/>
                </a:cubicBezTo>
                <a:cubicBezTo>
                  <a:pt x="14752" y="55284"/>
                  <a:pt x="15159" y="54693"/>
                  <a:pt x="15159" y="54692"/>
                </a:cubicBezTo>
                <a:lnTo>
                  <a:pt x="15159" y="54692"/>
                </a:lnTo>
                <a:cubicBezTo>
                  <a:pt x="15159" y="54693"/>
                  <a:pt x="14715" y="55247"/>
                  <a:pt x="13828" y="56134"/>
                </a:cubicBezTo>
                <a:cubicBezTo>
                  <a:pt x="13384" y="56578"/>
                  <a:pt x="12830" y="57132"/>
                  <a:pt x="12053" y="57576"/>
                </a:cubicBezTo>
                <a:cubicBezTo>
                  <a:pt x="11425" y="57983"/>
                  <a:pt x="10611" y="58242"/>
                  <a:pt x="9687" y="58352"/>
                </a:cubicBezTo>
                <a:cubicBezTo>
                  <a:pt x="9502" y="58352"/>
                  <a:pt x="9317" y="58315"/>
                  <a:pt x="9132" y="58279"/>
                </a:cubicBezTo>
                <a:lnTo>
                  <a:pt x="9096" y="58279"/>
                </a:lnTo>
                <a:cubicBezTo>
                  <a:pt x="9539" y="58168"/>
                  <a:pt x="9946" y="58057"/>
                  <a:pt x="10316" y="57909"/>
                </a:cubicBezTo>
                <a:cubicBezTo>
                  <a:pt x="11166" y="57576"/>
                  <a:pt x="11794" y="57169"/>
                  <a:pt x="12275" y="56763"/>
                </a:cubicBezTo>
                <a:cubicBezTo>
                  <a:pt x="12793" y="56393"/>
                  <a:pt x="13125" y="56060"/>
                  <a:pt x="13347" y="55801"/>
                </a:cubicBezTo>
                <a:cubicBezTo>
                  <a:pt x="13606" y="55580"/>
                  <a:pt x="13717" y="55432"/>
                  <a:pt x="13717" y="55432"/>
                </a:cubicBezTo>
                <a:lnTo>
                  <a:pt x="13717" y="55432"/>
                </a:lnTo>
                <a:lnTo>
                  <a:pt x="13347" y="55765"/>
                </a:lnTo>
                <a:cubicBezTo>
                  <a:pt x="13088" y="55986"/>
                  <a:pt x="12719" y="56282"/>
                  <a:pt x="12238" y="56615"/>
                </a:cubicBezTo>
                <a:cubicBezTo>
                  <a:pt x="11720" y="56985"/>
                  <a:pt x="11055" y="57354"/>
                  <a:pt x="10242" y="57613"/>
                </a:cubicBezTo>
                <a:cubicBezTo>
                  <a:pt x="9613" y="57835"/>
                  <a:pt x="8874" y="57946"/>
                  <a:pt x="8097" y="58057"/>
                </a:cubicBezTo>
                <a:cubicBezTo>
                  <a:pt x="8208" y="57983"/>
                  <a:pt x="8356" y="57946"/>
                  <a:pt x="8467" y="57909"/>
                </a:cubicBezTo>
                <a:cubicBezTo>
                  <a:pt x="9354" y="57576"/>
                  <a:pt x="10057" y="57206"/>
                  <a:pt x="10648" y="56874"/>
                </a:cubicBezTo>
                <a:cubicBezTo>
                  <a:pt x="11758" y="56229"/>
                  <a:pt x="12313" y="55689"/>
                  <a:pt x="12347" y="55689"/>
                </a:cubicBezTo>
                <a:cubicBezTo>
                  <a:pt x="12348" y="55689"/>
                  <a:pt x="12349" y="55689"/>
                  <a:pt x="12349" y="55691"/>
                </a:cubicBezTo>
                <a:lnTo>
                  <a:pt x="12349" y="55691"/>
                </a:lnTo>
                <a:cubicBezTo>
                  <a:pt x="12349" y="55689"/>
                  <a:pt x="12348" y="55689"/>
                  <a:pt x="12347" y="55689"/>
                </a:cubicBezTo>
                <a:cubicBezTo>
                  <a:pt x="12308" y="55689"/>
                  <a:pt x="11752" y="56156"/>
                  <a:pt x="10611" y="56726"/>
                </a:cubicBezTo>
                <a:cubicBezTo>
                  <a:pt x="10020" y="56985"/>
                  <a:pt x="9280" y="57317"/>
                  <a:pt x="8393" y="57613"/>
                </a:cubicBezTo>
                <a:cubicBezTo>
                  <a:pt x="7949" y="57761"/>
                  <a:pt x="7469" y="57872"/>
                  <a:pt x="6951" y="57983"/>
                </a:cubicBezTo>
                <a:cubicBezTo>
                  <a:pt x="6766" y="58020"/>
                  <a:pt x="6581" y="58057"/>
                  <a:pt x="6360" y="58094"/>
                </a:cubicBezTo>
                <a:cubicBezTo>
                  <a:pt x="6175" y="58094"/>
                  <a:pt x="5990" y="58131"/>
                  <a:pt x="5842" y="58168"/>
                </a:cubicBezTo>
                <a:lnTo>
                  <a:pt x="5472" y="58168"/>
                </a:lnTo>
                <a:cubicBezTo>
                  <a:pt x="5509" y="58131"/>
                  <a:pt x="5583" y="58094"/>
                  <a:pt x="5620" y="58020"/>
                </a:cubicBezTo>
                <a:cubicBezTo>
                  <a:pt x="5879" y="57835"/>
                  <a:pt x="6138" y="57687"/>
                  <a:pt x="6397" y="57539"/>
                </a:cubicBezTo>
                <a:cubicBezTo>
                  <a:pt x="6914" y="57280"/>
                  <a:pt x="7432" y="57058"/>
                  <a:pt x="7912" y="56837"/>
                </a:cubicBezTo>
                <a:cubicBezTo>
                  <a:pt x="8874" y="56430"/>
                  <a:pt x="9724" y="56097"/>
                  <a:pt x="10426" y="55838"/>
                </a:cubicBezTo>
                <a:cubicBezTo>
                  <a:pt x="11129" y="55580"/>
                  <a:pt x="11683" y="55395"/>
                  <a:pt x="12053" y="55210"/>
                </a:cubicBezTo>
                <a:cubicBezTo>
                  <a:pt x="12421" y="55063"/>
                  <a:pt x="12606" y="54952"/>
                  <a:pt x="12608" y="54951"/>
                </a:cubicBezTo>
                <a:lnTo>
                  <a:pt x="12608" y="54951"/>
                </a:lnTo>
                <a:cubicBezTo>
                  <a:pt x="12606" y="54952"/>
                  <a:pt x="12421" y="55063"/>
                  <a:pt x="12053" y="55173"/>
                </a:cubicBezTo>
                <a:cubicBezTo>
                  <a:pt x="11683" y="55321"/>
                  <a:pt x="11129" y="55469"/>
                  <a:pt x="10426" y="55691"/>
                </a:cubicBezTo>
                <a:cubicBezTo>
                  <a:pt x="9724" y="55912"/>
                  <a:pt x="8837" y="56171"/>
                  <a:pt x="7839" y="56541"/>
                </a:cubicBezTo>
                <a:cubicBezTo>
                  <a:pt x="7321" y="56726"/>
                  <a:pt x="6803" y="56948"/>
                  <a:pt x="6249" y="57206"/>
                </a:cubicBezTo>
                <a:cubicBezTo>
                  <a:pt x="6027" y="57317"/>
                  <a:pt x="5842" y="57428"/>
                  <a:pt x="5620" y="57539"/>
                </a:cubicBezTo>
                <a:cubicBezTo>
                  <a:pt x="5768" y="57391"/>
                  <a:pt x="5879" y="57280"/>
                  <a:pt x="6027" y="57169"/>
                </a:cubicBezTo>
                <a:cubicBezTo>
                  <a:pt x="6508" y="56763"/>
                  <a:pt x="7025" y="56430"/>
                  <a:pt x="7506" y="56097"/>
                </a:cubicBezTo>
                <a:cubicBezTo>
                  <a:pt x="7949" y="55838"/>
                  <a:pt x="8467" y="55617"/>
                  <a:pt x="8911" y="55469"/>
                </a:cubicBezTo>
                <a:cubicBezTo>
                  <a:pt x="9354" y="55284"/>
                  <a:pt x="9798" y="55136"/>
                  <a:pt x="10168" y="55025"/>
                </a:cubicBezTo>
                <a:cubicBezTo>
                  <a:pt x="10944" y="54766"/>
                  <a:pt x="11536" y="54544"/>
                  <a:pt x="11942" y="54397"/>
                </a:cubicBezTo>
                <a:cubicBezTo>
                  <a:pt x="12349" y="54249"/>
                  <a:pt x="12534" y="54138"/>
                  <a:pt x="12534" y="54138"/>
                </a:cubicBezTo>
                <a:lnTo>
                  <a:pt x="12534" y="54138"/>
                </a:lnTo>
                <a:cubicBezTo>
                  <a:pt x="12534" y="54138"/>
                  <a:pt x="11720" y="54471"/>
                  <a:pt x="10168" y="54840"/>
                </a:cubicBezTo>
                <a:cubicBezTo>
                  <a:pt x="9391" y="55062"/>
                  <a:pt x="8430" y="55284"/>
                  <a:pt x="7395" y="55838"/>
                </a:cubicBezTo>
                <a:cubicBezTo>
                  <a:pt x="6877" y="56097"/>
                  <a:pt x="6360" y="56430"/>
                  <a:pt x="5805" y="56837"/>
                </a:cubicBezTo>
                <a:cubicBezTo>
                  <a:pt x="5657" y="56985"/>
                  <a:pt x="5472" y="57095"/>
                  <a:pt x="5324" y="57280"/>
                </a:cubicBezTo>
                <a:cubicBezTo>
                  <a:pt x="5361" y="57132"/>
                  <a:pt x="5435" y="56985"/>
                  <a:pt x="5472" y="56874"/>
                </a:cubicBezTo>
                <a:cubicBezTo>
                  <a:pt x="5546" y="56763"/>
                  <a:pt x="5620" y="56615"/>
                  <a:pt x="5731" y="56504"/>
                </a:cubicBezTo>
                <a:cubicBezTo>
                  <a:pt x="6175" y="55986"/>
                  <a:pt x="6692" y="55580"/>
                  <a:pt x="7210" y="55247"/>
                </a:cubicBezTo>
                <a:cubicBezTo>
                  <a:pt x="8282" y="54581"/>
                  <a:pt x="9354" y="54212"/>
                  <a:pt x="10168" y="53916"/>
                </a:cubicBezTo>
                <a:lnTo>
                  <a:pt x="12164" y="53251"/>
                </a:lnTo>
                <a:cubicBezTo>
                  <a:pt x="12606" y="53066"/>
                  <a:pt x="12828" y="52992"/>
                  <a:pt x="12830" y="52992"/>
                </a:cubicBezTo>
                <a:lnTo>
                  <a:pt x="12830" y="52992"/>
                </a:lnTo>
                <a:cubicBezTo>
                  <a:pt x="12828" y="52992"/>
                  <a:pt x="12606" y="53066"/>
                  <a:pt x="12164" y="53177"/>
                </a:cubicBezTo>
                <a:cubicBezTo>
                  <a:pt x="11683" y="53324"/>
                  <a:pt x="11018" y="53509"/>
                  <a:pt x="10168" y="53731"/>
                </a:cubicBezTo>
                <a:cubicBezTo>
                  <a:pt x="9317" y="54027"/>
                  <a:pt x="8245" y="54323"/>
                  <a:pt x="7099" y="54951"/>
                </a:cubicBezTo>
                <a:cubicBezTo>
                  <a:pt x="6803" y="55136"/>
                  <a:pt x="6471" y="55358"/>
                  <a:pt x="6138" y="55617"/>
                </a:cubicBezTo>
                <a:cubicBezTo>
                  <a:pt x="6471" y="55099"/>
                  <a:pt x="6877" y="54692"/>
                  <a:pt x="7358" y="54397"/>
                </a:cubicBezTo>
                <a:cubicBezTo>
                  <a:pt x="7986" y="53916"/>
                  <a:pt x="8652" y="53620"/>
                  <a:pt x="9317" y="53361"/>
                </a:cubicBezTo>
                <a:cubicBezTo>
                  <a:pt x="9946" y="53103"/>
                  <a:pt x="10537" y="52881"/>
                  <a:pt x="11092" y="52696"/>
                </a:cubicBezTo>
                <a:cubicBezTo>
                  <a:pt x="12164" y="52326"/>
                  <a:pt x="13014" y="52030"/>
                  <a:pt x="13532" y="51735"/>
                </a:cubicBezTo>
                <a:cubicBezTo>
                  <a:pt x="14086" y="51476"/>
                  <a:pt x="14345" y="51291"/>
                  <a:pt x="14345" y="51291"/>
                </a:cubicBezTo>
                <a:lnTo>
                  <a:pt x="14345" y="51291"/>
                </a:lnTo>
                <a:cubicBezTo>
                  <a:pt x="14345" y="51291"/>
                  <a:pt x="14086" y="51439"/>
                  <a:pt x="13532" y="51698"/>
                </a:cubicBezTo>
                <a:cubicBezTo>
                  <a:pt x="13014" y="51920"/>
                  <a:pt x="12164" y="52215"/>
                  <a:pt x="11092" y="52548"/>
                </a:cubicBezTo>
                <a:cubicBezTo>
                  <a:pt x="10537" y="52696"/>
                  <a:pt x="9946" y="52881"/>
                  <a:pt x="9280" y="53103"/>
                </a:cubicBezTo>
                <a:cubicBezTo>
                  <a:pt x="8911" y="53251"/>
                  <a:pt x="8504" y="53398"/>
                  <a:pt x="8097" y="53583"/>
                </a:cubicBezTo>
                <a:lnTo>
                  <a:pt x="8097" y="53583"/>
                </a:lnTo>
                <a:cubicBezTo>
                  <a:pt x="8430" y="53361"/>
                  <a:pt x="8800" y="53140"/>
                  <a:pt x="9169" y="52955"/>
                </a:cubicBezTo>
                <a:cubicBezTo>
                  <a:pt x="10500" y="52178"/>
                  <a:pt x="12127" y="51550"/>
                  <a:pt x="14087" y="50847"/>
                </a:cubicBezTo>
                <a:lnTo>
                  <a:pt x="14493" y="50700"/>
                </a:lnTo>
                <a:cubicBezTo>
                  <a:pt x="15344" y="50404"/>
                  <a:pt x="16120" y="50108"/>
                  <a:pt x="16896" y="49812"/>
                </a:cubicBezTo>
                <a:lnTo>
                  <a:pt x="16970" y="49812"/>
                </a:lnTo>
                <a:cubicBezTo>
                  <a:pt x="17118" y="49849"/>
                  <a:pt x="17266" y="49849"/>
                  <a:pt x="17414" y="49849"/>
                </a:cubicBezTo>
                <a:lnTo>
                  <a:pt x="18005" y="49849"/>
                </a:lnTo>
                <a:cubicBezTo>
                  <a:pt x="17673" y="49960"/>
                  <a:pt x="17414" y="50071"/>
                  <a:pt x="17155" y="50145"/>
                </a:cubicBezTo>
                <a:cubicBezTo>
                  <a:pt x="16120" y="50515"/>
                  <a:pt x="15565" y="50700"/>
                  <a:pt x="15565" y="50700"/>
                </a:cubicBezTo>
                <a:cubicBezTo>
                  <a:pt x="15565" y="50700"/>
                  <a:pt x="16120" y="50589"/>
                  <a:pt x="17155" y="50293"/>
                </a:cubicBezTo>
                <a:lnTo>
                  <a:pt x="19041" y="49812"/>
                </a:lnTo>
                <a:cubicBezTo>
                  <a:pt x="19115" y="49775"/>
                  <a:pt x="19189" y="49738"/>
                  <a:pt x="19262" y="49738"/>
                </a:cubicBezTo>
                <a:cubicBezTo>
                  <a:pt x="19780" y="49664"/>
                  <a:pt x="20298" y="49590"/>
                  <a:pt x="20778" y="49443"/>
                </a:cubicBezTo>
                <a:lnTo>
                  <a:pt x="20778" y="49443"/>
                </a:lnTo>
                <a:cubicBezTo>
                  <a:pt x="20482" y="49627"/>
                  <a:pt x="20150" y="49775"/>
                  <a:pt x="19854" y="49923"/>
                </a:cubicBezTo>
                <a:cubicBezTo>
                  <a:pt x="18930" y="50367"/>
                  <a:pt x="18079" y="50700"/>
                  <a:pt x="17414" y="50958"/>
                </a:cubicBezTo>
                <a:cubicBezTo>
                  <a:pt x="16047" y="51513"/>
                  <a:pt x="15271" y="51771"/>
                  <a:pt x="15270" y="51809"/>
                </a:cubicBezTo>
                <a:lnTo>
                  <a:pt x="15270" y="51809"/>
                </a:lnTo>
                <a:cubicBezTo>
                  <a:pt x="15271" y="51771"/>
                  <a:pt x="16047" y="51587"/>
                  <a:pt x="17414" y="51143"/>
                </a:cubicBezTo>
                <a:cubicBezTo>
                  <a:pt x="18116" y="50921"/>
                  <a:pt x="18967" y="50589"/>
                  <a:pt x="19928" y="50219"/>
                </a:cubicBezTo>
                <a:cubicBezTo>
                  <a:pt x="20852" y="49849"/>
                  <a:pt x="21850" y="49369"/>
                  <a:pt x="22923" y="48777"/>
                </a:cubicBezTo>
                <a:cubicBezTo>
                  <a:pt x="23255" y="48629"/>
                  <a:pt x="23625" y="48481"/>
                  <a:pt x="23958" y="48296"/>
                </a:cubicBezTo>
                <a:cubicBezTo>
                  <a:pt x="24143" y="48222"/>
                  <a:pt x="24290" y="48149"/>
                  <a:pt x="24438" y="48075"/>
                </a:cubicBezTo>
                <a:lnTo>
                  <a:pt x="24438" y="48075"/>
                </a:lnTo>
                <a:cubicBezTo>
                  <a:pt x="23514" y="48851"/>
                  <a:pt x="22553" y="49516"/>
                  <a:pt x="21666" y="50034"/>
                </a:cubicBezTo>
                <a:cubicBezTo>
                  <a:pt x="20335" y="50810"/>
                  <a:pt x="19152" y="51402"/>
                  <a:pt x="18153" y="51809"/>
                </a:cubicBezTo>
                <a:cubicBezTo>
                  <a:pt x="16157" y="52696"/>
                  <a:pt x="14974" y="53066"/>
                  <a:pt x="14974" y="53066"/>
                </a:cubicBezTo>
                <a:cubicBezTo>
                  <a:pt x="14974" y="53066"/>
                  <a:pt x="16120" y="52770"/>
                  <a:pt x="18153" y="51993"/>
                </a:cubicBezTo>
                <a:cubicBezTo>
                  <a:pt x="19152" y="51587"/>
                  <a:pt x="20409" y="51069"/>
                  <a:pt x="21776" y="50330"/>
                </a:cubicBezTo>
                <a:cubicBezTo>
                  <a:pt x="23144" y="49590"/>
                  <a:pt x="24660" y="48592"/>
                  <a:pt x="26065" y="47187"/>
                </a:cubicBezTo>
                <a:lnTo>
                  <a:pt x="26176" y="47076"/>
                </a:lnTo>
                <a:cubicBezTo>
                  <a:pt x="26398" y="46892"/>
                  <a:pt x="26546" y="46818"/>
                  <a:pt x="26804" y="46633"/>
                </a:cubicBezTo>
                <a:lnTo>
                  <a:pt x="26804" y="46633"/>
                </a:lnTo>
                <a:cubicBezTo>
                  <a:pt x="26731" y="46707"/>
                  <a:pt x="26657" y="46781"/>
                  <a:pt x="26583" y="46855"/>
                </a:cubicBezTo>
                <a:cubicBezTo>
                  <a:pt x="25880" y="47594"/>
                  <a:pt x="25215" y="48296"/>
                  <a:pt x="24512" y="48851"/>
                </a:cubicBezTo>
                <a:cubicBezTo>
                  <a:pt x="23144" y="49960"/>
                  <a:pt x="21776" y="50773"/>
                  <a:pt x="20704" y="51402"/>
                </a:cubicBezTo>
                <a:cubicBezTo>
                  <a:pt x="19595" y="51993"/>
                  <a:pt x="18708" y="52474"/>
                  <a:pt x="18116" y="52807"/>
                </a:cubicBezTo>
                <a:lnTo>
                  <a:pt x="17229" y="53287"/>
                </a:lnTo>
                <a:lnTo>
                  <a:pt x="18116" y="52844"/>
                </a:lnTo>
                <a:cubicBezTo>
                  <a:pt x="18708" y="52548"/>
                  <a:pt x="19595" y="52141"/>
                  <a:pt x="20704" y="51550"/>
                </a:cubicBezTo>
                <a:cubicBezTo>
                  <a:pt x="21813" y="50958"/>
                  <a:pt x="23181" y="50219"/>
                  <a:pt x="24660" y="49147"/>
                </a:cubicBezTo>
                <a:cubicBezTo>
                  <a:pt x="25400" y="48592"/>
                  <a:pt x="26102" y="47890"/>
                  <a:pt x="26804" y="47150"/>
                </a:cubicBezTo>
                <a:cubicBezTo>
                  <a:pt x="27285" y="46707"/>
                  <a:pt x="27766" y="46189"/>
                  <a:pt x="28246" y="45708"/>
                </a:cubicBezTo>
                <a:lnTo>
                  <a:pt x="28246" y="45708"/>
                </a:lnTo>
                <a:cubicBezTo>
                  <a:pt x="27729" y="46448"/>
                  <a:pt x="27137" y="47150"/>
                  <a:pt x="26546" y="47816"/>
                </a:cubicBezTo>
                <a:cubicBezTo>
                  <a:pt x="25178" y="49369"/>
                  <a:pt x="23662" y="50552"/>
                  <a:pt x="22146" y="51587"/>
                </a:cubicBezTo>
                <a:cubicBezTo>
                  <a:pt x="20667" y="52659"/>
                  <a:pt x="19225" y="53546"/>
                  <a:pt x="17968" y="54544"/>
                </a:cubicBezTo>
                <a:cubicBezTo>
                  <a:pt x="17377" y="55062"/>
                  <a:pt x="16822" y="55580"/>
                  <a:pt x="16379" y="56171"/>
                </a:cubicBezTo>
                <a:cubicBezTo>
                  <a:pt x="15935" y="56726"/>
                  <a:pt x="15528" y="57280"/>
                  <a:pt x="15196" y="57835"/>
                </a:cubicBezTo>
                <a:cubicBezTo>
                  <a:pt x="14530" y="58944"/>
                  <a:pt x="14087" y="60016"/>
                  <a:pt x="13828" y="60977"/>
                </a:cubicBezTo>
                <a:cubicBezTo>
                  <a:pt x="13569" y="61976"/>
                  <a:pt x="13458" y="62789"/>
                  <a:pt x="13458" y="63491"/>
                </a:cubicBezTo>
                <a:cubicBezTo>
                  <a:pt x="13421" y="64157"/>
                  <a:pt x="13495" y="64711"/>
                  <a:pt x="13532" y="65044"/>
                </a:cubicBezTo>
                <a:cubicBezTo>
                  <a:pt x="13495" y="64711"/>
                  <a:pt x="13458" y="64194"/>
                  <a:pt x="13495" y="63528"/>
                </a:cubicBezTo>
                <a:cubicBezTo>
                  <a:pt x="13532" y="62863"/>
                  <a:pt x="13643" y="62050"/>
                  <a:pt x="13902" y="61088"/>
                </a:cubicBezTo>
                <a:cubicBezTo>
                  <a:pt x="14160" y="60164"/>
                  <a:pt x="14604" y="59092"/>
                  <a:pt x="15270" y="58020"/>
                </a:cubicBezTo>
                <a:cubicBezTo>
                  <a:pt x="15602" y="57465"/>
                  <a:pt x="15972" y="56911"/>
                  <a:pt x="16453" y="56393"/>
                </a:cubicBezTo>
                <a:cubicBezTo>
                  <a:pt x="16896" y="55838"/>
                  <a:pt x="17414" y="55321"/>
                  <a:pt x="18005" y="54803"/>
                </a:cubicBezTo>
                <a:cubicBezTo>
                  <a:pt x="19225" y="53842"/>
                  <a:pt x="20704" y="52955"/>
                  <a:pt x="22220" y="51920"/>
                </a:cubicBezTo>
                <a:cubicBezTo>
                  <a:pt x="23736" y="50921"/>
                  <a:pt x="25326" y="49701"/>
                  <a:pt x="26768" y="48149"/>
                </a:cubicBezTo>
                <a:cubicBezTo>
                  <a:pt x="27507" y="47372"/>
                  <a:pt x="28172" y="46559"/>
                  <a:pt x="28801" y="45635"/>
                </a:cubicBezTo>
                <a:cubicBezTo>
                  <a:pt x="29171" y="45117"/>
                  <a:pt x="29503" y="44599"/>
                  <a:pt x="29799" y="44045"/>
                </a:cubicBezTo>
                <a:cubicBezTo>
                  <a:pt x="29910" y="43971"/>
                  <a:pt x="30612" y="42381"/>
                  <a:pt x="30649" y="42307"/>
                </a:cubicBezTo>
                <a:cubicBezTo>
                  <a:pt x="30723" y="42196"/>
                  <a:pt x="30723" y="42122"/>
                  <a:pt x="30760" y="42048"/>
                </a:cubicBezTo>
                <a:cubicBezTo>
                  <a:pt x="30982" y="41531"/>
                  <a:pt x="31056" y="41198"/>
                  <a:pt x="31093" y="41050"/>
                </a:cubicBezTo>
                <a:lnTo>
                  <a:pt x="31093" y="41013"/>
                </a:lnTo>
                <a:cubicBezTo>
                  <a:pt x="31130" y="41013"/>
                  <a:pt x="31130" y="41013"/>
                  <a:pt x="31130" y="40976"/>
                </a:cubicBezTo>
                <a:cubicBezTo>
                  <a:pt x="31130" y="40976"/>
                  <a:pt x="31130" y="40939"/>
                  <a:pt x="31093" y="40939"/>
                </a:cubicBezTo>
                <a:cubicBezTo>
                  <a:pt x="31093" y="40885"/>
                  <a:pt x="31053" y="40851"/>
                  <a:pt x="31003" y="40851"/>
                </a:cubicBezTo>
                <a:cubicBezTo>
                  <a:pt x="30985" y="40851"/>
                  <a:pt x="30965" y="40855"/>
                  <a:pt x="30945" y="40865"/>
                </a:cubicBezTo>
                <a:cubicBezTo>
                  <a:pt x="30908" y="40865"/>
                  <a:pt x="30908" y="40902"/>
                  <a:pt x="30908" y="40902"/>
                </a:cubicBezTo>
                <a:cubicBezTo>
                  <a:pt x="30871" y="40902"/>
                  <a:pt x="30871" y="40902"/>
                  <a:pt x="30871" y="40939"/>
                </a:cubicBezTo>
                <a:cubicBezTo>
                  <a:pt x="30871" y="40939"/>
                  <a:pt x="30871" y="40976"/>
                  <a:pt x="30834" y="40976"/>
                </a:cubicBezTo>
                <a:cubicBezTo>
                  <a:pt x="30797" y="41124"/>
                  <a:pt x="30686" y="41531"/>
                  <a:pt x="30354" y="42122"/>
                </a:cubicBezTo>
                <a:cubicBezTo>
                  <a:pt x="30243" y="42307"/>
                  <a:pt x="30095" y="42529"/>
                  <a:pt x="29873" y="42825"/>
                </a:cubicBezTo>
                <a:cubicBezTo>
                  <a:pt x="29799" y="42862"/>
                  <a:pt x="29725" y="42936"/>
                  <a:pt x="29651" y="43010"/>
                </a:cubicBezTo>
                <a:cubicBezTo>
                  <a:pt x="29429" y="43157"/>
                  <a:pt x="29171" y="43305"/>
                  <a:pt x="28949" y="43416"/>
                </a:cubicBezTo>
                <a:cubicBezTo>
                  <a:pt x="28468" y="43638"/>
                  <a:pt x="27988" y="43786"/>
                  <a:pt x="27544" y="43934"/>
                </a:cubicBezTo>
                <a:cubicBezTo>
                  <a:pt x="26657" y="44230"/>
                  <a:pt x="25843" y="44378"/>
                  <a:pt x="25178" y="44488"/>
                </a:cubicBezTo>
                <a:cubicBezTo>
                  <a:pt x="24512" y="44562"/>
                  <a:pt x="23995" y="44599"/>
                  <a:pt x="23625" y="44599"/>
                </a:cubicBezTo>
                <a:cubicBezTo>
                  <a:pt x="23356" y="44569"/>
                  <a:pt x="23183" y="44515"/>
                  <a:pt x="23127" y="44515"/>
                </a:cubicBezTo>
                <a:cubicBezTo>
                  <a:pt x="23118" y="44515"/>
                  <a:pt x="23112" y="44517"/>
                  <a:pt x="23109" y="44520"/>
                </a:cubicBezTo>
                <a:lnTo>
                  <a:pt x="23109" y="44520"/>
                </a:lnTo>
                <a:cubicBezTo>
                  <a:pt x="23111" y="44519"/>
                  <a:pt x="23113" y="44518"/>
                  <a:pt x="23116" y="44518"/>
                </a:cubicBezTo>
                <a:cubicBezTo>
                  <a:pt x="23153" y="44518"/>
                  <a:pt x="23307" y="44605"/>
                  <a:pt x="23625" y="44636"/>
                </a:cubicBezTo>
                <a:cubicBezTo>
                  <a:pt x="23791" y="44655"/>
                  <a:pt x="24004" y="44664"/>
                  <a:pt x="24258" y="44664"/>
                </a:cubicBezTo>
                <a:cubicBezTo>
                  <a:pt x="24512" y="44664"/>
                  <a:pt x="24808" y="44655"/>
                  <a:pt x="25141" y="44636"/>
                </a:cubicBezTo>
                <a:cubicBezTo>
                  <a:pt x="25843" y="44562"/>
                  <a:pt x="26657" y="44488"/>
                  <a:pt x="27581" y="44230"/>
                </a:cubicBezTo>
                <a:cubicBezTo>
                  <a:pt x="28061" y="44119"/>
                  <a:pt x="28542" y="43971"/>
                  <a:pt x="29060" y="43749"/>
                </a:cubicBezTo>
                <a:lnTo>
                  <a:pt x="29060" y="43749"/>
                </a:lnTo>
                <a:cubicBezTo>
                  <a:pt x="28949" y="43897"/>
                  <a:pt x="28801" y="44045"/>
                  <a:pt x="28616" y="44193"/>
                </a:cubicBezTo>
                <a:cubicBezTo>
                  <a:pt x="28246" y="44378"/>
                  <a:pt x="27877" y="44525"/>
                  <a:pt x="27470" y="44673"/>
                </a:cubicBezTo>
                <a:cubicBezTo>
                  <a:pt x="26694" y="44932"/>
                  <a:pt x="25917" y="45117"/>
                  <a:pt x="25215" y="45302"/>
                </a:cubicBezTo>
                <a:cubicBezTo>
                  <a:pt x="23773" y="45635"/>
                  <a:pt x="22516" y="45856"/>
                  <a:pt x="21481" y="45967"/>
                </a:cubicBezTo>
                <a:cubicBezTo>
                  <a:pt x="20778" y="46029"/>
                  <a:pt x="20183" y="46049"/>
                  <a:pt x="19701" y="46049"/>
                </a:cubicBezTo>
                <a:cubicBezTo>
                  <a:pt x="18737" y="46049"/>
                  <a:pt x="18227" y="45967"/>
                  <a:pt x="18227" y="45967"/>
                </a:cubicBezTo>
                <a:lnTo>
                  <a:pt x="18227" y="45967"/>
                </a:lnTo>
                <a:cubicBezTo>
                  <a:pt x="18227" y="45967"/>
                  <a:pt x="18980" y="46143"/>
                  <a:pt x="20422" y="46143"/>
                </a:cubicBezTo>
                <a:cubicBezTo>
                  <a:pt x="20731" y="46143"/>
                  <a:pt x="21072" y="46135"/>
                  <a:pt x="21444" y="46115"/>
                </a:cubicBezTo>
                <a:cubicBezTo>
                  <a:pt x="22479" y="46041"/>
                  <a:pt x="23736" y="45893"/>
                  <a:pt x="25215" y="45598"/>
                </a:cubicBezTo>
                <a:cubicBezTo>
                  <a:pt x="25954" y="45450"/>
                  <a:pt x="26731" y="45302"/>
                  <a:pt x="27544" y="45043"/>
                </a:cubicBezTo>
                <a:cubicBezTo>
                  <a:pt x="27565" y="45043"/>
                  <a:pt x="27586" y="45031"/>
                  <a:pt x="27600" y="45021"/>
                </a:cubicBezTo>
                <a:lnTo>
                  <a:pt x="27600" y="45021"/>
                </a:lnTo>
                <a:cubicBezTo>
                  <a:pt x="27382" y="45201"/>
                  <a:pt x="27130" y="45380"/>
                  <a:pt x="26878" y="45524"/>
                </a:cubicBezTo>
                <a:cubicBezTo>
                  <a:pt x="26472" y="45745"/>
                  <a:pt x="26028" y="45930"/>
                  <a:pt x="25584" y="46078"/>
                </a:cubicBezTo>
                <a:cubicBezTo>
                  <a:pt x="24660" y="46374"/>
                  <a:pt x="23810" y="46559"/>
                  <a:pt x="22960" y="46707"/>
                </a:cubicBezTo>
                <a:cubicBezTo>
                  <a:pt x="21296" y="47002"/>
                  <a:pt x="19854" y="47076"/>
                  <a:pt x="18671" y="47113"/>
                </a:cubicBezTo>
                <a:cubicBezTo>
                  <a:pt x="17451" y="47113"/>
                  <a:pt x="16527" y="47039"/>
                  <a:pt x="15935" y="46965"/>
                </a:cubicBezTo>
                <a:cubicBezTo>
                  <a:pt x="15307" y="46855"/>
                  <a:pt x="14974" y="46744"/>
                  <a:pt x="14974" y="46744"/>
                </a:cubicBezTo>
                <a:lnTo>
                  <a:pt x="14974" y="46744"/>
                </a:lnTo>
                <a:cubicBezTo>
                  <a:pt x="14974" y="46744"/>
                  <a:pt x="15270" y="46855"/>
                  <a:pt x="15898" y="47002"/>
                </a:cubicBezTo>
                <a:cubicBezTo>
                  <a:pt x="16490" y="47113"/>
                  <a:pt x="17414" y="47224"/>
                  <a:pt x="18597" y="47261"/>
                </a:cubicBezTo>
                <a:cubicBezTo>
                  <a:pt x="18842" y="47269"/>
                  <a:pt x="19100" y="47273"/>
                  <a:pt x="19369" y="47273"/>
                </a:cubicBezTo>
                <a:cubicBezTo>
                  <a:pt x="20402" y="47273"/>
                  <a:pt x="21611" y="47208"/>
                  <a:pt x="22960" y="47002"/>
                </a:cubicBezTo>
                <a:cubicBezTo>
                  <a:pt x="23662" y="46929"/>
                  <a:pt x="24438" y="46781"/>
                  <a:pt x="25215" y="46559"/>
                </a:cubicBezTo>
                <a:lnTo>
                  <a:pt x="25215" y="46559"/>
                </a:lnTo>
                <a:cubicBezTo>
                  <a:pt x="23847" y="47187"/>
                  <a:pt x="22479" y="47520"/>
                  <a:pt x="21222" y="47742"/>
                </a:cubicBezTo>
                <a:cubicBezTo>
                  <a:pt x="20335" y="47927"/>
                  <a:pt x="19558" y="48038"/>
                  <a:pt x="18782" y="48075"/>
                </a:cubicBezTo>
                <a:cubicBezTo>
                  <a:pt x="18412" y="48075"/>
                  <a:pt x="18042" y="48075"/>
                  <a:pt x="17710" y="48038"/>
                </a:cubicBezTo>
                <a:cubicBezTo>
                  <a:pt x="17340" y="48038"/>
                  <a:pt x="17044" y="48001"/>
                  <a:pt x="16711" y="47927"/>
                </a:cubicBezTo>
                <a:cubicBezTo>
                  <a:pt x="15491" y="47742"/>
                  <a:pt x="14530" y="47446"/>
                  <a:pt x="13939" y="47224"/>
                </a:cubicBezTo>
                <a:cubicBezTo>
                  <a:pt x="13314" y="46967"/>
                  <a:pt x="13018" y="46783"/>
                  <a:pt x="13014" y="46781"/>
                </a:cubicBezTo>
                <a:lnTo>
                  <a:pt x="13014" y="46781"/>
                </a:lnTo>
                <a:cubicBezTo>
                  <a:pt x="13018" y="46783"/>
                  <a:pt x="13314" y="46967"/>
                  <a:pt x="13902" y="47224"/>
                </a:cubicBezTo>
                <a:cubicBezTo>
                  <a:pt x="14493" y="47483"/>
                  <a:pt x="15381" y="47853"/>
                  <a:pt x="16638" y="48075"/>
                </a:cubicBezTo>
                <a:cubicBezTo>
                  <a:pt x="16933" y="48149"/>
                  <a:pt x="17266" y="48186"/>
                  <a:pt x="17636" y="48222"/>
                </a:cubicBezTo>
                <a:cubicBezTo>
                  <a:pt x="17968" y="48259"/>
                  <a:pt x="18338" y="48296"/>
                  <a:pt x="18708" y="48296"/>
                </a:cubicBezTo>
                <a:cubicBezTo>
                  <a:pt x="19484" y="48296"/>
                  <a:pt x="20335" y="48222"/>
                  <a:pt x="21222" y="48075"/>
                </a:cubicBezTo>
                <a:cubicBezTo>
                  <a:pt x="21776" y="47964"/>
                  <a:pt x="22405" y="47853"/>
                  <a:pt x="23033" y="47705"/>
                </a:cubicBezTo>
                <a:lnTo>
                  <a:pt x="23033" y="47705"/>
                </a:lnTo>
                <a:cubicBezTo>
                  <a:pt x="21666" y="48259"/>
                  <a:pt x="20261" y="48592"/>
                  <a:pt x="18893" y="48740"/>
                </a:cubicBezTo>
                <a:cubicBezTo>
                  <a:pt x="18782" y="48740"/>
                  <a:pt x="18634" y="48777"/>
                  <a:pt x="18523" y="48777"/>
                </a:cubicBezTo>
                <a:cubicBezTo>
                  <a:pt x="18153" y="48814"/>
                  <a:pt x="17784" y="48814"/>
                  <a:pt x="17451" y="48814"/>
                </a:cubicBezTo>
                <a:cubicBezTo>
                  <a:pt x="17266" y="48814"/>
                  <a:pt x="17118" y="48814"/>
                  <a:pt x="16933" y="48777"/>
                </a:cubicBezTo>
                <a:lnTo>
                  <a:pt x="16859" y="48777"/>
                </a:lnTo>
                <a:cubicBezTo>
                  <a:pt x="15935" y="48703"/>
                  <a:pt x="15048" y="48555"/>
                  <a:pt x="14271" y="48296"/>
                </a:cubicBezTo>
                <a:cubicBezTo>
                  <a:pt x="13791" y="48112"/>
                  <a:pt x="13347" y="47890"/>
                  <a:pt x="12903" y="47668"/>
                </a:cubicBezTo>
                <a:cubicBezTo>
                  <a:pt x="12682" y="47557"/>
                  <a:pt x="12460" y="47409"/>
                  <a:pt x="12275" y="47261"/>
                </a:cubicBezTo>
                <a:lnTo>
                  <a:pt x="12201" y="47224"/>
                </a:lnTo>
                <a:cubicBezTo>
                  <a:pt x="12016" y="47113"/>
                  <a:pt x="11794" y="46965"/>
                  <a:pt x="11573" y="46855"/>
                </a:cubicBezTo>
                <a:cubicBezTo>
                  <a:pt x="11462" y="46781"/>
                  <a:pt x="11351" y="46707"/>
                  <a:pt x="11203" y="46633"/>
                </a:cubicBezTo>
                <a:cubicBezTo>
                  <a:pt x="10570" y="46343"/>
                  <a:pt x="9900" y="46184"/>
                  <a:pt x="9272" y="46184"/>
                </a:cubicBezTo>
                <a:cubicBezTo>
                  <a:pt x="9020" y="46184"/>
                  <a:pt x="8774" y="46210"/>
                  <a:pt x="8541" y="46263"/>
                </a:cubicBezTo>
                <a:cubicBezTo>
                  <a:pt x="7802" y="46411"/>
                  <a:pt x="7099" y="46855"/>
                  <a:pt x="6618" y="47446"/>
                </a:cubicBezTo>
                <a:cubicBezTo>
                  <a:pt x="6803" y="47113"/>
                  <a:pt x="7025" y="46855"/>
                  <a:pt x="7247" y="46670"/>
                </a:cubicBezTo>
                <a:cubicBezTo>
                  <a:pt x="7875" y="46189"/>
                  <a:pt x="8356" y="46115"/>
                  <a:pt x="8319" y="46115"/>
                </a:cubicBezTo>
                <a:cubicBezTo>
                  <a:pt x="8319" y="46115"/>
                  <a:pt x="8245" y="46115"/>
                  <a:pt x="8023" y="46152"/>
                </a:cubicBezTo>
                <a:cubicBezTo>
                  <a:pt x="7839" y="46226"/>
                  <a:pt x="7543" y="46337"/>
                  <a:pt x="7173" y="46559"/>
                </a:cubicBezTo>
                <a:cubicBezTo>
                  <a:pt x="6840" y="46744"/>
                  <a:pt x="6471" y="47113"/>
                  <a:pt x="6175" y="47594"/>
                </a:cubicBezTo>
                <a:cubicBezTo>
                  <a:pt x="5879" y="48075"/>
                  <a:pt x="5694" y="48777"/>
                  <a:pt x="5842" y="49516"/>
                </a:cubicBezTo>
                <a:cubicBezTo>
                  <a:pt x="5768" y="49406"/>
                  <a:pt x="5731" y="49295"/>
                  <a:pt x="5657" y="49221"/>
                </a:cubicBezTo>
                <a:cubicBezTo>
                  <a:pt x="5472" y="48777"/>
                  <a:pt x="5361" y="48333"/>
                  <a:pt x="5324" y="48001"/>
                </a:cubicBezTo>
                <a:cubicBezTo>
                  <a:pt x="5214" y="47300"/>
                  <a:pt x="5397" y="46931"/>
                  <a:pt x="5398" y="46929"/>
                </a:cubicBezTo>
                <a:lnTo>
                  <a:pt x="5398" y="46929"/>
                </a:lnTo>
                <a:cubicBezTo>
                  <a:pt x="5398" y="46929"/>
                  <a:pt x="5361" y="47004"/>
                  <a:pt x="5288" y="47187"/>
                </a:cubicBezTo>
                <a:cubicBezTo>
                  <a:pt x="5214" y="47372"/>
                  <a:pt x="5140" y="47631"/>
                  <a:pt x="5140" y="48001"/>
                </a:cubicBezTo>
                <a:cubicBezTo>
                  <a:pt x="5140" y="48370"/>
                  <a:pt x="5214" y="48814"/>
                  <a:pt x="5398" y="49295"/>
                </a:cubicBezTo>
                <a:cubicBezTo>
                  <a:pt x="5472" y="49553"/>
                  <a:pt x="5583" y="49812"/>
                  <a:pt x="5731" y="50071"/>
                </a:cubicBezTo>
                <a:cubicBezTo>
                  <a:pt x="5768" y="50145"/>
                  <a:pt x="5842" y="50219"/>
                  <a:pt x="5879" y="50293"/>
                </a:cubicBezTo>
                <a:cubicBezTo>
                  <a:pt x="5768" y="50182"/>
                  <a:pt x="5620" y="50108"/>
                  <a:pt x="5509" y="49997"/>
                </a:cubicBezTo>
                <a:cubicBezTo>
                  <a:pt x="5066" y="49627"/>
                  <a:pt x="4733" y="49221"/>
                  <a:pt x="4548" y="48851"/>
                </a:cubicBezTo>
                <a:cubicBezTo>
                  <a:pt x="4326" y="48481"/>
                  <a:pt x="4252" y="48149"/>
                  <a:pt x="4215" y="47927"/>
                </a:cubicBezTo>
                <a:cubicBezTo>
                  <a:pt x="4178" y="47705"/>
                  <a:pt x="4178" y="47594"/>
                  <a:pt x="4178" y="47594"/>
                </a:cubicBezTo>
                <a:cubicBezTo>
                  <a:pt x="4178" y="47594"/>
                  <a:pt x="4178" y="47705"/>
                  <a:pt x="4178" y="47927"/>
                </a:cubicBezTo>
                <a:cubicBezTo>
                  <a:pt x="4178" y="48149"/>
                  <a:pt x="4215" y="48518"/>
                  <a:pt x="4400" y="48888"/>
                </a:cubicBezTo>
                <a:cubicBezTo>
                  <a:pt x="4548" y="49295"/>
                  <a:pt x="4844" y="49775"/>
                  <a:pt x="5288" y="50219"/>
                </a:cubicBezTo>
                <a:cubicBezTo>
                  <a:pt x="5583" y="50515"/>
                  <a:pt x="5953" y="50810"/>
                  <a:pt x="6397" y="51069"/>
                </a:cubicBezTo>
                <a:cubicBezTo>
                  <a:pt x="5953" y="50921"/>
                  <a:pt x="5583" y="50736"/>
                  <a:pt x="5251" y="50552"/>
                </a:cubicBezTo>
                <a:cubicBezTo>
                  <a:pt x="4696" y="50219"/>
                  <a:pt x="4289" y="49849"/>
                  <a:pt x="4031" y="49479"/>
                </a:cubicBezTo>
                <a:cubicBezTo>
                  <a:pt x="3439" y="48814"/>
                  <a:pt x="3291" y="48297"/>
                  <a:pt x="3291" y="48296"/>
                </a:cubicBezTo>
                <a:lnTo>
                  <a:pt x="3291" y="48296"/>
                </a:lnTo>
                <a:cubicBezTo>
                  <a:pt x="3291" y="48297"/>
                  <a:pt x="3365" y="48814"/>
                  <a:pt x="3883" y="49553"/>
                </a:cubicBezTo>
                <a:cubicBezTo>
                  <a:pt x="4141" y="49960"/>
                  <a:pt x="4511" y="50367"/>
                  <a:pt x="5029" y="50773"/>
                </a:cubicBezTo>
                <a:cubicBezTo>
                  <a:pt x="5398" y="51032"/>
                  <a:pt x="5805" y="51254"/>
                  <a:pt x="6249" y="51439"/>
                </a:cubicBezTo>
                <a:cubicBezTo>
                  <a:pt x="5731" y="51402"/>
                  <a:pt x="5214" y="51291"/>
                  <a:pt x="4807" y="51069"/>
                </a:cubicBezTo>
                <a:cubicBezTo>
                  <a:pt x="4141" y="50773"/>
                  <a:pt x="3661" y="50330"/>
                  <a:pt x="3328" y="49923"/>
                </a:cubicBezTo>
                <a:cubicBezTo>
                  <a:pt x="2958" y="49516"/>
                  <a:pt x="2774" y="49147"/>
                  <a:pt x="2626" y="48925"/>
                </a:cubicBezTo>
                <a:cubicBezTo>
                  <a:pt x="2478" y="48666"/>
                  <a:pt x="2404" y="48518"/>
                  <a:pt x="2404" y="48518"/>
                </a:cubicBezTo>
                <a:lnTo>
                  <a:pt x="2404" y="48518"/>
                </a:lnTo>
                <a:cubicBezTo>
                  <a:pt x="2404" y="48518"/>
                  <a:pt x="2441" y="48666"/>
                  <a:pt x="2552" y="48925"/>
                </a:cubicBezTo>
                <a:cubicBezTo>
                  <a:pt x="2700" y="49184"/>
                  <a:pt x="2847" y="49553"/>
                  <a:pt x="3180" y="49997"/>
                </a:cubicBezTo>
                <a:cubicBezTo>
                  <a:pt x="3476" y="50441"/>
                  <a:pt x="3920" y="50958"/>
                  <a:pt x="4622" y="51328"/>
                </a:cubicBezTo>
                <a:cubicBezTo>
                  <a:pt x="4671" y="51352"/>
                  <a:pt x="4703" y="51377"/>
                  <a:pt x="4731" y="51391"/>
                </a:cubicBezTo>
                <a:lnTo>
                  <a:pt x="4731" y="51391"/>
                </a:lnTo>
                <a:cubicBezTo>
                  <a:pt x="3712" y="51088"/>
                  <a:pt x="2840" y="50392"/>
                  <a:pt x="2293" y="49479"/>
                </a:cubicBezTo>
                <a:cubicBezTo>
                  <a:pt x="1664" y="48370"/>
                  <a:pt x="1369" y="46855"/>
                  <a:pt x="1480" y="45302"/>
                </a:cubicBezTo>
                <a:cubicBezTo>
                  <a:pt x="1590" y="43823"/>
                  <a:pt x="2034" y="42381"/>
                  <a:pt x="2737" y="41124"/>
                </a:cubicBezTo>
                <a:cubicBezTo>
                  <a:pt x="3032" y="40607"/>
                  <a:pt x="3365" y="40126"/>
                  <a:pt x="3735" y="39719"/>
                </a:cubicBezTo>
                <a:cubicBezTo>
                  <a:pt x="3846" y="39904"/>
                  <a:pt x="3957" y="40052"/>
                  <a:pt x="4067" y="40237"/>
                </a:cubicBezTo>
                <a:cubicBezTo>
                  <a:pt x="3661" y="40570"/>
                  <a:pt x="3365" y="40976"/>
                  <a:pt x="3106" y="41346"/>
                </a:cubicBezTo>
                <a:cubicBezTo>
                  <a:pt x="2810" y="41827"/>
                  <a:pt x="2589" y="42307"/>
                  <a:pt x="2441" y="42751"/>
                </a:cubicBezTo>
                <a:cubicBezTo>
                  <a:pt x="2108" y="43638"/>
                  <a:pt x="1960" y="44451"/>
                  <a:pt x="1886" y="45117"/>
                </a:cubicBezTo>
                <a:cubicBezTo>
                  <a:pt x="1738" y="46448"/>
                  <a:pt x="2034" y="47187"/>
                  <a:pt x="1997" y="47187"/>
                </a:cubicBezTo>
                <a:cubicBezTo>
                  <a:pt x="2034" y="47187"/>
                  <a:pt x="1812" y="46448"/>
                  <a:pt x="2034" y="45154"/>
                </a:cubicBezTo>
                <a:cubicBezTo>
                  <a:pt x="2145" y="44525"/>
                  <a:pt x="2330" y="43749"/>
                  <a:pt x="2700" y="42899"/>
                </a:cubicBezTo>
                <a:cubicBezTo>
                  <a:pt x="2884" y="42455"/>
                  <a:pt x="3106" y="42011"/>
                  <a:pt x="3402" y="41605"/>
                </a:cubicBezTo>
                <a:cubicBezTo>
                  <a:pt x="3661" y="41235"/>
                  <a:pt x="3957" y="40865"/>
                  <a:pt x="4326" y="40607"/>
                </a:cubicBezTo>
                <a:cubicBezTo>
                  <a:pt x="4437" y="40717"/>
                  <a:pt x="4548" y="40865"/>
                  <a:pt x="4622" y="40976"/>
                </a:cubicBezTo>
                <a:cubicBezTo>
                  <a:pt x="3846" y="41605"/>
                  <a:pt x="3402" y="42418"/>
                  <a:pt x="3106" y="43157"/>
                </a:cubicBezTo>
                <a:cubicBezTo>
                  <a:pt x="2810" y="43971"/>
                  <a:pt x="2700" y="44673"/>
                  <a:pt x="2663" y="45265"/>
                </a:cubicBezTo>
                <a:cubicBezTo>
                  <a:pt x="2552" y="46485"/>
                  <a:pt x="2700" y="47113"/>
                  <a:pt x="2663" y="47113"/>
                </a:cubicBezTo>
                <a:cubicBezTo>
                  <a:pt x="2700" y="47113"/>
                  <a:pt x="2626" y="46485"/>
                  <a:pt x="2810" y="45339"/>
                </a:cubicBezTo>
                <a:cubicBezTo>
                  <a:pt x="2884" y="44747"/>
                  <a:pt x="3069" y="44045"/>
                  <a:pt x="3402" y="43305"/>
                </a:cubicBezTo>
                <a:cubicBezTo>
                  <a:pt x="3698" y="42603"/>
                  <a:pt x="4178" y="41864"/>
                  <a:pt x="4918" y="41309"/>
                </a:cubicBezTo>
                <a:cubicBezTo>
                  <a:pt x="5029" y="41420"/>
                  <a:pt x="5103" y="41494"/>
                  <a:pt x="5177" y="41605"/>
                </a:cubicBezTo>
                <a:cubicBezTo>
                  <a:pt x="4918" y="41790"/>
                  <a:pt x="4733" y="42011"/>
                  <a:pt x="4548" y="42233"/>
                </a:cubicBezTo>
                <a:cubicBezTo>
                  <a:pt x="4326" y="42529"/>
                  <a:pt x="4141" y="42825"/>
                  <a:pt x="4031" y="43121"/>
                </a:cubicBezTo>
                <a:cubicBezTo>
                  <a:pt x="3735" y="43675"/>
                  <a:pt x="3587" y="44193"/>
                  <a:pt x="3513" y="44636"/>
                </a:cubicBezTo>
                <a:cubicBezTo>
                  <a:pt x="3328" y="45487"/>
                  <a:pt x="3365" y="45967"/>
                  <a:pt x="3365" y="45967"/>
                </a:cubicBezTo>
                <a:cubicBezTo>
                  <a:pt x="3365" y="45967"/>
                  <a:pt x="3365" y="45487"/>
                  <a:pt x="3661" y="44673"/>
                </a:cubicBezTo>
                <a:cubicBezTo>
                  <a:pt x="3772" y="44267"/>
                  <a:pt x="3957" y="43786"/>
                  <a:pt x="4289" y="43268"/>
                </a:cubicBezTo>
                <a:cubicBezTo>
                  <a:pt x="4437" y="43010"/>
                  <a:pt x="4622" y="42751"/>
                  <a:pt x="4844" y="42492"/>
                </a:cubicBezTo>
                <a:cubicBezTo>
                  <a:pt x="5029" y="42270"/>
                  <a:pt x="5251" y="42085"/>
                  <a:pt x="5509" y="41900"/>
                </a:cubicBezTo>
                <a:cubicBezTo>
                  <a:pt x="5620" y="42048"/>
                  <a:pt x="5731" y="42159"/>
                  <a:pt x="5879" y="42270"/>
                </a:cubicBezTo>
                <a:cubicBezTo>
                  <a:pt x="5509" y="42529"/>
                  <a:pt x="5288" y="42825"/>
                  <a:pt x="5066" y="43121"/>
                </a:cubicBezTo>
                <a:cubicBezTo>
                  <a:pt x="4844" y="43453"/>
                  <a:pt x="4659" y="43786"/>
                  <a:pt x="4585" y="44045"/>
                </a:cubicBezTo>
                <a:cubicBezTo>
                  <a:pt x="4363" y="44599"/>
                  <a:pt x="4363" y="44932"/>
                  <a:pt x="4363" y="44932"/>
                </a:cubicBezTo>
                <a:cubicBezTo>
                  <a:pt x="4363" y="44932"/>
                  <a:pt x="4437" y="44636"/>
                  <a:pt x="4696" y="44119"/>
                </a:cubicBezTo>
                <a:cubicBezTo>
                  <a:pt x="4844" y="43897"/>
                  <a:pt x="5029" y="43601"/>
                  <a:pt x="5288" y="43305"/>
                </a:cubicBezTo>
                <a:cubicBezTo>
                  <a:pt x="5546" y="43047"/>
                  <a:pt x="5842" y="42788"/>
                  <a:pt x="6175" y="42566"/>
                </a:cubicBezTo>
                <a:cubicBezTo>
                  <a:pt x="6249" y="42603"/>
                  <a:pt x="6286" y="42677"/>
                  <a:pt x="6323" y="42714"/>
                </a:cubicBezTo>
                <a:cubicBezTo>
                  <a:pt x="6397" y="42751"/>
                  <a:pt x="6471" y="42788"/>
                  <a:pt x="6508" y="42862"/>
                </a:cubicBezTo>
                <a:cubicBezTo>
                  <a:pt x="6434" y="42899"/>
                  <a:pt x="6397" y="42936"/>
                  <a:pt x="6323" y="42973"/>
                </a:cubicBezTo>
                <a:cubicBezTo>
                  <a:pt x="6138" y="43084"/>
                  <a:pt x="5990" y="43231"/>
                  <a:pt x="5842" y="43379"/>
                </a:cubicBezTo>
                <a:cubicBezTo>
                  <a:pt x="5583" y="43675"/>
                  <a:pt x="5398" y="43971"/>
                  <a:pt x="5251" y="44230"/>
                </a:cubicBezTo>
                <a:cubicBezTo>
                  <a:pt x="4992" y="44710"/>
                  <a:pt x="4881" y="44969"/>
                  <a:pt x="4881" y="44969"/>
                </a:cubicBezTo>
                <a:cubicBezTo>
                  <a:pt x="4881" y="44969"/>
                  <a:pt x="5066" y="44747"/>
                  <a:pt x="5398" y="44304"/>
                </a:cubicBezTo>
                <a:cubicBezTo>
                  <a:pt x="5546" y="44119"/>
                  <a:pt x="5768" y="43860"/>
                  <a:pt x="6064" y="43601"/>
                </a:cubicBezTo>
                <a:cubicBezTo>
                  <a:pt x="6286" y="43416"/>
                  <a:pt x="6581" y="43231"/>
                  <a:pt x="6877" y="43157"/>
                </a:cubicBezTo>
                <a:cubicBezTo>
                  <a:pt x="6988" y="43268"/>
                  <a:pt x="7099" y="43342"/>
                  <a:pt x="7210" y="43416"/>
                </a:cubicBezTo>
                <a:cubicBezTo>
                  <a:pt x="7025" y="43527"/>
                  <a:pt x="6877" y="43675"/>
                  <a:pt x="6729" y="43786"/>
                </a:cubicBezTo>
                <a:cubicBezTo>
                  <a:pt x="6471" y="44008"/>
                  <a:pt x="6249" y="44267"/>
                  <a:pt x="6101" y="44451"/>
                </a:cubicBezTo>
                <a:cubicBezTo>
                  <a:pt x="5805" y="44858"/>
                  <a:pt x="5731" y="45117"/>
                  <a:pt x="5731" y="45117"/>
                </a:cubicBezTo>
                <a:cubicBezTo>
                  <a:pt x="5731" y="45117"/>
                  <a:pt x="5879" y="44895"/>
                  <a:pt x="6212" y="44562"/>
                </a:cubicBezTo>
                <a:cubicBezTo>
                  <a:pt x="6397" y="44414"/>
                  <a:pt x="6618" y="44193"/>
                  <a:pt x="6914" y="44045"/>
                </a:cubicBezTo>
                <a:cubicBezTo>
                  <a:pt x="7099" y="43897"/>
                  <a:pt x="7358" y="43749"/>
                  <a:pt x="7617" y="43675"/>
                </a:cubicBezTo>
                <a:cubicBezTo>
                  <a:pt x="7654" y="43712"/>
                  <a:pt x="7728" y="43749"/>
                  <a:pt x="7765" y="43749"/>
                </a:cubicBezTo>
                <a:cubicBezTo>
                  <a:pt x="7949" y="43860"/>
                  <a:pt x="8097" y="43971"/>
                  <a:pt x="8319" y="44045"/>
                </a:cubicBezTo>
                <a:cubicBezTo>
                  <a:pt x="8282" y="44082"/>
                  <a:pt x="8282" y="44082"/>
                  <a:pt x="8245" y="44082"/>
                </a:cubicBezTo>
                <a:cubicBezTo>
                  <a:pt x="8060" y="44156"/>
                  <a:pt x="7875" y="44230"/>
                  <a:pt x="7728" y="44341"/>
                </a:cubicBezTo>
                <a:cubicBezTo>
                  <a:pt x="7395" y="44525"/>
                  <a:pt x="7173" y="44747"/>
                  <a:pt x="6951" y="44895"/>
                </a:cubicBezTo>
                <a:cubicBezTo>
                  <a:pt x="6581" y="45228"/>
                  <a:pt x="6397" y="45450"/>
                  <a:pt x="6397" y="45450"/>
                </a:cubicBezTo>
                <a:cubicBezTo>
                  <a:pt x="6397" y="45450"/>
                  <a:pt x="6618" y="45302"/>
                  <a:pt x="7062" y="45043"/>
                </a:cubicBezTo>
                <a:cubicBezTo>
                  <a:pt x="7247" y="44895"/>
                  <a:pt x="7543" y="44747"/>
                  <a:pt x="7839" y="44636"/>
                </a:cubicBezTo>
                <a:cubicBezTo>
                  <a:pt x="8110" y="44516"/>
                  <a:pt x="8407" y="44395"/>
                  <a:pt x="8727" y="44395"/>
                </a:cubicBezTo>
                <a:cubicBezTo>
                  <a:pt x="8800" y="44395"/>
                  <a:pt x="8873" y="44401"/>
                  <a:pt x="8948" y="44414"/>
                </a:cubicBezTo>
                <a:lnTo>
                  <a:pt x="9096" y="44414"/>
                </a:lnTo>
                <a:cubicBezTo>
                  <a:pt x="9243" y="44488"/>
                  <a:pt x="9243" y="44488"/>
                  <a:pt x="9428" y="44525"/>
                </a:cubicBezTo>
                <a:cubicBezTo>
                  <a:pt x="9576" y="44599"/>
                  <a:pt x="9724" y="44636"/>
                  <a:pt x="9872" y="44673"/>
                </a:cubicBezTo>
                <a:cubicBezTo>
                  <a:pt x="9428" y="44784"/>
                  <a:pt x="9022" y="44932"/>
                  <a:pt x="8726" y="45080"/>
                </a:cubicBezTo>
                <a:cubicBezTo>
                  <a:pt x="8098" y="45359"/>
                  <a:pt x="7832" y="45638"/>
                  <a:pt x="7804" y="45638"/>
                </a:cubicBezTo>
                <a:cubicBezTo>
                  <a:pt x="7803" y="45638"/>
                  <a:pt x="7803" y="45637"/>
                  <a:pt x="7802" y="45637"/>
                </a:cubicBezTo>
                <a:lnTo>
                  <a:pt x="7802" y="45637"/>
                </a:lnTo>
                <a:cubicBezTo>
                  <a:pt x="7803" y="45638"/>
                  <a:pt x="7804" y="45638"/>
                  <a:pt x="7805" y="45638"/>
                </a:cubicBezTo>
                <a:cubicBezTo>
                  <a:pt x="7842" y="45638"/>
                  <a:pt x="8141" y="45401"/>
                  <a:pt x="8763" y="45228"/>
                </a:cubicBezTo>
                <a:cubicBezTo>
                  <a:pt x="9243" y="45080"/>
                  <a:pt x="9909" y="44932"/>
                  <a:pt x="10722" y="44895"/>
                </a:cubicBezTo>
                <a:cubicBezTo>
                  <a:pt x="11610" y="45080"/>
                  <a:pt x="12571" y="45191"/>
                  <a:pt x="13569" y="45228"/>
                </a:cubicBezTo>
                <a:cubicBezTo>
                  <a:pt x="12903" y="45376"/>
                  <a:pt x="12275" y="45450"/>
                  <a:pt x="11794" y="45524"/>
                </a:cubicBezTo>
                <a:cubicBezTo>
                  <a:pt x="10537" y="45708"/>
                  <a:pt x="9835" y="45745"/>
                  <a:pt x="9835" y="45745"/>
                </a:cubicBezTo>
                <a:cubicBezTo>
                  <a:pt x="9835" y="45745"/>
                  <a:pt x="10500" y="45745"/>
                  <a:pt x="11757" y="45672"/>
                </a:cubicBezTo>
                <a:cubicBezTo>
                  <a:pt x="12682" y="45635"/>
                  <a:pt x="13976" y="45524"/>
                  <a:pt x="15454" y="45154"/>
                </a:cubicBezTo>
                <a:cubicBezTo>
                  <a:pt x="15676" y="45154"/>
                  <a:pt x="15898" y="45154"/>
                  <a:pt x="16157" y="45117"/>
                </a:cubicBezTo>
                <a:cubicBezTo>
                  <a:pt x="17932" y="44895"/>
                  <a:pt x="19743" y="44451"/>
                  <a:pt x="21444" y="43823"/>
                </a:cubicBezTo>
                <a:cubicBezTo>
                  <a:pt x="21666" y="43749"/>
                  <a:pt x="21850" y="43675"/>
                  <a:pt x="22072" y="43564"/>
                </a:cubicBezTo>
                <a:cubicBezTo>
                  <a:pt x="23514" y="43010"/>
                  <a:pt x="24771" y="42270"/>
                  <a:pt x="25806" y="41531"/>
                </a:cubicBezTo>
                <a:cubicBezTo>
                  <a:pt x="25806" y="41494"/>
                  <a:pt x="25843" y="41494"/>
                  <a:pt x="25843" y="41494"/>
                </a:cubicBezTo>
                <a:cubicBezTo>
                  <a:pt x="25880" y="41457"/>
                  <a:pt x="25880" y="41457"/>
                  <a:pt x="25880" y="41457"/>
                </a:cubicBezTo>
                <a:cubicBezTo>
                  <a:pt x="25880" y="41420"/>
                  <a:pt x="25917" y="41420"/>
                  <a:pt x="25917" y="41420"/>
                </a:cubicBezTo>
                <a:cubicBezTo>
                  <a:pt x="25917" y="41420"/>
                  <a:pt x="25917" y="41420"/>
                  <a:pt x="25917" y="41383"/>
                </a:cubicBezTo>
                <a:cubicBezTo>
                  <a:pt x="25917" y="41383"/>
                  <a:pt x="25917" y="41346"/>
                  <a:pt x="25917" y="41346"/>
                </a:cubicBezTo>
                <a:cubicBezTo>
                  <a:pt x="25917" y="41346"/>
                  <a:pt x="25917" y="41346"/>
                  <a:pt x="25917" y="41309"/>
                </a:cubicBezTo>
                <a:cubicBezTo>
                  <a:pt x="25880" y="41309"/>
                  <a:pt x="25880" y="41309"/>
                  <a:pt x="25880" y="41272"/>
                </a:cubicBezTo>
                <a:cubicBezTo>
                  <a:pt x="25843" y="41272"/>
                  <a:pt x="25843" y="41235"/>
                  <a:pt x="25806" y="41235"/>
                </a:cubicBezTo>
                <a:lnTo>
                  <a:pt x="25769" y="41235"/>
                </a:lnTo>
                <a:cubicBezTo>
                  <a:pt x="25769" y="41235"/>
                  <a:pt x="25769" y="41235"/>
                  <a:pt x="25732" y="41272"/>
                </a:cubicBezTo>
                <a:cubicBezTo>
                  <a:pt x="25695" y="41272"/>
                  <a:pt x="25695" y="41272"/>
                  <a:pt x="25658" y="41309"/>
                </a:cubicBezTo>
                <a:cubicBezTo>
                  <a:pt x="25437" y="41420"/>
                  <a:pt x="25252" y="41531"/>
                  <a:pt x="25067" y="41642"/>
                </a:cubicBezTo>
                <a:cubicBezTo>
                  <a:pt x="23662" y="42381"/>
                  <a:pt x="22257" y="42899"/>
                  <a:pt x="21259" y="43231"/>
                </a:cubicBezTo>
                <a:cubicBezTo>
                  <a:pt x="19558" y="43712"/>
                  <a:pt x="17784" y="44045"/>
                  <a:pt x="16046" y="44193"/>
                </a:cubicBezTo>
                <a:cubicBezTo>
                  <a:pt x="15486" y="44235"/>
                  <a:pt x="14945" y="44256"/>
                  <a:pt x="14422" y="44256"/>
                </a:cubicBezTo>
                <a:cubicBezTo>
                  <a:pt x="12671" y="44256"/>
                  <a:pt x="11128" y="44020"/>
                  <a:pt x="9761" y="43564"/>
                </a:cubicBezTo>
                <a:cubicBezTo>
                  <a:pt x="9206" y="43342"/>
                  <a:pt x="8726" y="43121"/>
                  <a:pt x="8282" y="42862"/>
                </a:cubicBezTo>
                <a:cubicBezTo>
                  <a:pt x="7765" y="42603"/>
                  <a:pt x="7358" y="42270"/>
                  <a:pt x="6988" y="41937"/>
                </a:cubicBezTo>
                <a:cubicBezTo>
                  <a:pt x="6581" y="41605"/>
                  <a:pt x="6212" y="41272"/>
                  <a:pt x="5879" y="40939"/>
                </a:cubicBezTo>
                <a:cubicBezTo>
                  <a:pt x="5509" y="40533"/>
                  <a:pt x="5140" y="40126"/>
                  <a:pt x="4844" y="39756"/>
                </a:cubicBezTo>
                <a:cubicBezTo>
                  <a:pt x="4696" y="39534"/>
                  <a:pt x="4511" y="39276"/>
                  <a:pt x="4326" y="38980"/>
                </a:cubicBezTo>
                <a:lnTo>
                  <a:pt x="4326" y="38943"/>
                </a:lnTo>
                <a:cubicBezTo>
                  <a:pt x="4252" y="38832"/>
                  <a:pt x="4178" y="38684"/>
                  <a:pt x="4104" y="38573"/>
                </a:cubicBezTo>
                <a:cubicBezTo>
                  <a:pt x="3402" y="37242"/>
                  <a:pt x="3180" y="35874"/>
                  <a:pt x="3032" y="34987"/>
                </a:cubicBezTo>
                <a:cubicBezTo>
                  <a:pt x="2995" y="34802"/>
                  <a:pt x="2995" y="34580"/>
                  <a:pt x="2958" y="34358"/>
                </a:cubicBezTo>
                <a:cubicBezTo>
                  <a:pt x="2921" y="33952"/>
                  <a:pt x="2921" y="33545"/>
                  <a:pt x="2921" y="33138"/>
                </a:cubicBezTo>
                <a:lnTo>
                  <a:pt x="2921" y="33138"/>
                </a:lnTo>
                <a:cubicBezTo>
                  <a:pt x="2958" y="33397"/>
                  <a:pt x="2995" y="33656"/>
                  <a:pt x="3032" y="33915"/>
                </a:cubicBezTo>
                <a:cubicBezTo>
                  <a:pt x="3143" y="34876"/>
                  <a:pt x="3328" y="35837"/>
                  <a:pt x="3624" y="36688"/>
                </a:cubicBezTo>
                <a:cubicBezTo>
                  <a:pt x="3920" y="37575"/>
                  <a:pt x="4326" y="38388"/>
                  <a:pt x="4844" y="39128"/>
                </a:cubicBezTo>
                <a:cubicBezTo>
                  <a:pt x="5324" y="39830"/>
                  <a:pt x="5879" y="40496"/>
                  <a:pt x="6434" y="41050"/>
                </a:cubicBezTo>
                <a:cubicBezTo>
                  <a:pt x="7617" y="42196"/>
                  <a:pt x="8911" y="43010"/>
                  <a:pt x="10279" y="43416"/>
                </a:cubicBezTo>
                <a:cubicBezTo>
                  <a:pt x="10611" y="43527"/>
                  <a:pt x="10944" y="43601"/>
                  <a:pt x="11277" y="43638"/>
                </a:cubicBezTo>
                <a:cubicBezTo>
                  <a:pt x="11610" y="43675"/>
                  <a:pt x="11942" y="43712"/>
                  <a:pt x="12238" y="43749"/>
                </a:cubicBezTo>
                <a:cubicBezTo>
                  <a:pt x="12903" y="43786"/>
                  <a:pt x="13495" y="43823"/>
                  <a:pt x="14050" y="43823"/>
                </a:cubicBezTo>
                <a:cubicBezTo>
                  <a:pt x="16342" y="43823"/>
                  <a:pt x="18116" y="43564"/>
                  <a:pt x="19299" y="43305"/>
                </a:cubicBezTo>
                <a:cubicBezTo>
                  <a:pt x="20445" y="43047"/>
                  <a:pt x="21037" y="42788"/>
                  <a:pt x="21037" y="42788"/>
                </a:cubicBezTo>
                <a:lnTo>
                  <a:pt x="21037" y="42788"/>
                </a:lnTo>
                <a:cubicBezTo>
                  <a:pt x="21037" y="42788"/>
                  <a:pt x="20482" y="43010"/>
                  <a:pt x="19299" y="43231"/>
                </a:cubicBezTo>
                <a:cubicBezTo>
                  <a:pt x="18238" y="43471"/>
                  <a:pt x="16669" y="43679"/>
                  <a:pt x="14651" y="43679"/>
                </a:cubicBezTo>
                <a:cubicBezTo>
                  <a:pt x="14490" y="43679"/>
                  <a:pt x="14327" y="43678"/>
                  <a:pt x="14160" y="43675"/>
                </a:cubicBezTo>
                <a:cubicBezTo>
                  <a:pt x="13606" y="43638"/>
                  <a:pt x="13014" y="43638"/>
                  <a:pt x="12386" y="43564"/>
                </a:cubicBezTo>
                <a:cubicBezTo>
                  <a:pt x="11757" y="43490"/>
                  <a:pt x="11129" y="43416"/>
                  <a:pt x="10463" y="43231"/>
                </a:cubicBezTo>
                <a:cubicBezTo>
                  <a:pt x="9169" y="42862"/>
                  <a:pt x="7875" y="42048"/>
                  <a:pt x="6729" y="40902"/>
                </a:cubicBezTo>
                <a:cubicBezTo>
                  <a:pt x="5620" y="39793"/>
                  <a:pt x="4585" y="38388"/>
                  <a:pt x="3994" y="36651"/>
                </a:cubicBezTo>
                <a:cubicBezTo>
                  <a:pt x="3624" y="35505"/>
                  <a:pt x="3439" y="34248"/>
                  <a:pt x="3328" y="32917"/>
                </a:cubicBezTo>
                <a:lnTo>
                  <a:pt x="3328" y="32917"/>
                </a:lnTo>
                <a:cubicBezTo>
                  <a:pt x="3587" y="34174"/>
                  <a:pt x="3883" y="35394"/>
                  <a:pt x="4289" y="36503"/>
                </a:cubicBezTo>
                <a:cubicBezTo>
                  <a:pt x="4585" y="37242"/>
                  <a:pt x="4955" y="37908"/>
                  <a:pt x="5324" y="38499"/>
                </a:cubicBezTo>
                <a:cubicBezTo>
                  <a:pt x="5731" y="39091"/>
                  <a:pt x="6175" y="39645"/>
                  <a:pt x="6655" y="40126"/>
                </a:cubicBezTo>
                <a:cubicBezTo>
                  <a:pt x="7580" y="41087"/>
                  <a:pt x="8652" y="41790"/>
                  <a:pt x="9724" y="42270"/>
                </a:cubicBezTo>
                <a:cubicBezTo>
                  <a:pt x="10796" y="42714"/>
                  <a:pt x="11831" y="42973"/>
                  <a:pt x="12756" y="43084"/>
                </a:cubicBezTo>
                <a:cubicBezTo>
                  <a:pt x="13365" y="43154"/>
                  <a:pt x="13915" y="43180"/>
                  <a:pt x="14424" y="43180"/>
                </a:cubicBezTo>
                <a:cubicBezTo>
                  <a:pt x="14718" y="43180"/>
                  <a:pt x="14999" y="43171"/>
                  <a:pt x="15270" y="43157"/>
                </a:cubicBezTo>
                <a:cubicBezTo>
                  <a:pt x="16009" y="43121"/>
                  <a:pt x="16601" y="43047"/>
                  <a:pt x="17118" y="43010"/>
                </a:cubicBezTo>
                <a:lnTo>
                  <a:pt x="18634" y="42899"/>
                </a:lnTo>
                <a:lnTo>
                  <a:pt x="17155" y="42973"/>
                </a:lnTo>
                <a:cubicBezTo>
                  <a:pt x="16638" y="43010"/>
                  <a:pt x="16046" y="43047"/>
                  <a:pt x="15344" y="43047"/>
                </a:cubicBezTo>
                <a:cubicBezTo>
                  <a:pt x="15159" y="43056"/>
                  <a:pt x="14969" y="43060"/>
                  <a:pt x="14775" y="43060"/>
                </a:cubicBezTo>
                <a:cubicBezTo>
                  <a:pt x="14191" y="43060"/>
                  <a:pt x="13560" y="43019"/>
                  <a:pt x="12867" y="42936"/>
                </a:cubicBezTo>
                <a:cubicBezTo>
                  <a:pt x="11942" y="42788"/>
                  <a:pt x="10944" y="42566"/>
                  <a:pt x="9909" y="42085"/>
                </a:cubicBezTo>
                <a:cubicBezTo>
                  <a:pt x="8874" y="41642"/>
                  <a:pt x="7839" y="40939"/>
                  <a:pt x="6914" y="39978"/>
                </a:cubicBezTo>
                <a:cubicBezTo>
                  <a:pt x="6471" y="39534"/>
                  <a:pt x="6064" y="38980"/>
                  <a:pt x="5657" y="38388"/>
                </a:cubicBezTo>
                <a:cubicBezTo>
                  <a:pt x="5288" y="37797"/>
                  <a:pt x="4955" y="37131"/>
                  <a:pt x="4696" y="36429"/>
                </a:cubicBezTo>
                <a:cubicBezTo>
                  <a:pt x="4326" y="35468"/>
                  <a:pt x="4067" y="34358"/>
                  <a:pt x="3846" y="33249"/>
                </a:cubicBezTo>
                <a:lnTo>
                  <a:pt x="3846" y="33249"/>
                </a:lnTo>
                <a:cubicBezTo>
                  <a:pt x="4215" y="33730"/>
                  <a:pt x="4585" y="34174"/>
                  <a:pt x="5029" y="34506"/>
                </a:cubicBezTo>
                <a:cubicBezTo>
                  <a:pt x="5879" y="35209"/>
                  <a:pt x="6692" y="35689"/>
                  <a:pt x="7321" y="36133"/>
                </a:cubicBezTo>
                <a:cubicBezTo>
                  <a:pt x="7728" y="36392"/>
                  <a:pt x="8060" y="36651"/>
                  <a:pt x="8282" y="36872"/>
                </a:cubicBezTo>
                <a:cubicBezTo>
                  <a:pt x="8467" y="37168"/>
                  <a:pt x="8652" y="37464"/>
                  <a:pt x="8837" y="37723"/>
                </a:cubicBezTo>
                <a:cubicBezTo>
                  <a:pt x="8578" y="37649"/>
                  <a:pt x="8319" y="37575"/>
                  <a:pt x="8097" y="37464"/>
                </a:cubicBezTo>
                <a:cubicBezTo>
                  <a:pt x="7543" y="37242"/>
                  <a:pt x="7173" y="36946"/>
                  <a:pt x="6840" y="36725"/>
                </a:cubicBezTo>
                <a:cubicBezTo>
                  <a:pt x="6280" y="36289"/>
                  <a:pt x="5877" y="36063"/>
                  <a:pt x="5764" y="36002"/>
                </a:cubicBezTo>
                <a:lnTo>
                  <a:pt x="5764" y="36002"/>
                </a:lnTo>
                <a:cubicBezTo>
                  <a:pt x="5866" y="36072"/>
                  <a:pt x="6188" y="36358"/>
                  <a:pt x="6729" y="36836"/>
                </a:cubicBezTo>
                <a:cubicBezTo>
                  <a:pt x="7025" y="37094"/>
                  <a:pt x="7395" y="37464"/>
                  <a:pt x="7949" y="37723"/>
                </a:cubicBezTo>
                <a:cubicBezTo>
                  <a:pt x="8208" y="37908"/>
                  <a:pt x="8541" y="38019"/>
                  <a:pt x="8837" y="38129"/>
                </a:cubicBezTo>
                <a:cubicBezTo>
                  <a:pt x="8985" y="38166"/>
                  <a:pt x="9096" y="38203"/>
                  <a:pt x="9243" y="38240"/>
                </a:cubicBezTo>
                <a:cubicBezTo>
                  <a:pt x="9539" y="38610"/>
                  <a:pt x="9798" y="38869"/>
                  <a:pt x="10057" y="39091"/>
                </a:cubicBezTo>
                <a:cubicBezTo>
                  <a:pt x="9354" y="38906"/>
                  <a:pt x="8763" y="38721"/>
                  <a:pt x="8356" y="38536"/>
                </a:cubicBezTo>
                <a:cubicBezTo>
                  <a:pt x="7728" y="38277"/>
                  <a:pt x="7432" y="38093"/>
                  <a:pt x="7432" y="38093"/>
                </a:cubicBezTo>
                <a:lnTo>
                  <a:pt x="7432" y="38093"/>
                </a:lnTo>
                <a:cubicBezTo>
                  <a:pt x="7432" y="38093"/>
                  <a:pt x="7691" y="38314"/>
                  <a:pt x="8282" y="38647"/>
                </a:cubicBezTo>
                <a:cubicBezTo>
                  <a:pt x="8837" y="39017"/>
                  <a:pt x="9724" y="39423"/>
                  <a:pt x="10870" y="39756"/>
                </a:cubicBezTo>
                <a:lnTo>
                  <a:pt x="10907" y="39719"/>
                </a:lnTo>
                <a:cubicBezTo>
                  <a:pt x="11129" y="39867"/>
                  <a:pt x="11351" y="40015"/>
                  <a:pt x="11573" y="40126"/>
                </a:cubicBezTo>
                <a:cubicBezTo>
                  <a:pt x="11425" y="40089"/>
                  <a:pt x="11277" y="40089"/>
                  <a:pt x="11129" y="40089"/>
                </a:cubicBezTo>
                <a:cubicBezTo>
                  <a:pt x="10759" y="40015"/>
                  <a:pt x="10389" y="39941"/>
                  <a:pt x="10131" y="39867"/>
                </a:cubicBezTo>
                <a:cubicBezTo>
                  <a:pt x="9539" y="39719"/>
                  <a:pt x="9243" y="39608"/>
                  <a:pt x="9243" y="39608"/>
                </a:cubicBezTo>
                <a:lnTo>
                  <a:pt x="9243" y="39608"/>
                </a:lnTo>
                <a:cubicBezTo>
                  <a:pt x="9243" y="39608"/>
                  <a:pt x="9502" y="39756"/>
                  <a:pt x="10057" y="40015"/>
                </a:cubicBezTo>
                <a:cubicBezTo>
                  <a:pt x="10316" y="40126"/>
                  <a:pt x="10648" y="40274"/>
                  <a:pt x="11055" y="40385"/>
                </a:cubicBezTo>
                <a:cubicBezTo>
                  <a:pt x="11438" y="40449"/>
                  <a:pt x="11849" y="40540"/>
                  <a:pt x="12310" y="40540"/>
                </a:cubicBezTo>
                <a:cubicBezTo>
                  <a:pt x="12384" y="40540"/>
                  <a:pt x="12458" y="40538"/>
                  <a:pt x="12534" y="40533"/>
                </a:cubicBezTo>
                <a:cubicBezTo>
                  <a:pt x="12645" y="40570"/>
                  <a:pt x="12756" y="40570"/>
                  <a:pt x="12867" y="40607"/>
                </a:cubicBezTo>
                <a:cubicBezTo>
                  <a:pt x="13421" y="40754"/>
                  <a:pt x="13828" y="40791"/>
                  <a:pt x="13939" y="40828"/>
                </a:cubicBezTo>
                <a:lnTo>
                  <a:pt x="14013" y="40828"/>
                </a:lnTo>
                <a:cubicBezTo>
                  <a:pt x="14050" y="40828"/>
                  <a:pt x="14124" y="40791"/>
                  <a:pt x="14124" y="40717"/>
                </a:cubicBezTo>
                <a:cubicBezTo>
                  <a:pt x="14124" y="40717"/>
                  <a:pt x="14124" y="40717"/>
                  <a:pt x="14124" y="40680"/>
                </a:cubicBezTo>
                <a:cubicBezTo>
                  <a:pt x="14124" y="40680"/>
                  <a:pt x="14124" y="40643"/>
                  <a:pt x="14124" y="40643"/>
                </a:cubicBezTo>
                <a:cubicBezTo>
                  <a:pt x="14087" y="40607"/>
                  <a:pt x="14087" y="40607"/>
                  <a:pt x="14050" y="40607"/>
                </a:cubicBezTo>
                <a:cubicBezTo>
                  <a:pt x="14050" y="40570"/>
                  <a:pt x="14050" y="40570"/>
                  <a:pt x="14050" y="40570"/>
                </a:cubicBezTo>
                <a:lnTo>
                  <a:pt x="13976" y="40570"/>
                </a:lnTo>
                <a:cubicBezTo>
                  <a:pt x="13865" y="40533"/>
                  <a:pt x="13495" y="40459"/>
                  <a:pt x="12977" y="40237"/>
                </a:cubicBezTo>
                <a:cubicBezTo>
                  <a:pt x="12312" y="40015"/>
                  <a:pt x="11388" y="39534"/>
                  <a:pt x="10500" y="38647"/>
                </a:cubicBezTo>
                <a:cubicBezTo>
                  <a:pt x="9909" y="38056"/>
                  <a:pt x="8874" y="36762"/>
                  <a:pt x="8504" y="34839"/>
                </a:cubicBezTo>
                <a:cubicBezTo>
                  <a:pt x="8430" y="34432"/>
                  <a:pt x="8393" y="34026"/>
                  <a:pt x="8356" y="33619"/>
                </a:cubicBezTo>
                <a:cubicBezTo>
                  <a:pt x="8356" y="33471"/>
                  <a:pt x="8356" y="33360"/>
                  <a:pt x="8393" y="33212"/>
                </a:cubicBezTo>
                <a:cubicBezTo>
                  <a:pt x="8393" y="32954"/>
                  <a:pt x="8430" y="32695"/>
                  <a:pt x="8504" y="32473"/>
                </a:cubicBezTo>
                <a:lnTo>
                  <a:pt x="8504" y="32399"/>
                </a:lnTo>
                <a:cubicBezTo>
                  <a:pt x="8726" y="31660"/>
                  <a:pt x="9206" y="30883"/>
                  <a:pt x="9909" y="30218"/>
                </a:cubicBezTo>
                <a:cubicBezTo>
                  <a:pt x="10537" y="29589"/>
                  <a:pt x="11314" y="29072"/>
                  <a:pt x="12127" y="28702"/>
                </a:cubicBezTo>
                <a:cubicBezTo>
                  <a:pt x="12977" y="28332"/>
                  <a:pt x="13791" y="28147"/>
                  <a:pt x="14530" y="28147"/>
                </a:cubicBezTo>
                <a:cubicBezTo>
                  <a:pt x="15381" y="28184"/>
                  <a:pt x="16083" y="28406"/>
                  <a:pt x="16638" y="28739"/>
                </a:cubicBezTo>
                <a:cubicBezTo>
                  <a:pt x="17192" y="29072"/>
                  <a:pt x="17599" y="29589"/>
                  <a:pt x="17747" y="30144"/>
                </a:cubicBezTo>
                <a:cubicBezTo>
                  <a:pt x="17784" y="30329"/>
                  <a:pt x="17821" y="30514"/>
                  <a:pt x="17821" y="30698"/>
                </a:cubicBezTo>
                <a:cubicBezTo>
                  <a:pt x="17858" y="31253"/>
                  <a:pt x="17710" y="31807"/>
                  <a:pt x="17414" y="32140"/>
                </a:cubicBezTo>
                <a:cubicBezTo>
                  <a:pt x="17303" y="32288"/>
                  <a:pt x="17118" y="32362"/>
                  <a:pt x="16970" y="32399"/>
                </a:cubicBezTo>
                <a:cubicBezTo>
                  <a:pt x="16711" y="32399"/>
                  <a:pt x="16490" y="32362"/>
                  <a:pt x="16305" y="32288"/>
                </a:cubicBezTo>
                <a:cubicBezTo>
                  <a:pt x="16268" y="32251"/>
                  <a:pt x="16231" y="32251"/>
                  <a:pt x="16194" y="32214"/>
                </a:cubicBezTo>
                <a:cubicBezTo>
                  <a:pt x="15824" y="32029"/>
                  <a:pt x="15750" y="31660"/>
                  <a:pt x="15750" y="31438"/>
                </a:cubicBezTo>
                <a:cubicBezTo>
                  <a:pt x="15713" y="31179"/>
                  <a:pt x="15787" y="30920"/>
                  <a:pt x="15898" y="30698"/>
                </a:cubicBezTo>
                <a:cubicBezTo>
                  <a:pt x="15935" y="30624"/>
                  <a:pt x="15935" y="30550"/>
                  <a:pt x="15861" y="30514"/>
                </a:cubicBezTo>
                <a:cubicBezTo>
                  <a:pt x="15850" y="30503"/>
                  <a:pt x="15836" y="30498"/>
                  <a:pt x="15821" y="30498"/>
                </a:cubicBezTo>
                <a:cubicBezTo>
                  <a:pt x="15784" y="30498"/>
                  <a:pt x="15739" y="30524"/>
                  <a:pt x="15713" y="30550"/>
                </a:cubicBezTo>
                <a:cubicBezTo>
                  <a:pt x="15676" y="30587"/>
                  <a:pt x="15602" y="30698"/>
                  <a:pt x="15528" y="30809"/>
                </a:cubicBezTo>
                <a:cubicBezTo>
                  <a:pt x="15307" y="30809"/>
                  <a:pt x="15122" y="30846"/>
                  <a:pt x="14937" y="30920"/>
                </a:cubicBezTo>
                <a:cubicBezTo>
                  <a:pt x="14752" y="31031"/>
                  <a:pt x="14604" y="31142"/>
                  <a:pt x="14493" y="31290"/>
                </a:cubicBezTo>
                <a:cubicBezTo>
                  <a:pt x="14234" y="31549"/>
                  <a:pt x="14050" y="31844"/>
                  <a:pt x="13902" y="32177"/>
                </a:cubicBezTo>
                <a:cubicBezTo>
                  <a:pt x="13643" y="32769"/>
                  <a:pt x="13532" y="33397"/>
                  <a:pt x="13458" y="33989"/>
                </a:cubicBezTo>
                <a:cubicBezTo>
                  <a:pt x="13421" y="34248"/>
                  <a:pt x="13458" y="34543"/>
                  <a:pt x="13495" y="34839"/>
                </a:cubicBezTo>
                <a:cubicBezTo>
                  <a:pt x="13532" y="35098"/>
                  <a:pt x="13606" y="35357"/>
                  <a:pt x="13680" y="35578"/>
                </a:cubicBezTo>
                <a:cubicBezTo>
                  <a:pt x="13791" y="36059"/>
                  <a:pt x="14013" y="36466"/>
                  <a:pt x="14197" y="36836"/>
                </a:cubicBezTo>
                <a:cubicBezTo>
                  <a:pt x="14641" y="37538"/>
                  <a:pt x="15122" y="37945"/>
                  <a:pt x="15491" y="38129"/>
                </a:cubicBezTo>
                <a:cubicBezTo>
                  <a:pt x="15861" y="38351"/>
                  <a:pt x="16120" y="38388"/>
                  <a:pt x="16120" y="38388"/>
                </a:cubicBezTo>
                <a:cubicBezTo>
                  <a:pt x="16120" y="38388"/>
                  <a:pt x="15898" y="38351"/>
                  <a:pt x="15528" y="38129"/>
                </a:cubicBezTo>
                <a:cubicBezTo>
                  <a:pt x="15196" y="37908"/>
                  <a:pt x="14752" y="37464"/>
                  <a:pt x="14382" y="36762"/>
                </a:cubicBezTo>
                <a:cubicBezTo>
                  <a:pt x="14197" y="36429"/>
                  <a:pt x="14013" y="36022"/>
                  <a:pt x="13902" y="35578"/>
                </a:cubicBezTo>
                <a:cubicBezTo>
                  <a:pt x="13791" y="35098"/>
                  <a:pt x="13680" y="34580"/>
                  <a:pt x="13754" y="34063"/>
                </a:cubicBezTo>
                <a:cubicBezTo>
                  <a:pt x="13828" y="33508"/>
                  <a:pt x="13976" y="32917"/>
                  <a:pt x="14234" y="32362"/>
                </a:cubicBezTo>
                <a:cubicBezTo>
                  <a:pt x="14382" y="32066"/>
                  <a:pt x="14530" y="31807"/>
                  <a:pt x="14752" y="31586"/>
                </a:cubicBezTo>
                <a:cubicBezTo>
                  <a:pt x="14900" y="31438"/>
                  <a:pt x="15085" y="31327"/>
                  <a:pt x="15270" y="31290"/>
                </a:cubicBezTo>
                <a:lnTo>
                  <a:pt x="15270" y="31290"/>
                </a:lnTo>
                <a:cubicBezTo>
                  <a:pt x="15196" y="31475"/>
                  <a:pt x="15159" y="31734"/>
                  <a:pt x="15159" y="31955"/>
                </a:cubicBezTo>
                <a:cubicBezTo>
                  <a:pt x="14863" y="32325"/>
                  <a:pt x="14641" y="32769"/>
                  <a:pt x="14530" y="33175"/>
                </a:cubicBezTo>
                <a:cubicBezTo>
                  <a:pt x="14382" y="33656"/>
                  <a:pt x="14308" y="34137"/>
                  <a:pt x="14308" y="34617"/>
                </a:cubicBezTo>
                <a:cubicBezTo>
                  <a:pt x="14345" y="35542"/>
                  <a:pt x="14641" y="36429"/>
                  <a:pt x="15122" y="37131"/>
                </a:cubicBezTo>
                <a:cubicBezTo>
                  <a:pt x="15639" y="37760"/>
                  <a:pt x="16305" y="38203"/>
                  <a:pt x="16933" y="38499"/>
                </a:cubicBezTo>
                <a:cubicBezTo>
                  <a:pt x="17562" y="38795"/>
                  <a:pt x="18153" y="38980"/>
                  <a:pt x="18708" y="39091"/>
                </a:cubicBezTo>
                <a:cubicBezTo>
                  <a:pt x="19356" y="39216"/>
                  <a:pt x="19922" y="39259"/>
                  <a:pt x="20398" y="39259"/>
                </a:cubicBezTo>
                <a:cubicBezTo>
                  <a:pt x="20763" y="39259"/>
                  <a:pt x="21076" y="39234"/>
                  <a:pt x="21333" y="39202"/>
                </a:cubicBezTo>
                <a:cubicBezTo>
                  <a:pt x="21924" y="39128"/>
                  <a:pt x="22220" y="39017"/>
                  <a:pt x="22220" y="39017"/>
                </a:cubicBezTo>
                <a:lnTo>
                  <a:pt x="22220" y="39017"/>
                </a:lnTo>
                <a:cubicBezTo>
                  <a:pt x="22220" y="39017"/>
                  <a:pt x="21924" y="39091"/>
                  <a:pt x="21333" y="39128"/>
                </a:cubicBezTo>
                <a:cubicBezTo>
                  <a:pt x="21140" y="39153"/>
                  <a:pt x="20906" y="39170"/>
                  <a:pt x="20638" y="39170"/>
                </a:cubicBezTo>
                <a:cubicBezTo>
                  <a:pt x="20138" y="39170"/>
                  <a:pt x="19517" y="39111"/>
                  <a:pt x="18819" y="38943"/>
                </a:cubicBezTo>
                <a:cubicBezTo>
                  <a:pt x="18264" y="38832"/>
                  <a:pt x="17673" y="38647"/>
                  <a:pt x="17081" y="38314"/>
                </a:cubicBezTo>
                <a:cubicBezTo>
                  <a:pt x="16490" y="38019"/>
                  <a:pt x="15861" y="37575"/>
                  <a:pt x="15417" y="36983"/>
                </a:cubicBezTo>
                <a:cubicBezTo>
                  <a:pt x="14937" y="36355"/>
                  <a:pt x="14715" y="35542"/>
                  <a:pt x="14715" y="34654"/>
                </a:cubicBezTo>
                <a:cubicBezTo>
                  <a:pt x="14715" y="34211"/>
                  <a:pt x="14752" y="33767"/>
                  <a:pt x="14900" y="33323"/>
                </a:cubicBezTo>
                <a:cubicBezTo>
                  <a:pt x="15011" y="33028"/>
                  <a:pt x="15122" y="32769"/>
                  <a:pt x="15307" y="32510"/>
                </a:cubicBezTo>
                <a:cubicBezTo>
                  <a:pt x="15381" y="32621"/>
                  <a:pt x="15454" y="32732"/>
                  <a:pt x="15528" y="32843"/>
                </a:cubicBezTo>
                <a:cubicBezTo>
                  <a:pt x="15491" y="32917"/>
                  <a:pt x="15454" y="33028"/>
                  <a:pt x="15417" y="33101"/>
                </a:cubicBezTo>
                <a:cubicBezTo>
                  <a:pt x="15307" y="33360"/>
                  <a:pt x="15270" y="33730"/>
                  <a:pt x="15270" y="34063"/>
                </a:cubicBezTo>
                <a:cubicBezTo>
                  <a:pt x="15270" y="34285"/>
                  <a:pt x="15270" y="34469"/>
                  <a:pt x="15270" y="34654"/>
                </a:cubicBezTo>
                <a:lnTo>
                  <a:pt x="15307" y="34765"/>
                </a:lnTo>
                <a:cubicBezTo>
                  <a:pt x="15344" y="35357"/>
                  <a:pt x="15639" y="36022"/>
                  <a:pt x="16120" y="36540"/>
                </a:cubicBezTo>
                <a:cubicBezTo>
                  <a:pt x="17081" y="37575"/>
                  <a:pt x="18708" y="38240"/>
                  <a:pt x="20630" y="38351"/>
                </a:cubicBezTo>
                <a:cubicBezTo>
                  <a:pt x="20783" y="38357"/>
                  <a:pt x="20936" y="38360"/>
                  <a:pt x="21089" y="38360"/>
                </a:cubicBezTo>
                <a:cubicBezTo>
                  <a:pt x="21906" y="38360"/>
                  <a:pt x="22736" y="38273"/>
                  <a:pt x="23514" y="38056"/>
                </a:cubicBezTo>
                <a:cubicBezTo>
                  <a:pt x="24143" y="37871"/>
                  <a:pt x="24771" y="37612"/>
                  <a:pt x="25326" y="37316"/>
                </a:cubicBezTo>
                <a:cubicBezTo>
                  <a:pt x="25363" y="37279"/>
                  <a:pt x="25363" y="37279"/>
                  <a:pt x="25363" y="37279"/>
                </a:cubicBezTo>
                <a:lnTo>
                  <a:pt x="25400" y="37279"/>
                </a:lnTo>
                <a:cubicBezTo>
                  <a:pt x="25732" y="37094"/>
                  <a:pt x="26028" y="36872"/>
                  <a:pt x="26324" y="36614"/>
                </a:cubicBezTo>
                <a:cubicBezTo>
                  <a:pt x="26546" y="36429"/>
                  <a:pt x="26768" y="36244"/>
                  <a:pt x="26915" y="36059"/>
                </a:cubicBezTo>
                <a:cubicBezTo>
                  <a:pt x="27063" y="35911"/>
                  <a:pt x="27174" y="35800"/>
                  <a:pt x="27248" y="35652"/>
                </a:cubicBezTo>
                <a:lnTo>
                  <a:pt x="27285" y="35652"/>
                </a:lnTo>
                <a:cubicBezTo>
                  <a:pt x="27285" y="35615"/>
                  <a:pt x="27322" y="35578"/>
                  <a:pt x="27359" y="35542"/>
                </a:cubicBezTo>
                <a:lnTo>
                  <a:pt x="27433" y="35431"/>
                </a:lnTo>
                <a:cubicBezTo>
                  <a:pt x="27729" y="35024"/>
                  <a:pt x="27988" y="34580"/>
                  <a:pt x="28246" y="34137"/>
                </a:cubicBezTo>
                <a:cubicBezTo>
                  <a:pt x="28727" y="33286"/>
                  <a:pt x="29097" y="32399"/>
                  <a:pt x="29355" y="31512"/>
                </a:cubicBezTo>
                <a:cubicBezTo>
                  <a:pt x="29540" y="30994"/>
                  <a:pt x="29651" y="30477"/>
                  <a:pt x="29762" y="29922"/>
                </a:cubicBezTo>
                <a:cubicBezTo>
                  <a:pt x="29910" y="29035"/>
                  <a:pt x="29947" y="28147"/>
                  <a:pt x="29910" y="27334"/>
                </a:cubicBezTo>
                <a:cubicBezTo>
                  <a:pt x="29873" y="27223"/>
                  <a:pt x="29873" y="27112"/>
                  <a:pt x="29873" y="27001"/>
                </a:cubicBezTo>
                <a:cubicBezTo>
                  <a:pt x="29947" y="26853"/>
                  <a:pt x="30058" y="26669"/>
                  <a:pt x="30132" y="26521"/>
                </a:cubicBezTo>
                <a:cubicBezTo>
                  <a:pt x="30317" y="27260"/>
                  <a:pt x="30428" y="28036"/>
                  <a:pt x="30428" y="28776"/>
                </a:cubicBezTo>
                <a:cubicBezTo>
                  <a:pt x="30465" y="29811"/>
                  <a:pt x="30354" y="30772"/>
                  <a:pt x="30132" y="31697"/>
                </a:cubicBezTo>
                <a:cubicBezTo>
                  <a:pt x="29688" y="33471"/>
                  <a:pt x="28875" y="34913"/>
                  <a:pt x="28061" y="35911"/>
                </a:cubicBezTo>
                <a:cubicBezTo>
                  <a:pt x="27211" y="36946"/>
                  <a:pt x="26361" y="37538"/>
                  <a:pt x="25769" y="37871"/>
                </a:cubicBezTo>
                <a:cubicBezTo>
                  <a:pt x="25178" y="38240"/>
                  <a:pt x="24808" y="38351"/>
                  <a:pt x="24808" y="38351"/>
                </a:cubicBezTo>
                <a:cubicBezTo>
                  <a:pt x="24808" y="38351"/>
                  <a:pt x="25178" y="38240"/>
                  <a:pt x="25769" y="37945"/>
                </a:cubicBezTo>
                <a:cubicBezTo>
                  <a:pt x="26398" y="37612"/>
                  <a:pt x="27248" y="37057"/>
                  <a:pt x="28135" y="36059"/>
                </a:cubicBezTo>
                <a:cubicBezTo>
                  <a:pt x="29023" y="35098"/>
                  <a:pt x="29873" y="33656"/>
                  <a:pt x="30391" y="31844"/>
                </a:cubicBezTo>
                <a:cubicBezTo>
                  <a:pt x="30649" y="30920"/>
                  <a:pt x="30834" y="29885"/>
                  <a:pt x="30834" y="28813"/>
                </a:cubicBezTo>
                <a:cubicBezTo>
                  <a:pt x="30834" y="27852"/>
                  <a:pt x="30686" y="26816"/>
                  <a:pt x="30391" y="25818"/>
                </a:cubicBezTo>
                <a:cubicBezTo>
                  <a:pt x="30502" y="25449"/>
                  <a:pt x="30575" y="25079"/>
                  <a:pt x="30649" y="24672"/>
                </a:cubicBezTo>
                <a:cubicBezTo>
                  <a:pt x="30686" y="24487"/>
                  <a:pt x="30723" y="24339"/>
                  <a:pt x="30723" y="24155"/>
                </a:cubicBezTo>
                <a:cubicBezTo>
                  <a:pt x="30834" y="23267"/>
                  <a:pt x="30834" y="22306"/>
                  <a:pt x="30686" y="21308"/>
                </a:cubicBezTo>
                <a:cubicBezTo>
                  <a:pt x="30465" y="19459"/>
                  <a:pt x="29873" y="17685"/>
                  <a:pt x="28912" y="16021"/>
                </a:cubicBezTo>
                <a:cubicBezTo>
                  <a:pt x="28283" y="14912"/>
                  <a:pt x="27544" y="13914"/>
                  <a:pt x="26657" y="13026"/>
                </a:cubicBezTo>
                <a:cubicBezTo>
                  <a:pt x="26546" y="12915"/>
                  <a:pt x="26435" y="12805"/>
                  <a:pt x="26361" y="12731"/>
                </a:cubicBezTo>
                <a:cubicBezTo>
                  <a:pt x="26102" y="12472"/>
                  <a:pt x="25880" y="12287"/>
                  <a:pt x="25769" y="12213"/>
                </a:cubicBezTo>
                <a:cubicBezTo>
                  <a:pt x="25769" y="12176"/>
                  <a:pt x="25732" y="12139"/>
                  <a:pt x="25695" y="12139"/>
                </a:cubicBezTo>
                <a:lnTo>
                  <a:pt x="25695" y="12102"/>
                </a:lnTo>
                <a:lnTo>
                  <a:pt x="25621" y="12102"/>
                </a:lnTo>
                <a:cubicBezTo>
                  <a:pt x="25621" y="12065"/>
                  <a:pt x="25584" y="12065"/>
                  <a:pt x="25584" y="12065"/>
                </a:cubicBezTo>
                <a:cubicBezTo>
                  <a:pt x="25547" y="12065"/>
                  <a:pt x="25547" y="12102"/>
                  <a:pt x="25547" y="12102"/>
                </a:cubicBezTo>
                <a:cubicBezTo>
                  <a:pt x="25511" y="12102"/>
                  <a:pt x="25474" y="12139"/>
                  <a:pt x="25474" y="12139"/>
                </a:cubicBezTo>
                <a:cubicBezTo>
                  <a:pt x="25474" y="12176"/>
                  <a:pt x="25474" y="12176"/>
                  <a:pt x="25474" y="12176"/>
                </a:cubicBezTo>
                <a:cubicBezTo>
                  <a:pt x="25474" y="12176"/>
                  <a:pt x="25474" y="12213"/>
                  <a:pt x="25474" y="12213"/>
                </a:cubicBezTo>
                <a:cubicBezTo>
                  <a:pt x="25474" y="12213"/>
                  <a:pt x="25474" y="12213"/>
                  <a:pt x="25474" y="12250"/>
                </a:cubicBezTo>
                <a:cubicBezTo>
                  <a:pt x="25474" y="12250"/>
                  <a:pt x="25474" y="12287"/>
                  <a:pt x="25511" y="12287"/>
                </a:cubicBezTo>
                <a:cubicBezTo>
                  <a:pt x="25511" y="12287"/>
                  <a:pt x="25511" y="12324"/>
                  <a:pt x="25547" y="12324"/>
                </a:cubicBezTo>
                <a:cubicBezTo>
                  <a:pt x="25584" y="12398"/>
                  <a:pt x="25695" y="12509"/>
                  <a:pt x="25843" y="12657"/>
                </a:cubicBezTo>
                <a:cubicBezTo>
                  <a:pt x="25991" y="12805"/>
                  <a:pt x="26176" y="13026"/>
                  <a:pt x="26398" y="13285"/>
                </a:cubicBezTo>
                <a:cubicBezTo>
                  <a:pt x="27137" y="14209"/>
                  <a:pt x="27803" y="15245"/>
                  <a:pt x="28357" y="16317"/>
                </a:cubicBezTo>
                <a:cubicBezTo>
                  <a:pt x="29134" y="17980"/>
                  <a:pt x="29614" y="19681"/>
                  <a:pt x="29799" y="21419"/>
                </a:cubicBezTo>
                <a:cubicBezTo>
                  <a:pt x="29873" y="22491"/>
                  <a:pt x="29836" y="23526"/>
                  <a:pt x="29651" y="24487"/>
                </a:cubicBezTo>
                <a:cubicBezTo>
                  <a:pt x="29577" y="24857"/>
                  <a:pt x="29503" y="25264"/>
                  <a:pt x="29355" y="25596"/>
                </a:cubicBezTo>
                <a:cubicBezTo>
                  <a:pt x="29318" y="25781"/>
                  <a:pt x="29245" y="25966"/>
                  <a:pt x="29134" y="26151"/>
                </a:cubicBezTo>
                <a:cubicBezTo>
                  <a:pt x="28986" y="26484"/>
                  <a:pt x="28801" y="26816"/>
                  <a:pt x="28579" y="27112"/>
                </a:cubicBezTo>
                <a:cubicBezTo>
                  <a:pt x="28542" y="27186"/>
                  <a:pt x="28468" y="27297"/>
                  <a:pt x="28394" y="27371"/>
                </a:cubicBezTo>
                <a:cubicBezTo>
                  <a:pt x="28061" y="27741"/>
                  <a:pt x="27581" y="28110"/>
                  <a:pt x="27137" y="28406"/>
                </a:cubicBezTo>
                <a:cubicBezTo>
                  <a:pt x="26694" y="28739"/>
                  <a:pt x="26213" y="28998"/>
                  <a:pt x="25769" y="29220"/>
                </a:cubicBezTo>
                <a:cubicBezTo>
                  <a:pt x="25141" y="29478"/>
                  <a:pt x="24512" y="29589"/>
                  <a:pt x="23884" y="29626"/>
                </a:cubicBezTo>
                <a:cubicBezTo>
                  <a:pt x="24438" y="29515"/>
                  <a:pt x="24993" y="29330"/>
                  <a:pt x="25437" y="29146"/>
                </a:cubicBezTo>
                <a:cubicBezTo>
                  <a:pt x="26435" y="28776"/>
                  <a:pt x="27174" y="28258"/>
                  <a:pt x="27729" y="27778"/>
                </a:cubicBezTo>
                <a:cubicBezTo>
                  <a:pt x="28246" y="27260"/>
                  <a:pt x="28542" y="26742"/>
                  <a:pt x="28690" y="26410"/>
                </a:cubicBezTo>
                <a:cubicBezTo>
                  <a:pt x="28837" y="26042"/>
                  <a:pt x="28874" y="25821"/>
                  <a:pt x="28875" y="25818"/>
                </a:cubicBezTo>
                <a:lnTo>
                  <a:pt x="28875" y="25818"/>
                </a:lnTo>
                <a:cubicBezTo>
                  <a:pt x="28874" y="25821"/>
                  <a:pt x="28837" y="26042"/>
                  <a:pt x="28653" y="26373"/>
                </a:cubicBezTo>
                <a:cubicBezTo>
                  <a:pt x="28505" y="26706"/>
                  <a:pt x="28209" y="27186"/>
                  <a:pt x="27655" y="27630"/>
                </a:cubicBezTo>
                <a:cubicBezTo>
                  <a:pt x="27100" y="28073"/>
                  <a:pt x="26324" y="28517"/>
                  <a:pt x="25363" y="28850"/>
                </a:cubicBezTo>
                <a:cubicBezTo>
                  <a:pt x="24882" y="29035"/>
                  <a:pt x="24364" y="29183"/>
                  <a:pt x="23810" y="29257"/>
                </a:cubicBezTo>
                <a:cubicBezTo>
                  <a:pt x="23428" y="29328"/>
                  <a:pt x="23046" y="29369"/>
                  <a:pt x="22654" y="29369"/>
                </a:cubicBezTo>
                <a:cubicBezTo>
                  <a:pt x="22439" y="29369"/>
                  <a:pt x="22221" y="29357"/>
                  <a:pt x="21998" y="29330"/>
                </a:cubicBezTo>
                <a:cubicBezTo>
                  <a:pt x="21776" y="29257"/>
                  <a:pt x="21518" y="29146"/>
                  <a:pt x="21296" y="29035"/>
                </a:cubicBezTo>
                <a:lnTo>
                  <a:pt x="21296" y="29035"/>
                </a:lnTo>
                <a:cubicBezTo>
                  <a:pt x="21481" y="29072"/>
                  <a:pt x="21666" y="29072"/>
                  <a:pt x="21850" y="29072"/>
                </a:cubicBezTo>
                <a:cubicBezTo>
                  <a:pt x="22442" y="29072"/>
                  <a:pt x="23033" y="29035"/>
                  <a:pt x="23551" y="28924"/>
                </a:cubicBezTo>
                <a:cubicBezTo>
                  <a:pt x="24586" y="28665"/>
                  <a:pt x="25400" y="28295"/>
                  <a:pt x="26028" y="27889"/>
                </a:cubicBezTo>
                <a:cubicBezTo>
                  <a:pt x="26657" y="27482"/>
                  <a:pt x="27063" y="27038"/>
                  <a:pt x="27285" y="26742"/>
                </a:cubicBezTo>
                <a:cubicBezTo>
                  <a:pt x="27544" y="26447"/>
                  <a:pt x="27618" y="26262"/>
                  <a:pt x="27618" y="26262"/>
                </a:cubicBezTo>
                <a:lnTo>
                  <a:pt x="27618" y="26262"/>
                </a:lnTo>
                <a:cubicBezTo>
                  <a:pt x="27618" y="26262"/>
                  <a:pt x="27507" y="26410"/>
                  <a:pt x="27285" y="26706"/>
                </a:cubicBezTo>
                <a:cubicBezTo>
                  <a:pt x="27026" y="26964"/>
                  <a:pt x="26583" y="27371"/>
                  <a:pt x="25991" y="27741"/>
                </a:cubicBezTo>
                <a:cubicBezTo>
                  <a:pt x="25363" y="28073"/>
                  <a:pt x="24512" y="28443"/>
                  <a:pt x="23514" y="28591"/>
                </a:cubicBezTo>
                <a:cubicBezTo>
                  <a:pt x="23126" y="28674"/>
                  <a:pt x="22738" y="28716"/>
                  <a:pt x="22318" y="28716"/>
                </a:cubicBezTo>
                <a:cubicBezTo>
                  <a:pt x="22179" y="28716"/>
                  <a:pt x="22035" y="28711"/>
                  <a:pt x="21887" y="28702"/>
                </a:cubicBezTo>
                <a:cubicBezTo>
                  <a:pt x="21333" y="28665"/>
                  <a:pt x="20704" y="28554"/>
                  <a:pt x="20150" y="28295"/>
                </a:cubicBezTo>
                <a:lnTo>
                  <a:pt x="20113" y="28369"/>
                </a:lnTo>
                <a:cubicBezTo>
                  <a:pt x="20002" y="28295"/>
                  <a:pt x="19891" y="28258"/>
                  <a:pt x="19780" y="28184"/>
                </a:cubicBezTo>
                <a:lnTo>
                  <a:pt x="19669" y="28110"/>
                </a:lnTo>
                <a:cubicBezTo>
                  <a:pt x="19595" y="28073"/>
                  <a:pt x="19558" y="28036"/>
                  <a:pt x="19484" y="28000"/>
                </a:cubicBezTo>
                <a:lnTo>
                  <a:pt x="19484" y="28000"/>
                </a:lnTo>
                <a:cubicBezTo>
                  <a:pt x="19780" y="28036"/>
                  <a:pt x="20076" y="28073"/>
                  <a:pt x="20372" y="28110"/>
                </a:cubicBezTo>
                <a:cubicBezTo>
                  <a:pt x="20704" y="28129"/>
                  <a:pt x="21019" y="28138"/>
                  <a:pt x="21319" y="28138"/>
                </a:cubicBezTo>
                <a:cubicBezTo>
                  <a:pt x="21619" y="28138"/>
                  <a:pt x="21906" y="28129"/>
                  <a:pt x="22183" y="28110"/>
                </a:cubicBezTo>
                <a:cubicBezTo>
                  <a:pt x="23329" y="28000"/>
                  <a:pt x="24290" y="27741"/>
                  <a:pt x="25030" y="27371"/>
                </a:cubicBezTo>
                <a:cubicBezTo>
                  <a:pt x="25732" y="27001"/>
                  <a:pt x="26213" y="26558"/>
                  <a:pt x="26435" y="26225"/>
                </a:cubicBezTo>
                <a:cubicBezTo>
                  <a:pt x="26657" y="25892"/>
                  <a:pt x="26731" y="25707"/>
                  <a:pt x="26731" y="25670"/>
                </a:cubicBezTo>
                <a:lnTo>
                  <a:pt x="26731" y="25670"/>
                </a:lnTo>
                <a:cubicBezTo>
                  <a:pt x="26731" y="25670"/>
                  <a:pt x="26657" y="25892"/>
                  <a:pt x="26398" y="26188"/>
                </a:cubicBezTo>
                <a:cubicBezTo>
                  <a:pt x="26176" y="26484"/>
                  <a:pt x="25695" y="26927"/>
                  <a:pt x="24993" y="27223"/>
                </a:cubicBezTo>
                <a:cubicBezTo>
                  <a:pt x="24290" y="27556"/>
                  <a:pt x="23329" y="27778"/>
                  <a:pt x="22220" y="27815"/>
                </a:cubicBezTo>
                <a:cubicBezTo>
                  <a:pt x="21666" y="27815"/>
                  <a:pt x="21074" y="27815"/>
                  <a:pt x="20446" y="27741"/>
                </a:cubicBezTo>
                <a:cubicBezTo>
                  <a:pt x="19928" y="27667"/>
                  <a:pt x="19373" y="27556"/>
                  <a:pt x="18856" y="27371"/>
                </a:cubicBezTo>
                <a:cubicBezTo>
                  <a:pt x="18819" y="27297"/>
                  <a:pt x="18782" y="27260"/>
                  <a:pt x="18745" y="27223"/>
                </a:cubicBezTo>
                <a:cubicBezTo>
                  <a:pt x="18671" y="27149"/>
                  <a:pt x="18634" y="27075"/>
                  <a:pt x="18560" y="26964"/>
                </a:cubicBezTo>
                <a:cubicBezTo>
                  <a:pt x="18560" y="26927"/>
                  <a:pt x="18523" y="26890"/>
                  <a:pt x="18523" y="26853"/>
                </a:cubicBezTo>
                <a:lnTo>
                  <a:pt x="18523" y="26853"/>
                </a:lnTo>
                <a:cubicBezTo>
                  <a:pt x="18782" y="27001"/>
                  <a:pt x="19041" y="27112"/>
                  <a:pt x="19299" y="27149"/>
                </a:cubicBezTo>
                <a:cubicBezTo>
                  <a:pt x="19718" y="27248"/>
                  <a:pt x="20121" y="27281"/>
                  <a:pt x="20507" y="27281"/>
                </a:cubicBezTo>
                <a:cubicBezTo>
                  <a:pt x="20700" y="27281"/>
                  <a:pt x="20889" y="27272"/>
                  <a:pt x="21074" y="27260"/>
                </a:cubicBezTo>
                <a:cubicBezTo>
                  <a:pt x="22183" y="27149"/>
                  <a:pt x="23070" y="26853"/>
                  <a:pt x="23773" y="26558"/>
                </a:cubicBezTo>
                <a:cubicBezTo>
                  <a:pt x="24512" y="26262"/>
                  <a:pt x="25030" y="25966"/>
                  <a:pt x="25326" y="25707"/>
                </a:cubicBezTo>
                <a:cubicBezTo>
                  <a:pt x="25658" y="25486"/>
                  <a:pt x="25806" y="25301"/>
                  <a:pt x="25806" y="25301"/>
                </a:cubicBezTo>
                <a:lnTo>
                  <a:pt x="25806" y="25301"/>
                </a:lnTo>
                <a:cubicBezTo>
                  <a:pt x="25806" y="25301"/>
                  <a:pt x="25658" y="25449"/>
                  <a:pt x="25326" y="25670"/>
                </a:cubicBezTo>
                <a:cubicBezTo>
                  <a:pt x="24993" y="25892"/>
                  <a:pt x="24475" y="26151"/>
                  <a:pt x="23773" y="26410"/>
                </a:cubicBezTo>
                <a:cubicBezTo>
                  <a:pt x="23070" y="26669"/>
                  <a:pt x="22146" y="26890"/>
                  <a:pt x="21111" y="26927"/>
                </a:cubicBezTo>
                <a:cubicBezTo>
                  <a:pt x="20980" y="26936"/>
                  <a:pt x="20849" y="26941"/>
                  <a:pt x="20718" y="26941"/>
                </a:cubicBezTo>
                <a:cubicBezTo>
                  <a:pt x="20293" y="26941"/>
                  <a:pt x="19862" y="26892"/>
                  <a:pt x="19410" y="26779"/>
                </a:cubicBezTo>
                <a:cubicBezTo>
                  <a:pt x="18893" y="26669"/>
                  <a:pt x="18375" y="26373"/>
                  <a:pt x="18079" y="25892"/>
                </a:cubicBezTo>
                <a:cubicBezTo>
                  <a:pt x="18042" y="25781"/>
                  <a:pt x="18042" y="25670"/>
                  <a:pt x="18005" y="25559"/>
                </a:cubicBezTo>
                <a:lnTo>
                  <a:pt x="18005" y="25559"/>
                </a:lnTo>
                <a:cubicBezTo>
                  <a:pt x="18079" y="25633"/>
                  <a:pt x="18190" y="25707"/>
                  <a:pt x="18301" y="25744"/>
                </a:cubicBezTo>
                <a:cubicBezTo>
                  <a:pt x="18597" y="25929"/>
                  <a:pt x="18967" y="26040"/>
                  <a:pt x="19299" y="26114"/>
                </a:cubicBezTo>
                <a:cubicBezTo>
                  <a:pt x="19614" y="26169"/>
                  <a:pt x="19928" y="26188"/>
                  <a:pt x="20238" y="26188"/>
                </a:cubicBezTo>
                <a:cubicBezTo>
                  <a:pt x="20547" y="26188"/>
                  <a:pt x="20852" y="26169"/>
                  <a:pt x="21148" y="26151"/>
                </a:cubicBezTo>
                <a:cubicBezTo>
                  <a:pt x="22294" y="26040"/>
                  <a:pt x="23218" y="25744"/>
                  <a:pt x="23995" y="25449"/>
                </a:cubicBezTo>
                <a:cubicBezTo>
                  <a:pt x="24734" y="25116"/>
                  <a:pt x="25252" y="24746"/>
                  <a:pt x="25547" y="24450"/>
                </a:cubicBezTo>
                <a:cubicBezTo>
                  <a:pt x="25841" y="24157"/>
                  <a:pt x="25952" y="23936"/>
                  <a:pt x="25954" y="23933"/>
                </a:cubicBezTo>
                <a:lnTo>
                  <a:pt x="25954" y="23933"/>
                </a:lnTo>
                <a:cubicBezTo>
                  <a:pt x="25952" y="23936"/>
                  <a:pt x="25841" y="24157"/>
                  <a:pt x="25547" y="24413"/>
                </a:cubicBezTo>
                <a:cubicBezTo>
                  <a:pt x="25215" y="24672"/>
                  <a:pt x="24697" y="25005"/>
                  <a:pt x="23958" y="25264"/>
                </a:cubicBezTo>
                <a:cubicBezTo>
                  <a:pt x="23218" y="25522"/>
                  <a:pt x="22257" y="25781"/>
                  <a:pt x="21148" y="25855"/>
                </a:cubicBezTo>
                <a:cubicBezTo>
                  <a:pt x="20593" y="25855"/>
                  <a:pt x="20002" y="25855"/>
                  <a:pt x="19373" y="25744"/>
                </a:cubicBezTo>
                <a:cubicBezTo>
                  <a:pt x="19078" y="25670"/>
                  <a:pt x="18782" y="25559"/>
                  <a:pt x="18523" y="25412"/>
                </a:cubicBezTo>
                <a:cubicBezTo>
                  <a:pt x="18264" y="25264"/>
                  <a:pt x="18042" y="25005"/>
                  <a:pt x="17968" y="24746"/>
                </a:cubicBezTo>
                <a:lnTo>
                  <a:pt x="17895" y="24746"/>
                </a:lnTo>
                <a:cubicBezTo>
                  <a:pt x="17895" y="24635"/>
                  <a:pt x="17895" y="24561"/>
                  <a:pt x="17895" y="24450"/>
                </a:cubicBezTo>
                <a:cubicBezTo>
                  <a:pt x="17968" y="24487"/>
                  <a:pt x="18042" y="24561"/>
                  <a:pt x="18079" y="24598"/>
                </a:cubicBezTo>
                <a:cubicBezTo>
                  <a:pt x="18375" y="24820"/>
                  <a:pt x="18708" y="24968"/>
                  <a:pt x="19041" y="25079"/>
                </a:cubicBezTo>
                <a:cubicBezTo>
                  <a:pt x="19487" y="25236"/>
                  <a:pt x="19952" y="25282"/>
                  <a:pt x="20383" y="25282"/>
                </a:cubicBezTo>
                <a:cubicBezTo>
                  <a:pt x="20558" y="25282"/>
                  <a:pt x="20728" y="25274"/>
                  <a:pt x="20889" y="25264"/>
                </a:cubicBezTo>
                <a:cubicBezTo>
                  <a:pt x="22035" y="25153"/>
                  <a:pt x="22996" y="24783"/>
                  <a:pt x="23699" y="24413"/>
                </a:cubicBezTo>
                <a:cubicBezTo>
                  <a:pt x="24438" y="24044"/>
                  <a:pt x="24919" y="23600"/>
                  <a:pt x="25215" y="23304"/>
                </a:cubicBezTo>
                <a:cubicBezTo>
                  <a:pt x="25510" y="22972"/>
                  <a:pt x="25584" y="22787"/>
                  <a:pt x="25621" y="22787"/>
                </a:cubicBezTo>
                <a:lnTo>
                  <a:pt x="25621" y="22787"/>
                </a:lnTo>
                <a:cubicBezTo>
                  <a:pt x="25584" y="22787"/>
                  <a:pt x="25473" y="22972"/>
                  <a:pt x="25178" y="23267"/>
                </a:cubicBezTo>
                <a:cubicBezTo>
                  <a:pt x="24882" y="23563"/>
                  <a:pt x="24401" y="23933"/>
                  <a:pt x="23699" y="24265"/>
                </a:cubicBezTo>
                <a:cubicBezTo>
                  <a:pt x="22960" y="24561"/>
                  <a:pt x="22035" y="24894"/>
                  <a:pt x="20926" y="24931"/>
                </a:cubicBezTo>
                <a:cubicBezTo>
                  <a:pt x="20802" y="24939"/>
                  <a:pt x="20673" y="24944"/>
                  <a:pt x="20543" y="24944"/>
                </a:cubicBezTo>
                <a:cubicBezTo>
                  <a:pt x="20093" y="24944"/>
                  <a:pt x="19618" y="24889"/>
                  <a:pt x="19189" y="24746"/>
                </a:cubicBezTo>
                <a:cubicBezTo>
                  <a:pt x="18708" y="24561"/>
                  <a:pt x="18264" y="24265"/>
                  <a:pt x="17968" y="23859"/>
                </a:cubicBezTo>
                <a:cubicBezTo>
                  <a:pt x="17968" y="23822"/>
                  <a:pt x="17968" y="23785"/>
                  <a:pt x="17968" y="23748"/>
                </a:cubicBezTo>
                <a:cubicBezTo>
                  <a:pt x="18523" y="24044"/>
                  <a:pt x="19078" y="24265"/>
                  <a:pt x="19669" y="24339"/>
                </a:cubicBezTo>
                <a:cubicBezTo>
                  <a:pt x="19933" y="24380"/>
                  <a:pt x="20203" y="24401"/>
                  <a:pt x="20476" y="24401"/>
                </a:cubicBezTo>
                <a:cubicBezTo>
                  <a:pt x="21197" y="24401"/>
                  <a:pt x="21940" y="24254"/>
                  <a:pt x="22664" y="23933"/>
                </a:cubicBezTo>
                <a:cubicBezTo>
                  <a:pt x="24512" y="23193"/>
                  <a:pt x="25954" y="21567"/>
                  <a:pt x="26435" y="19718"/>
                </a:cubicBezTo>
                <a:cubicBezTo>
                  <a:pt x="26657" y="18905"/>
                  <a:pt x="26694" y="18054"/>
                  <a:pt x="26546" y="17204"/>
                </a:cubicBezTo>
                <a:cubicBezTo>
                  <a:pt x="26435" y="16502"/>
                  <a:pt x="26213" y="15836"/>
                  <a:pt x="25880" y="15134"/>
                </a:cubicBezTo>
                <a:cubicBezTo>
                  <a:pt x="25326" y="14025"/>
                  <a:pt x="24660" y="13211"/>
                  <a:pt x="24106" y="12657"/>
                </a:cubicBezTo>
                <a:cubicBezTo>
                  <a:pt x="23736" y="12250"/>
                  <a:pt x="23477" y="12028"/>
                  <a:pt x="23366" y="11917"/>
                </a:cubicBezTo>
                <a:lnTo>
                  <a:pt x="23329" y="11917"/>
                </a:lnTo>
                <a:cubicBezTo>
                  <a:pt x="23329" y="11880"/>
                  <a:pt x="23292" y="11880"/>
                  <a:pt x="23255" y="11880"/>
                </a:cubicBezTo>
                <a:lnTo>
                  <a:pt x="23218" y="11880"/>
                </a:lnTo>
                <a:cubicBezTo>
                  <a:pt x="23181" y="11880"/>
                  <a:pt x="23107" y="11917"/>
                  <a:pt x="23107" y="11991"/>
                </a:cubicBezTo>
                <a:cubicBezTo>
                  <a:pt x="23107" y="12028"/>
                  <a:pt x="23107" y="12028"/>
                  <a:pt x="23107" y="12028"/>
                </a:cubicBezTo>
                <a:cubicBezTo>
                  <a:pt x="23144" y="12065"/>
                  <a:pt x="23144" y="12065"/>
                  <a:pt x="23144" y="12065"/>
                </a:cubicBezTo>
                <a:cubicBezTo>
                  <a:pt x="23144" y="12065"/>
                  <a:pt x="23181" y="12102"/>
                  <a:pt x="23181" y="12102"/>
                </a:cubicBezTo>
                <a:cubicBezTo>
                  <a:pt x="23218" y="12139"/>
                  <a:pt x="23255" y="12176"/>
                  <a:pt x="23292" y="12250"/>
                </a:cubicBezTo>
                <a:cubicBezTo>
                  <a:pt x="23403" y="12361"/>
                  <a:pt x="23588" y="12583"/>
                  <a:pt x="23847" y="12915"/>
                </a:cubicBezTo>
                <a:cubicBezTo>
                  <a:pt x="24290" y="13507"/>
                  <a:pt x="24845" y="14320"/>
                  <a:pt x="25289" y="15392"/>
                </a:cubicBezTo>
                <a:cubicBezTo>
                  <a:pt x="25843" y="16760"/>
                  <a:pt x="25954" y="18202"/>
                  <a:pt x="25547" y="19459"/>
                </a:cubicBezTo>
                <a:cubicBezTo>
                  <a:pt x="25067" y="20975"/>
                  <a:pt x="23810" y="22343"/>
                  <a:pt x="22257" y="22971"/>
                </a:cubicBezTo>
                <a:cubicBezTo>
                  <a:pt x="22183" y="23045"/>
                  <a:pt x="22072" y="23082"/>
                  <a:pt x="21961" y="23119"/>
                </a:cubicBezTo>
                <a:cubicBezTo>
                  <a:pt x="21420" y="23282"/>
                  <a:pt x="20879" y="23385"/>
                  <a:pt x="20352" y="23385"/>
                </a:cubicBezTo>
                <a:cubicBezTo>
                  <a:pt x="20159" y="23385"/>
                  <a:pt x="19968" y="23371"/>
                  <a:pt x="19780" y="23341"/>
                </a:cubicBezTo>
                <a:cubicBezTo>
                  <a:pt x="19078" y="23267"/>
                  <a:pt x="18412" y="22971"/>
                  <a:pt x="17858" y="22528"/>
                </a:cubicBezTo>
                <a:cubicBezTo>
                  <a:pt x="17858" y="22491"/>
                  <a:pt x="17858" y="22454"/>
                  <a:pt x="17858" y="22454"/>
                </a:cubicBezTo>
                <a:cubicBezTo>
                  <a:pt x="18374" y="22648"/>
                  <a:pt x="18890" y="22757"/>
                  <a:pt x="19382" y="22757"/>
                </a:cubicBezTo>
                <a:cubicBezTo>
                  <a:pt x="19454" y="22757"/>
                  <a:pt x="19525" y="22754"/>
                  <a:pt x="19595" y="22750"/>
                </a:cubicBezTo>
                <a:cubicBezTo>
                  <a:pt x="20704" y="22713"/>
                  <a:pt x="21629" y="22380"/>
                  <a:pt x="22257" y="21973"/>
                </a:cubicBezTo>
                <a:cubicBezTo>
                  <a:pt x="22923" y="21567"/>
                  <a:pt x="23329" y="21123"/>
                  <a:pt x="23588" y="20827"/>
                </a:cubicBezTo>
                <a:cubicBezTo>
                  <a:pt x="23810" y="20495"/>
                  <a:pt x="23884" y="20310"/>
                  <a:pt x="23921" y="20310"/>
                </a:cubicBezTo>
                <a:lnTo>
                  <a:pt x="23921" y="20310"/>
                </a:lnTo>
                <a:cubicBezTo>
                  <a:pt x="23884" y="20310"/>
                  <a:pt x="23809" y="20495"/>
                  <a:pt x="23551" y="20790"/>
                </a:cubicBezTo>
                <a:cubicBezTo>
                  <a:pt x="23292" y="21086"/>
                  <a:pt x="22886" y="21493"/>
                  <a:pt x="22220" y="21825"/>
                </a:cubicBezTo>
                <a:cubicBezTo>
                  <a:pt x="21592" y="22158"/>
                  <a:pt x="20704" y="22454"/>
                  <a:pt x="19632" y="22454"/>
                </a:cubicBezTo>
                <a:cubicBezTo>
                  <a:pt x="19115" y="22454"/>
                  <a:pt x="18560" y="22343"/>
                  <a:pt x="18042" y="22121"/>
                </a:cubicBezTo>
                <a:cubicBezTo>
                  <a:pt x="17525" y="21899"/>
                  <a:pt x="17007" y="21493"/>
                  <a:pt x="16638" y="20975"/>
                </a:cubicBezTo>
                <a:cubicBezTo>
                  <a:pt x="16601" y="20864"/>
                  <a:pt x="16564" y="20790"/>
                  <a:pt x="16490" y="20679"/>
                </a:cubicBezTo>
                <a:lnTo>
                  <a:pt x="16490" y="20679"/>
                </a:lnTo>
                <a:cubicBezTo>
                  <a:pt x="17377" y="21345"/>
                  <a:pt x="18375" y="21678"/>
                  <a:pt x="19262" y="21751"/>
                </a:cubicBezTo>
                <a:cubicBezTo>
                  <a:pt x="19381" y="21759"/>
                  <a:pt x="19499" y="21763"/>
                  <a:pt x="19614" y="21763"/>
                </a:cubicBezTo>
                <a:cubicBezTo>
                  <a:pt x="20613" y="21763"/>
                  <a:pt x="21480" y="21487"/>
                  <a:pt x="22109" y="21123"/>
                </a:cubicBezTo>
                <a:cubicBezTo>
                  <a:pt x="22812" y="20753"/>
                  <a:pt x="23255" y="20273"/>
                  <a:pt x="23551" y="19977"/>
                </a:cubicBezTo>
                <a:cubicBezTo>
                  <a:pt x="23809" y="19646"/>
                  <a:pt x="23920" y="19461"/>
                  <a:pt x="23921" y="19459"/>
                </a:cubicBezTo>
                <a:lnTo>
                  <a:pt x="23921" y="19459"/>
                </a:lnTo>
                <a:cubicBezTo>
                  <a:pt x="23920" y="19461"/>
                  <a:pt x="23808" y="19646"/>
                  <a:pt x="23514" y="19940"/>
                </a:cubicBezTo>
                <a:cubicBezTo>
                  <a:pt x="23218" y="20236"/>
                  <a:pt x="22775" y="20642"/>
                  <a:pt x="22072" y="20975"/>
                </a:cubicBezTo>
                <a:cubicBezTo>
                  <a:pt x="21482" y="21254"/>
                  <a:pt x="20710" y="21482"/>
                  <a:pt x="19843" y="21482"/>
                </a:cubicBezTo>
                <a:cubicBezTo>
                  <a:pt x="19677" y="21482"/>
                  <a:pt x="19508" y="21473"/>
                  <a:pt x="19336" y="21456"/>
                </a:cubicBezTo>
                <a:cubicBezTo>
                  <a:pt x="18264" y="21308"/>
                  <a:pt x="17081" y="20790"/>
                  <a:pt x="16194" y="19792"/>
                </a:cubicBezTo>
                <a:cubicBezTo>
                  <a:pt x="16120" y="19644"/>
                  <a:pt x="16083" y="19496"/>
                  <a:pt x="16046" y="19311"/>
                </a:cubicBezTo>
                <a:lnTo>
                  <a:pt x="16046" y="19311"/>
                </a:lnTo>
                <a:cubicBezTo>
                  <a:pt x="16970" y="20014"/>
                  <a:pt x="17968" y="20347"/>
                  <a:pt x="18893" y="20457"/>
                </a:cubicBezTo>
                <a:cubicBezTo>
                  <a:pt x="19069" y="20475"/>
                  <a:pt x="19241" y="20483"/>
                  <a:pt x="19409" y="20483"/>
                </a:cubicBezTo>
                <a:cubicBezTo>
                  <a:pt x="20300" y="20483"/>
                  <a:pt x="21069" y="20251"/>
                  <a:pt x="21629" y="19940"/>
                </a:cubicBezTo>
                <a:cubicBezTo>
                  <a:pt x="22294" y="19570"/>
                  <a:pt x="22701" y="19127"/>
                  <a:pt x="22960" y="18831"/>
                </a:cubicBezTo>
                <a:cubicBezTo>
                  <a:pt x="23216" y="18500"/>
                  <a:pt x="23328" y="18316"/>
                  <a:pt x="23329" y="18313"/>
                </a:cubicBezTo>
                <a:lnTo>
                  <a:pt x="23329" y="18313"/>
                </a:lnTo>
                <a:cubicBezTo>
                  <a:pt x="23328" y="18316"/>
                  <a:pt x="23216" y="18500"/>
                  <a:pt x="22960" y="18794"/>
                </a:cubicBezTo>
                <a:cubicBezTo>
                  <a:pt x="22664" y="19053"/>
                  <a:pt x="22257" y="19459"/>
                  <a:pt x="21592" y="19792"/>
                </a:cubicBezTo>
                <a:cubicBezTo>
                  <a:pt x="21084" y="20046"/>
                  <a:pt x="20427" y="20213"/>
                  <a:pt x="19685" y="20213"/>
                </a:cubicBezTo>
                <a:cubicBezTo>
                  <a:pt x="19453" y="20213"/>
                  <a:pt x="19213" y="20197"/>
                  <a:pt x="18967" y="20162"/>
                </a:cubicBezTo>
                <a:cubicBezTo>
                  <a:pt x="18005" y="20014"/>
                  <a:pt x="16933" y="19570"/>
                  <a:pt x="16083" y="18757"/>
                </a:cubicBezTo>
                <a:lnTo>
                  <a:pt x="16083" y="18757"/>
                </a:lnTo>
                <a:cubicBezTo>
                  <a:pt x="16342" y="18942"/>
                  <a:pt x="16638" y="19053"/>
                  <a:pt x="16933" y="19164"/>
                </a:cubicBezTo>
                <a:cubicBezTo>
                  <a:pt x="17525" y="19385"/>
                  <a:pt x="18116" y="19496"/>
                  <a:pt x="18671" y="19570"/>
                </a:cubicBezTo>
                <a:cubicBezTo>
                  <a:pt x="18796" y="19587"/>
                  <a:pt x="18919" y="19594"/>
                  <a:pt x="19040" y="19594"/>
                </a:cubicBezTo>
                <a:cubicBezTo>
                  <a:pt x="19457" y="19594"/>
                  <a:pt x="19851" y="19508"/>
                  <a:pt x="20224" y="19422"/>
                </a:cubicBezTo>
                <a:cubicBezTo>
                  <a:pt x="20667" y="19311"/>
                  <a:pt x="21074" y="19127"/>
                  <a:pt x="21444" y="18942"/>
                </a:cubicBezTo>
                <a:cubicBezTo>
                  <a:pt x="22109" y="18572"/>
                  <a:pt x="22516" y="18091"/>
                  <a:pt x="22738" y="17722"/>
                </a:cubicBezTo>
                <a:cubicBezTo>
                  <a:pt x="22959" y="17389"/>
                  <a:pt x="22996" y="17167"/>
                  <a:pt x="22996" y="17167"/>
                </a:cubicBezTo>
                <a:lnTo>
                  <a:pt x="22996" y="17167"/>
                </a:lnTo>
                <a:cubicBezTo>
                  <a:pt x="22996" y="17167"/>
                  <a:pt x="22922" y="17352"/>
                  <a:pt x="22701" y="17685"/>
                </a:cubicBezTo>
                <a:cubicBezTo>
                  <a:pt x="22479" y="18017"/>
                  <a:pt x="22072" y="18461"/>
                  <a:pt x="21407" y="18794"/>
                </a:cubicBezTo>
                <a:cubicBezTo>
                  <a:pt x="21037" y="18942"/>
                  <a:pt x="20667" y="19090"/>
                  <a:pt x="20224" y="19200"/>
                </a:cubicBezTo>
                <a:cubicBezTo>
                  <a:pt x="19910" y="19253"/>
                  <a:pt x="19559" y="19305"/>
                  <a:pt x="19198" y="19305"/>
                </a:cubicBezTo>
                <a:cubicBezTo>
                  <a:pt x="19048" y="19305"/>
                  <a:pt x="18896" y="19296"/>
                  <a:pt x="18745" y="19274"/>
                </a:cubicBezTo>
                <a:cubicBezTo>
                  <a:pt x="18227" y="19200"/>
                  <a:pt x="17673" y="19053"/>
                  <a:pt x="17118" y="18831"/>
                </a:cubicBezTo>
                <a:cubicBezTo>
                  <a:pt x="16822" y="18683"/>
                  <a:pt x="16527" y="18572"/>
                  <a:pt x="16268" y="18387"/>
                </a:cubicBezTo>
                <a:cubicBezTo>
                  <a:pt x="16120" y="18313"/>
                  <a:pt x="15972" y="18202"/>
                  <a:pt x="15861" y="18054"/>
                </a:cubicBezTo>
                <a:cubicBezTo>
                  <a:pt x="15861" y="17906"/>
                  <a:pt x="15824" y="17722"/>
                  <a:pt x="15824" y="17574"/>
                </a:cubicBezTo>
                <a:lnTo>
                  <a:pt x="15824" y="17574"/>
                </a:lnTo>
                <a:cubicBezTo>
                  <a:pt x="16268" y="17870"/>
                  <a:pt x="16785" y="18054"/>
                  <a:pt x="17229" y="18202"/>
                </a:cubicBezTo>
                <a:cubicBezTo>
                  <a:pt x="17821" y="18350"/>
                  <a:pt x="18412" y="18387"/>
                  <a:pt x="18930" y="18387"/>
                </a:cubicBezTo>
                <a:cubicBezTo>
                  <a:pt x="20002" y="18387"/>
                  <a:pt x="20963" y="18054"/>
                  <a:pt x="21555" y="17574"/>
                </a:cubicBezTo>
                <a:cubicBezTo>
                  <a:pt x="21850" y="17352"/>
                  <a:pt x="22035" y="17056"/>
                  <a:pt x="22183" y="16797"/>
                </a:cubicBezTo>
                <a:cubicBezTo>
                  <a:pt x="22331" y="16539"/>
                  <a:pt x="22368" y="16317"/>
                  <a:pt x="22405" y="16132"/>
                </a:cubicBezTo>
                <a:cubicBezTo>
                  <a:pt x="22479" y="15725"/>
                  <a:pt x="22442" y="15504"/>
                  <a:pt x="22442" y="15503"/>
                </a:cubicBezTo>
                <a:lnTo>
                  <a:pt x="22442" y="15503"/>
                </a:lnTo>
                <a:cubicBezTo>
                  <a:pt x="22442" y="15504"/>
                  <a:pt x="22442" y="15725"/>
                  <a:pt x="22368" y="16095"/>
                </a:cubicBezTo>
                <a:cubicBezTo>
                  <a:pt x="22294" y="16465"/>
                  <a:pt x="22072" y="17019"/>
                  <a:pt x="21481" y="17426"/>
                </a:cubicBezTo>
                <a:cubicBezTo>
                  <a:pt x="20927" y="17841"/>
                  <a:pt x="20113" y="18095"/>
                  <a:pt x="19192" y="18095"/>
                </a:cubicBezTo>
                <a:cubicBezTo>
                  <a:pt x="19129" y="18095"/>
                  <a:pt x="19067" y="18094"/>
                  <a:pt x="19004" y="18091"/>
                </a:cubicBezTo>
                <a:cubicBezTo>
                  <a:pt x="18486" y="18091"/>
                  <a:pt x="17932" y="18017"/>
                  <a:pt x="17377" y="17833"/>
                </a:cubicBezTo>
                <a:cubicBezTo>
                  <a:pt x="16822" y="17648"/>
                  <a:pt x="16268" y="17389"/>
                  <a:pt x="15861" y="16982"/>
                </a:cubicBezTo>
                <a:cubicBezTo>
                  <a:pt x="15861" y="16834"/>
                  <a:pt x="15861" y="16723"/>
                  <a:pt x="15898" y="16576"/>
                </a:cubicBezTo>
                <a:cubicBezTo>
                  <a:pt x="15898" y="16576"/>
                  <a:pt x="15898" y="16539"/>
                  <a:pt x="15898" y="16539"/>
                </a:cubicBezTo>
                <a:cubicBezTo>
                  <a:pt x="15972" y="16613"/>
                  <a:pt x="16046" y="16723"/>
                  <a:pt x="16120" y="16797"/>
                </a:cubicBezTo>
                <a:cubicBezTo>
                  <a:pt x="16379" y="17019"/>
                  <a:pt x="16675" y="17167"/>
                  <a:pt x="16970" y="17278"/>
                </a:cubicBezTo>
                <a:cubicBezTo>
                  <a:pt x="17247" y="17359"/>
                  <a:pt x="17516" y="17391"/>
                  <a:pt x="17776" y="17391"/>
                </a:cubicBezTo>
                <a:cubicBezTo>
                  <a:pt x="18105" y="17391"/>
                  <a:pt x="18418" y="17340"/>
                  <a:pt x="18708" y="17278"/>
                </a:cubicBezTo>
                <a:cubicBezTo>
                  <a:pt x="19743" y="17019"/>
                  <a:pt x="20519" y="16465"/>
                  <a:pt x="21074" y="15947"/>
                </a:cubicBezTo>
                <a:cubicBezTo>
                  <a:pt x="21592" y="15429"/>
                  <a:pt x="21850" y="14912"/>
                  <a:pt x="21961" y="14542"/>
                </a:cubicBezTo>
                <a:cubicBezTo>
                  <a:pt x="22109" y="14136"/>
                  <a:pt x="22072" y="13951"/>
                  <a:pt x="22072" y="13951"/>
                </a:cubicBezTo>
                <a:lnTo>
                  <a:pt x="22072" y="13951"/>
                </a:lnTo>
                <a:cubicBezTo>
                  <a:pt x="22072" y="13951"/>
                  <a:pt x="22072" y="14136"/>
                  <a:pt x="21924" y="14505"/>
                </a:cubicBezTo>
                <a:cubicBezTo>
                  <a:pt x="21813" y="14838"/>
                  <a:pt x="21518" y="15356"/>
                  <a:pt x="20963" y="15836"/>
                </a:cubicBezTo>
                <a:cubicBezTo>
                  <a:pt x="20446" y="16280"/>
                  <a:pt x="19669" y="16760"/>
                  <a:pt x="18671" y="16982"/>
                </a:cubicBezTo>
                <a:cubicBezTo>
                  <a:pt x="18448" y="17016"/>
                  <a:pt x="18210" y="17043"/>
                  <a:pt x="17966" y="17043"/>
                </a:cubicBezTo>
                <a:cubicBezTo>
                  <a:pt x="17684" y="17043"/>
                  <a:pt x="17396" y="17007"/>
                  <a:pt x="17118" y="16908"/>
                </a:cubicBezTo>
                <a:cubicBezTo>
                  <a:pt x="16601" y="16760"/>
                  <a:pt x="16157" y="16354"/>
                  <a:pt x="15935" y="15762"/>
                </a:cubicBezTo>
                <a:lnTo>
                  <a:pt x="15935" y="15762"/>
                </a:lnTo>
                <a:cubicBezTo>
                  <a:pt x="16638" y="16243"/>
                  <a:pt x="17599" y="16428"/>
                  <a:pt x="18116" y="16465"/>
                </a:cubicBezTo>
                <a:cubicBezTo>
                  <a:pt x="18143" y="16466"/>
                  <a:pt x="18170" y="16467"/>
                  <a:pt x="18197" y="16467"/>
                </a:cubicBezTo>
                <a:cubicBezTo>
                  <a:pt x="18816" y="16467"/>
                  <a:pt x="19622" y="16067"/>
                  <a:pt x="20224" y="15429"/>
                </a:cubicBezTo>
                <a:cubicBezTo>
                  <a:pt x="20372" y="15282"/>
                  <a:pt x="20482" y="15134"/>
                  <a:pt x="20630" y="14949"/>
                </a:cubicBezTo>
                <a:cubicBezTo>
                  <a:pt x="20963" y="14394"/>
                  <a:pt x="21185" y="13692"/>
                  <a:pt x="21222" y="12952"/>
                </a:cubicBezTo>
                <a:cubicBezTo>
                  <a:pt x="21222" y="12878"/>
                  <a:pt x="21222" y="12805"/>
                  <a:pt x="21222" y="12731"/>
                </a:cubicBezTo>
                <a:cubicBezTo>
                  <a:pt x="21259" y="11843"/>
                  <a:pt x="21000" y="10845"/>
                  <a:pt x="20556" y="9958"/>
                </a:cubicBezTo>
                <a:cubicBezTo>
                  <a:pt x="20076" y="9034"/>
                  <a:pt x="19410" y="8146"/>
                  <a:pt x="18523" y="7333"/>
                </a:cubicBezTo>
                <a:cubicBezTo>
                  <a:pt x="17599" y="6520"/>
                  <a:pt x="16601" y="5891"/>
                  <a:pt x="15528" y="5447"/>
                </a:cubicBezTo>
                <a:cubicBezTo>
                  <a:pt x="14643" y="5099"/>
                  <a:pt x="13730" y="4914"/>
                  <a:pt x="12836" y="4914"/>
                </a:cubicBezTo>
                <a:cubicBezTo>
                  <a:pt x="12686" y="4914"/>
                  <a:pt x="12535" y="4919"/>
                  <a:pt x="12386" y="4930"/>
                </a:cubicBezTo>
                <a:cubicBezTo>
                  <a:pt x="12238" y="4967"/>
                  <a:pt x="12090" y="4967"/>
                  <a:pt x="11942" y="5004"/>
                </a:cubicBezTo>
                <a:cubicBezTo>
                  <a:pt x="10833" y="5152"/>
                  <a:pt x="9724" y="5595"/>
                  <a:pt x="8837" y="6298"/>
                </a:cubicBezTo>
                <a:cubicBezTo>
                  <a:pt x="6729" y="7998"/>
                  <a:pt x="6286" y="10254"/>
                  <a:pt x="6175" y="11141"/>
                </a:cubicBezTo>
                <a:cubicBezTo>
                  <a:pt x="6064" y="12176"/>
                  <a:pt x="6175" y="13248"/>
                  <a:pt x="6545" y="14209"/>
                </a:cubicBezTo>
                <a:cubicBezTo>
                  <a:pt x="6471" y="14394"/>
                  <a:pt x="6397" y="14579"/>
                  <a:pt x="6360" y="14764"/>
                </a:cubicBezTo>
                <a:cubicBezTo>
                  <a:pt x="6175" y="14542"/>
                  <a:pt x="6064" y="14320"/>
                  <a:pt x="5990" y="14062"/>
                </a:cubicBezTo>
                <a:cubicBezTo>
                  <a:pt x="5842" y="13655"/>
                  <a:pt x="5731" y="13248"/>
                  <a:pt x="5657" y="12805"/>
                </a:cubicBezTo>
                <a:cubicBezTo>
                  <a:pt x="5546" y="11991"/>
                  <a:pt x="5583" y="11141"/>
                  <a:pt x="5694" y="10327"/>
                </a:cubicBezTo>
                <a:cubicBezTo>
                  <a:pt x="5805" y="9551"/>
                  <a:pt x="5990" y="8775"/>
                  <a:pt x="6286" y="8072"/>
                </a:cubicBezTo>
                <a:cubicBezTo>
                  <a:pt x="6618" y="7407"/>
                  <a:pt x="7099" y="6815"/>
                  <a:pt x="7617" y="6372"/>
                </a:cubicBezTo>
                <a:cubicBezTo>
                  <a:pt x="8689" y="5410"/>
                  <a:pt x="9946" y="4856"/>
                  <a:pt x="11129" y="4523"/>
                </a:cubicBezTo>
                <a:cubicBezTo>
                  <a:pt x="11953" y="4317"/>
                  <a:pt x="12759" y="4183"/>
                  <a:pt x="13523" y="4183"/>
                </a:cubicBezTo>
                <a:cubicBezTo>
                  <a:pt x="13855" y="4183"/>
                  <a:pt x="14179" y="4208"/>
                  <a:pt x="14493" y="4264"/>
                </a:cubicBezTo>
                <a:cubicBezTo>
                  <a:pt x="15491" y="4412"/>
                  <a:pt x="16342" y="4745"/>
                  <a:pt x="17044" y="5152"/>
                </a:cubicBezTo>
                <a:cubicBezTo>
                  <a:pt x="17710" y="5521"/>
                  <a:pt x="18227" y="5965"/>
                  <a:pt x="18634" y="6335"/>
                </a:cubicBezTo>
                <a:cubicBezTo>
                  <a:pt x="19410" y="7074"/>
                  <a:pt x="19669" y="7592"/>
                  <a:pt x="19706" y="7592"/>
                </a:cubicBezTo>
                <a:cubicBezTo>
                  <a:pt x="19669" y="7592"/>
                  <a:pt x="19447" y="7074"/>
                  <a:pt x="18708" y="6335"/>
                </a:cubicBezTo>
                <a:cubicBezTo>
                  <a:pt x="18301" y="5928"/>
                  <a:pt x="17821" y="5484"/>
                  <a:pt x="17118" y="5078"/>
                </a:cubicBezTo>
                <a:cubicBezTo>
                  <a:pt x="16453" y="4671"/>
                  <a:pt x="15602" y="4301"/>
                  <a:pt x="14604" y="4116"/>
                </a:cubicBezTo>
                <a:cubicBezTo>
                  <a:pt x="14216" y="4033"/>
                  <a:pt x="13807" y="3992"/>
                  <a:pt x="13393" y="3992"/>
                </a:cubicBezTo>
                <a:cubicBezTo>
                  <a:pt x="13255" y="3992"/>
                  <a:pt x="13116" y="3996"/>
                  <a:pt x="12977" y="4006"/>
                </a:cubicBezTo>
                <a:cubicBezTo>
                  <a:pt x="12386" y="4042"/>
                  <a:pt x="11794" y="4153"/>
                  <a:pt x="11203" y="4301"/>
                </a:cubicBezTo>
                <a:cubicBezTo>
                  <a:pt x="9983" y="4597"/>
                  <a:pt x="8652" y="5115"/>
                  <a:pt x="7506" y="6039"/>
                </a:cubicBezTo>
                <a:cubicBezTo>
                  <a:pt x="6914" y="6520"/>
                  <a:pt x="6397" y="7148"/>
                  <a:pt x="6027" y="7850"/>
                </a:cubicBezTo>
                <a:cubicBezTo>
                  <a:pt x="5657" y="8553"/>
                  <a:pt x="5435" y="9366"/>
                  <a:pt x="5324" y="10217"/>
                </a:cubicBezTo>
                <a:cubicBezTo>
                  <a:pt x="5177" y="11030"/>
                  <a:pt x="5140" y="11917"/>
                  <a:pt x="5251" y="12842"/>
                </a:cubicBezTo>
                <a:cubicBezTo>
                  <a:pt x="5324" y="13285"/>
                  <a:pt x="5398" y="13729"/>
                  <a:pt x="5546" y="14172"/>
                </a:cubicBezTo>
                <a:cubicBezTo>
                  <a:pt x="5694" y="14579"/>
                  <a:pt x="5916" y="14986"/>
                  <a:pt x="6212" y="15319"/>
                </a:cubicBezTo>
                <a:cubicBezTo>
                  <a:pt x="6138" y="15540"/>
                  <a:pt x="6101" y="15725"/>
                  <a:pt x="6064" y="15947"/>
                </a:cubicBezTo>
                <a:cubicBezTo>
                  <a:pt x="5731" y="15540"/>
                  <a:pt x="5472" y="15097"/>
                  <a:pt x="5288" y="14616"/>
                </a:cubicBezTo>
                <a:cubicBezTo>
                  <a:pt x="5029" y="13988"/>
                  <a:pt x="4881" y="13322"/>
                  <a:pt x="4770" y="12694"/>
                </a:cubicBezTo>
                <a:cubicBezTo>
                  <a:pt x="4622" y="11437"/>
                  <a:pt x="4733" y="10180"/>
                  <a:pt x="4992" y="9070"/>
                </a:cubicBezTo>
                <a:cubicBezTo>
                  <a:pt x="5251" y="7961"/>
                  <a:pt x="5657" y="6963"/>
                  <a:pt x="6249" y="6187"/>
                </a:cubicBezTo>
                <a:cubicBezTo>
                  <a:pt x="6877" y="5410"/>
                  <a:pt x="7617" y="4856"/>
                  <a:pt x="8319" y="4486"/>
                </a:cubicBezTo>
                <a:cubicBezTo>
                  <a:pt x="9022" y="4079"/>
                  <a:pt x="9724" y="3821"/>
                  <a:pt x="10316" y="3673"/>
                </a:cubicBezTo>
                <a:cubicBezTo>
                  <a:pt x="10907" y="3488"/>
                  <a:pt x="11462" y="3377"/>
                  <a:pt x="11868" y="3303"/>
                </a:cubicBezTo>
                <a:cubicBezTo>
                  <a:pt x="12719" y="3192"/>
                  <a:pt x="13199" y="3155"/>
                  <a:pt x="13199" y="3155"/>
                </a:cubicBezTo>
                <a:lnTo>
                  <a:pt x="13199" y="3155"/>
                </a:lnTo>
                <a:cubicBezTo>
                  <a:pt x="13199" y="3155"/>
                  <a:pt x="12756" y="3155"/>
                  <a:pt x="11905" y="3266"/>
                </a:cubicBezTo>
                <a:cubicBezTo>
                  <a:pt x="11462" y="3303"/>
                  <a:pt x="10944" y="3414"/>
                  <a:pt x="10353" y="3562"/>
                </a:cubicBezTo>
                <a:cubicBezTo>
                  <a:pt x="9724" y="3710"/>
                  <a:pt x="9059" y="3932"/>
                  <a:pt x="8319" y="4301"/>
                </a:cubicBezTo>
                <a:cubicBezTo>
                  <a:pt x="7580" y="4671"/>
                  <a:pt x="6803" y="5189"/>
                  <a:pt x="6138" y="5965"/>
                </a:cubicBezTo>
                <a:cubicBezTo>
                  <a:pt x="5805" y="6372"/>
                  <a:pt x="5546" y="6815"/>
                  <a:pt x="5288" y="7296"/>
                </a:cubicBezTo>
                <a:cubicBezTo>
                  <a:pt x="5066" y="7813"/>
                  <a:pt x="4881" y="8331"/>
                  <a:pt x="4733" y="8923"/>
                </a:cubicBezTo>
                <a:cubicBezTo>
                  <a:pt x="4400" y="10069"/>
                  <a:pt x="4252" y="11326"/>
                  <a:pt x="4400" y="12694"/>
                </a:cubicBezTo>
                <a:cubicBezTo>
                  <a:pt x="4474" y="13359"/>
                  <a:pt x="4622" y="14062"/>
                  <a:pt x="4881" y="14727"/>
                </a:cubicBezTo>
                <a:cubicBezTo>
                  <a:pt x="5140" y="15392"/>
                  <a:pt x="5472" y="16021"/>
                  <a:pt x="5990" y="16613"/>
                </a:cubicBezTo>
                <a:cubicBezTo>
                  <a:pt x="5990" y="16613"/>
                  <a:pt x="5990" y="16613"/>
                  <a:pt x="5990" y="16649"/>
                </a:cubicBezTo>
                <a:cubicBezTo>
                  <a:pt x="5990" y="17722"/>
                  <a:pt x="6397" y="18646"/>
                  <a:pt x="6766" y="19200"/>
                </a:cubicBezTo>
                <a:cubicBezTo>
                  <a:pt x="7136" y="19792"/>
                  <a:pt x="7469" y="20051"/>
                  <a:pt x="7469" y="20051"/>
                </a:cubicBezTo>
                <a:cubicBezTo>
                  <a:pt x="7469" y="20051"/>
                  <a:pt x="7247" y="19681"/>
                  <a:pt x="6951" y="19090"/>
                </a:cubicBezTo>
                <a:cubicBezTo>
                  <a:pt x="6692" y="18498"/>
                  <a:pt x="6471" y="17611"/>
                  <a:pt x="6471" y="16649"/>
                </a:cubicBezTo>
                <a:cubicBezTo>
                  <a:pt x="6471" y="16428"/>
                  <a:pt x="6471" y="16206"/>
                  <a:pt x="6508" y="15984"/>
                </a:cubicBezTo>
                <a:lnTo>
                  <a:pt x="6545" y="15984"/>
                </a:lnTo>
                <a:cubicBezTo>
                  <a:pt x="6545" y="15947"/>
                  <a:pt x="6545" y="15947"/>
                  <a:pt x="6581" y="15910"/>
                </a:cubicBezTo>
                <a:cubicBezTo>
                  <a:pt x="6581" y="15799"/>
                  <a:pt x="6618" y="15725"/>
                  <a:pt x="6655" y="15614"/>
                </a:cubicBezTo>
                <a:cubicBezTo>
                  <a:pt x="6729" y="15356"/>
                  <a:pt x="6840" y="15097"/>
                  <a:pt x="6951" y="14838"/>
                </a:cubicBezTo>
                <a:cubicBezTo>
                  <a:pt x="6988" y="14838"/>
                  <a:pt x="6988" y="14801"/>
                  <a:pt x="7025" y="14764"/>
                </a:cubicBezTo>
                <a:cubicBezTo>
                  <a:pt x="7099" y="14616"/>
                  <a:pt x="7247" y="14394"/>
                  <a:pt x="7469" y="14135"/>
                </a:cubicBezTo>
                <a:cubicBezTo>
                  <a:pt x="7875" y="13618"/>
                  <a:pt x="8615" y="12989"/>
                  <a:pt x="9650" y="12842"/>
                </a:cubicBezTo>
                <a:cubicBezTo>
                  <a:pt x="9798" y="12805"/>
                  <a:pt x="9909" y="12805"/>
                  <a:pt x="10020" y="12805"/>
                </a:cubicBezTo>
                <a:cubicBezTo>
                  <a:pt x="10119" y="12799"/>
                  <a:pt x="10216" y="12796"/>
                  <a:pt x="10311" y="12796"/>
                </a:cubicBezTo>
                <a:cubicBezTo>
                  <a:pt x="10813" y="12796"/>
                  <a:pt x="11254" y="12882"/>
                  <a:pt x="11720" y="13100"/>
                </a:cubicBezTo>
                <a:cubicBezTo>
                  <a:pt x="11942" y="13211"/>
                  <a:pt x="12164" y="13322"/>
                  <a:pt x="12423" y="13507"/>
                </a:cubicBezTo>
                <a:cubicBezTo>
                  <a:pt x="12867" y="13803"/>
                  <a:pt x="13458" y="14542"/>
                  <a:pt x="13680" y="15208"/>
                </a:cubicBezTo>
                <a:cubicBezTo>
                  <a:pt x="13902" y="15836"/>
                  <a:pt x="14050" y="16539"/>
                  <a:pt x="14087" y="17241"/>
                </a:cubicBezTo>
                <a:cubicBezTo>
                  <a:pt x="14124" y="18054"/>
                  <a:pt x="14013" y="18794"/>
                  <a:pt x="13828" y="19459"/>
                </a:cubicBezTo>
                <a:cubicBezTo>
                  <a:pt x="13569" y="20236"/>
                  <a:pt x="13162" y="20938"/>
                  <a:pt x="12608" y="21419"/>
                </a:cubicBezTo>
                <a:cubicBezTo>
                  <a:pt x="12090" y="21862"/>
                  <a:pt x="11388" y="22195"/>
                  <a:pt x="10389" y="22454"/>
                </a:cubicBezTo>
                <a:cubicBezTo>
                  <a:pt x="9873" y="22562"/>
                  <a:pt x="9356" y="22619"/>
                  <a:pt x="8846" y="22619"/>
                </a:cubicBezTo>
                <a:cubicBezTo>
                  <a:pt x="8481" y="22619"/>
                  <a:pt x="8120" y="22590"/>
                  <a:pt x="7765" y="22528"/>
                </a:cubicBezTo>
                <a:cubicBezTo>
                  <a:pt x="5990" y="22232"/>
                  <a:pt x="4326" y="21086"/>
                  <a:pt x="3180" y="19422"/>
                </a:cubicBezTo>
                <a:cubicBezTo>
                  <a:pt x="3106" y="19348"/>
                  <a:pt x="3069" y="19237"/>
                  <a:pt x="2995" y="19127"/>
                </a:cubicBezTo>
                <a:cubicBezTo>
                  <a:pt x="2552" y="18461"/>
                  <a:pt x="2182" y="17648"/>
                  <a:pt x="1849" y="16686"/>
                </a:cubicBezTo>
                <a:cubicBezTo>
                  <a:pt x="1480" y="15651"/>
                  <a:pt x="1258" y="14616"/>
                  <a:pt x="1147" y="13581"/>
                </a:cubicBezTo>
                <a:cubicBezTo>
                  <a:pt x="925" y="11363"/>
                  <a:pt x="1406" y="9070"/>
                  <a:pt x="2478" y="7185"/>
                </a:cubicBezTo>
                <a:cubicBezTo>
                  <a:pt x="3587" y="5152"/>
                  <a:pt x="5361" y="3488"/>
                  <a:pt x="7543" y="2453"/>
                </a:cubicBezTo>
                <a:cubicBezTo>
                  <a:pt x="8615" y="1935"/>
                  <a:pt x="9798" y="1565"/>
                  <a:pt x="11018" y="1381"/>
                </a:cubicBezTo>
                <a:cubicBezTo>
                  <a:pt x="11868" y="1243"/>
                  <a:pt x="12759" y="1167"/>
                  <a:pt x="13735" y="1167"/>
                </a:cubicBezTo>
                <a:close/>
                <a:moveTo>
                  <a:pt x="13909" y="0"/>
                </a:moveTo>
                <a:cubicBezTo>
                  <a:pt x="12781" y="0"/>
                  <a:pt x="11762" y="60"/>
                  <a:pt x="10833" y="234"/>
                </a:cubicBezTo>
                <a:cubicBezTo>
                  <a:pt x="9502" y="456"/>
                  <a:pt x="8208" y="863"/>
                  <a:pt x="7062" y="1455"/>
                </a:cubicBezTo>
                <a:cubicBezTo>
                  <a:pt x="4696" y="2601"/>
                  <a:pt x="2737" y="4449"/>
                  <a:pt x="1517" y="6667"/>
                </a:cubicBezTo>
                <a:cubicBezTo>
                  <a:pt x="666" y="8257"/>
                  <a:pt x="149" y="10106"/>
                  <a:pt x="112" y="11991"/>
                </a:cubicBezTo>
                <a:cubicBezTo>
                  <a:pt x="112" y="12065"/>
                  <a:pt x="112" y="12139"/>
                  <a:pt x="112" y="12250"/>
                </a:cubicBezTo>
                <a:cubicBezTo>
                  <a:pt x="38" y="13100"/>
                  <a:pt x="1" y="14025"/>
                  <a:pt x="38" y="15060"/>
                </a:cubicBezTo>
                <a:cubicBezTo>
                  <a:pt x="149" y="17796"/>
                  <a:pt x="888" y="20568"/>
                  <a:pt x="2108" y="23045"/>
                </a:cubicBezTo>
                <a:cubicBezTo>
                  <a:pt x="2774" y="24339"/>
                  <a:pt x="3587" y="25670"/>
                  <a:pt x="4585" y="26890"/>
                </a:cubicBezTo>
                <a:cubicBezTo>
                  <a:pt x="5066" y="27815"/>
                  <a:pt x="5398" y="28591"/>
                  <a:pt x="5657" y="29441"/>
                </a:cubicBezTo>
                <a:cubicBezTo>
                  <a:pt x="5879" y="30107"/>
                  <a:pt x="5990" y="30772"/>
                  <a:pt x="6027" y="31438"/>
                </a:cubicBezTo>
                <a:cubicBezTo>
                  <a:pt x="5214" y="31253"/>
                  <a:pt x="4548" y="31068"/>
                  <a:pt x="4031" y="30846"/>
                </a:cubicBezTo>
                <a:cubicBezTo>
                  <a:pt x="3476" y="30624"/>
                  <a:pt x="3180" y="30366"/>
                  <a:pt x="3069" y="30218"/>
                </a:cubicBezTo>
                <a:cubicBezTo>
                  <a:pt x="2921" y="30107"/>
                  <a:pt x="2847" y="29996"/>
                  <a:pt x="2810" y="29922"/>
                </a:cubicBezTo>
                <a:cubicBezTo>
                  <a:pt x="2774" y="29811"/>
                  <a:pt x="2700" y="29774"/>
                  <a:pt x="2589" y="29737"/>
                </a:cubicBezTo>
                <a:cubicBezTo>
                  <a:pt x="2478" y="29737"/>
                  <a:pt x="2404" y="29737"/>
                  <a:pt x="2330" y="29811"/>
                </a:cubicBezTo>
                <a:cubicBezTo>
                  <a:pt x="2256" y="29885"/>
                  <a:pt x="2182" y="29959"/>
                  <a:pt x="2182" y="30033"/>
                </a:cubicBezTo>
                <a:lnTo>
                  <a:pt x="2145" y="31401"/>
                </a:lnTo>
                <a:lnTo>
                  <a:pt x="2108" y="31586"/>
                </a:lnTo>
                <a:cubicBezTo>
                  <a:pt x="2108" y="31918"/>
                  <a:pt x="2108" y="32362"/>
                  <a:pt x="2108" y="32880"/>
                </a:cubicBezTo>
                <a:cubicBezTo>
                  <a:pt x="2108" y="33619"/>
                  <a:pt x="2145" y="34321"/>
                  <a:pt x="2182" y="34987"/>
                </a:cubicBezTo>
                <a:lnTo>
                  <a:pt x="2182" y="35061"/>
                </a:lnTo>
                <a:cubicBezTo>
                  <a:pt x="2219" y="35689"/>
                  <a:pt x="2330" y="36614"/>
                  <a:pt x="2626" y="37649"/>
                </a:cubicBezTo>
                <a:cubicBezTo>
                  <a:pt x="2700" y="37871"/>
                  <a:pt x="2774" y="38093"/>
                  <a:pt x="2847" y="38314"/>
                </a:cubicBezTo>
                <a:cubicBezTo>
                  <a:pt x="2810" y="38351"/>
                  <a:pt x="2774" y="38388"/>
                  <a:pt x="2774" y="38388"/>
                </a:cubicBezTo>
                <a:cubicBezTo>
                  <a:pt x="1775" y="39350"/>
                  <a:pt x="1036" y="39904"/>
                  <a:pt x="740" y="40126"/>
                </a:cubicBezTo>
                <a:cubicBezTo>
                  <a:pt x="555" y="40274"/>
                  <a:pt x="481" y="40311"/>
                  <a:pt x="481" y="40496"/>
                </a:cubicBezTo>
                <a:cubicBezTo>
                  <a:pt x="481" y="40643"/>
                  <a:pt x="592" y="40828"/>
                  <a:pt x="777" y="40828"/>
                </a:cubicBezTo>
                <a:cubicBezTo>
                  <a:pt x="888" y="40828"/>
                  <a:pt x="962" y="40791"/>
                  <a:pt x="999" y="40791"/>
                </a:cubicBezTo>
                <a:cubicBezTo>
                  <a:pt x="1073" y="40754"/>
                  <a:pt x="1258" y="40643"/>
                  <a:pt x="1590" y="40533"/>
                </a:cubicBezTo>
                <a:cubicBezTo>
                  <a:pt x="1664" y="40496"/>
                  <a:pt x="1738" y="40496"/>
                  <a:pt x="1849" y="40459"/>
                </a:cubicBezTo>
                <a:lnTo>
                  <a:pt x="1849" y="40459"/>
                </a:lnTo>
                <a:cubicBezTo>
                  <a:pt x="1812" y="40496"/>
                  <a:pt x="1812" y="40496"/>
                  <a:pt x="1775" y="40533"/>
                </a:cubicBezTo>
                <a:cubicBezTo>
                  <a:pt x="925" y="41900"/>
                  <a:pt x="370" y="43527"/>
                  <a:pt x="223" y="45191"/>
                </a:cubicBezTo>
                <a:cubicBezTo>
                  <a:pt x="186" y="45672"/>
                  <a:pt x="186" y="46115"/>
                  <a:pt x="223" y="46596"/>
                </a:cubicBezTo>
                <a:cubicBezTo>
                  <a:pt x="333" y="47927"/>
                  <a:pt x="703" y="49110"/>
                  <a:pt x="1369" y="50071"/>
                </a:cubicBezTo>
                <a:cubicBezTo>
                  <a:pt x="1775" y="50736"/>
                  <a:pt x="2367" y="51254"/>
                  <a:pt x="2995" y="51661"/>
                </a:cubicBezTo>
                <a:cubicBezTo>
                  <a:pt x="3550" y="51993"/>
                  <a:pt x="4178" y="52215"/>
                  <a:pt x="4844" y="52326"/>
                </a:cubicBezTo>
                <a:cubicBezTo>
                  <a:pt x="5202" y="52374"/>
                  <a:pt x="5537" y="52395"/>
                  <a:pt x="5850" y="52395"/>
                </a:cubicBezTo>
                <a:cubicBezTo>
                  <a:pt x="6507" y="52395"/>
                  <a:pt x="7067" y="52304"/>
                  <a:pt x="7543" y="52178"/>
                </a:cubicBezTo>
                <a:lnTo>
                  <a:pt x="8541" y="51957"/>
                </a:lnTo>
                <a:lnTo>
                  <a:pt x="7839" y="52474"/>
                </a:lnTo>
                <a:cubicBezTo>
                  <a:pt x="6692" y="53287"/>
                  <a:pt x="5805" y="54249"/>
                  <a:pt x="5177" y="55210"/>
                </a:cubicBezTo>
                <a:cubicBezTo>
                  <a:pt x="4622" y="56134"/>
                  <a:pt x="4252" y="57095"/>
                  <a:pt x="4031" y="58168"/>
                </a:cubicBezTo>
                <a:cubicBezTo>
                  <a:pt x="3957" y="58574"/>
                  <a:pt x="3883" y="58981"/>
                  <a:pt x="3883" y="59425"/>
                </a:cubicBezTo>
                <a:lnTo>
                  <a:pt x="3883" y="59499"/>
                </a:lnTo>
                <a:cubicBezTo>
                  <a:pt x="3883" y="59536"/>
                  <a:pt x="3883" y="59536"/>
                  <a:pt x="3883" y="59572"/>
                </a:cubicBezTo>
                <a:cubicBezTo>
                  <a:pt x="3920" y="59683"/>
                  <a:pt x="3994" y="59794"/>
                  <a:pt x="4104" y="59831"/>
                </a:cubicBezTo>
                <a:cubicBezTo>
                  <a:pt x="4150" y="59846"/>
                  <a:pt x="4190" y="59854"/>
                  <a:pt x="4228" y="59854"/>
                </a:cubicBezTo>
                <a:cubicBezTo>
                  <a:pt x="4375" y="59854"/>
                  <a:pt x="4475" y="59741"/>
                  <a:pt x="4622" y="59536"/>
                </a:cubicBezTo>
                <a:cubicBezTo>
                  <a:pt x="4659" y="59499"/>
                  <a:pt x="4696" y="59462"/>
                  <a:pt x="4733" y="59425"/>
                </a:cubicBezTo>
                <a:cubicBezTo>
                  <a:pt x="4807" y="59351"/>
                  <a:pt x="5103" y="59129"/>
                  <a:pt x="5620" y="59055"/>
                </a:cubicBezTo>
                <a:cubicBezTo>
                  <a:pt x="5703" y="59049"/>
                  <a:pt x="5788" y="59045"/>
                  <a:pt x="5878" y="59045"/>
                </a:cubicBezTo>
                <a:cubicBezTo>
                  <a:pt x="6309" y="59045"/>
                  <a:pt x="6826" y="59117"/>
                  <a:pt x="7469" y="59240"/>
                </a:cubicBezTo>
                <a:lnTo>
                  <a:pt x="8097" y="59351"/>
                </a:lnTo>
                <a:lnTo>
                  <a:pt x="7506" y="59572"/>
                </a:lnTo>
                <a:cubicBezTo>
                  <a:pt x="6434" y="59979"/>
                  <a:pt x="4881" y="60793"/>
                  <a:pt x="3587" y="62382"/>
                </a:cubicBezTo>
                <a:cubicBezTo>
                  <a:pt x="2293" y="63898"/>
                  <a:pt x="1406" y="66042"/>
                  <a:pt x="1073" y="68372"/>
                </a:cubicBezTo>
                <a:cubicBezTo>
                  <a:pt x="999" y="69111"/>
                  <a:pt x="925" y="69850"/>
                  <a:pt x="925" y="70664"/>
                </a:cubicBezTo>
                <a:lnTo>
                  <a:pt x="925" y="70812"/>
                </a:lnTo>
                <a:cubicBezTo>
                  <a:pt x="925" y="71181"/>
                  <a:pt x="925" y="71477"/>
                  <a:pt x="925" y="71773"/>
                </a:cubicBezTo>
                <a:lnTo>
                  <a:pt x="1036" y="73437"/>
                </a:lnTo>
                <a:cubicBezTo>
                  <a:pt x="1073" y="73621"/>
                  <a:pt x="1221" y="73732"/>
                  <a:pt x="1406" y="73732"/>
                </a:cubicBezTo>
                <a:cubicBezTo>
                  <a:pt x="1480" y="73732"/>
                  <a:pt x="1553" y="73695"/>
                  <a:pt x="1590" y="73621"/>
                </a:cubicBezTo>
                <a:lnTo>
                  <a:pt x="1812" y="73510"/>
                </a:lnTo>
                <a:cubicBezTo>
                  <a:pt x="2071" y="73363"/>
                  <a:pt x="2330" y="73178"/>
                  <a:pt x="2589" y="73030"/>
                </a:cubicBezTo>
                <a:cubicBezTo>
                  <a:pt x="2737" y="72919"/>
                  <a:pt x="2884" y="72845"/>
                  <a:pt x="3069" y="72734"/>
                </a:cubicBezTo>
                <a:cubicBezTo>
                  <a:pt x="3402" y="72586"/>
                  <a:pt x="3735" y="72438"/>
                  <a:pt x="4104" y="72290"/>
                </a:cubicBezTo>
                <a:cubicBezTo>
                  <a:pt x="4474" y="72180"/>
                  <a:pt x="4844" y="72032"/>
                  <a:pt x="5214" y="71921"/>
                </a:cubicBezTo>
                <a:lnTo>
                  <a:pt x="5288" y="71921"/>
                </a:lnTo>
                <a:cubicBezTo>
                  <a:pt x="5583" y="71810"/>
                  <a:pt x="5879" y="71736"/>
                  <a:pt x="6175" y="71625"/>
                </a:cubicBezTo>
                <a:cubicBezTo>
                  <a:pt x="6877" y="71366"/>
                  <a:pt x="7543" y="71033"/>
                  <a:pt x="8097" y="70664"/>
                </a:cubicBezTo>
                <a:lnTo>
                  <a:pt x="8467" y="70405"/>
                </a:lnTo>
                <a:lnTo>
                  <a:pt x="8467" y="70405"/>
                </a:lnTo>
                <a:lnTo>
                  <a:pt x="8356" y="70812"/>
                </a:lnTo>
                <a:cubicBezTo>
                  <a:pt x="8356" y="70923"/>
                  <a:pt x="8319" y="71033"/>
                  <a:pt x="8319" y="71107"/>
                </a:cubicBezTo>
                <a:cubicBezTo>
                  <a:pt x="8208" y="71847"/>
                  <a:pt x="8171" y="72660"/>
                  <a:pt x="8208" y="73510"/>
                </a:cubicBezTo>
                <a:cubicBezTo>
                  <a:pt x="8319" y="74657"/>
                  <a:pt x="8578" y="75840"/>
                  <a:pt x="8985" y="77023"/>
                </a:cubicBezTo>
                <a:cubicBezTo>
                  <a:pt x="9835" y="79426"/>
                  <a:pt x="11166" y="81533"/>
                  <a:pt x="12903" y="83123"/>
                </a:cubicBezTo>
                <a:cubicBezTo>
                  <a:pt x="13569" y="83751"/>
                  <a:pt x="14308" y="84269"/>
                  <a:pt x="15085" y="84639"/>
                </a:cubicBezTo>
                <a:cubicBezTo>
                  <a:pt x="15270" y="84750"/>
                  <a:pt x="15491" y="84823"/>
                  <a:pt x="15676" y="84897"/>
                </a:cubicBezTo>
                <a:lnTo>
                  <a:pt x="15750" y="84934"/>
                </a:lnTo>
                <a:cubicBezTo>
                  <a:pt x="15935" y="85008"/>
                  <a:pt x="16083" y="85082"/>
                  <a:pt x="16453" y="85156"/>
                </a:cubicBezTo>
                <a:cubicBezTo>
                  <a:pt x="16748" y="85230"/>
                  <a:pt x="17007" y="85267"/>
                  <a:pt x="17266" y="85304"/>
                </a:cubicBezTo>
                <a:cubicBezTo>
                  <a:pt x="17340" y="85341"/>
                  <a:pt x="17451" y="85341"/>
                  <a:pt x="17525" y="85378"/>
                </a:cubicBezTo>
                <a:lnTo>
                  <a:pt x="17673" y="85378"/>
                </a:lnTo>
                <a:cubicBezTo>
                  <a:pt x="17822" y="85411"/>
                  <a:pt x="17920" y="85430"/>
                  <a:pt x="17991" y="85430"/>
                </a:cubicBezTo>
                <a:cubicBezTo>
                  <a:pt x="18079" y="85430"/>
                  <a:pt x="18129" y="85402"/>
                  <a:pt x="18190" y="85341"/>
                </a:cubicBezTo>
                <a:cubicBezTo>
                  <a:pt x="18301" y="85230"/>
                  <a:pt x="18301" y="84934"/>
                  <a:pt x="18190" y="84860"/>
                </a:cubicBezTo>
                <a:cubicBezTo>
                  <a:pt x="17636" y="84380"/>
                  <a:pt x="17525" y="83973"/>
                  <a:pt x="17525" y="83825"/>
                </a:cubicBezTo>
                <a:cubicBezTo>
                  <a:pt x="17525" y="83825"/>
                  <a:pt x="17488" y="83788"/>
                  <a:pt x="17488" y="83751"/>
                </a:cubicBezTo>
                <a:lnTo>
                  <a:pt x="17451" y="83603"/>
                </a:lnTo>
                <a:cubicBezTo>
                  <a:pt x="17451" y="83419"/>
                  <a:pt x="17451" y="83234"/>
                  <a:pt x="17451" y="83049"/>
                </a:cubicBezTo>
                <a:cubicBezTo>
                  <a:pt x="17488" y="82642"/>
                  <a:pt x="17562" y="82236"/>
                  <a:pt x="17673" y="81829"/>
                </a:cubicBezTo>
                <a:lnTo>
                  <a:pt x="18264" y="79389"/>
                </a:lnTo>
                <a:cubicBezTo>
                  <a:pt x="18486" y="78575"/>
                  <a:pt x="18634" y="77799"/>
                  <a:pt x="18708" y="77097"/>
                </a:cubicBezTo>
                <a:lnTo>
                  <a:pt x="18745" y="76838"/>
                </a:lnTo>
                <a:lnTo>
                  <a:pt x="19115" y="77023"/>
                </a:lnTo>
                <a:cubicBezTo>
                  <a:pt x="20039" y="77540"/>
                  <a:pt x="21000" y="77873"/>
                  <a:pt x="21961" y="78021"/>
                </a:cubicBezTo>
                <a:cubicBezTo>
                  <a:pt x="22534" y="78132"/>
                  <a:pt x="23117" y="78187"/>
                  <a:pt x="23699" y="78187"/>
                </a:cubicBezTo>
                <a:cubicBezTo>
                  <a:pt x="24281" y="78187"/>
                  <a:pt x="24864" y="78132"/>
                  <a:pt x="25437" y="78021"/>
                </a:cubicBezTo>
                <a:cubicBezTo>
                  <a:pt x="27914" y="77540"/>
                  <a:pt x="30317" y="75840"/>
                  <a:pt x="31869" y="73547"/>
                </a:cubicBezTo>
                <a:cubicBezTo>
                  <a:pt x="33163" y="71588"/>
                  <a:pt x="33940" y="69222"/>
                  <a:pt x="34014" y="66893"/>
                </a:cubicBezTo>
                <a:cubicBezTo>
                  <a:pt x="34014" y="66597"/>
                  <a:pt x="34014" y="66301"/>
                  <a:pt x="34014" y="66042"/>
                </a:cubicBezTo>
                <a:cubicBezTo>
                  <a:pt x="34014" y="65858"/>
                  <a:pt x="34014" y="65710"/>
                  <a:pt x="33977" y="65525"/>
                </a:cubicBezTo>
                <a:cubicBezTo>
                  <a:pt x="33792" y="63048"/>
                  <a:pt x="32905" y="61125"/>
                  <a:pt x="32202" y="59942"/>
                </a:cubicBezTo>
                <a:cubicBezTo>
                  <a:pt x="31241" y="58352"/>
                  <a:pt x="30169" y="57317"/>
                  <a:pt x="29466" y="56689"/>
                </a:cubicBezTo>
                <a:cubicBezTo>
                  <a:pt x="29282" y="56504"/>
                  <a:pt x="29060" y="56319"/>
                  <a:pt x="28838" y="56171"/>
                </a:cubicBezTo>
                <a:cubicBezTo>
                  <a:pt x="28653" y="55949"/>
                  <a:pt x="28431" y="55801"/>
                  <a:pt x="28246" y="55691"/>
                </a:cubicBezTo>
                <a:cubicBezTo>
                  <a:pt x="28172" y="55654"/>
                  <a:pt x="28098" y="55654"/>
                  <a:pt x="28061" y="55654"/>
                </a:cubicBezTo>
                <a:cubicBezTo>
                  <a:pt x="27877" y="55654"/>
                  <a:pt x="27729" y="55801"/>
                  <a:pt x="27729" y="56023"/>
                </a:cubicBezTo>
                <a:cubicBezTo>
                  <a:pt x="27729" y="56097"/>
                  <a:pt x="27766" y="56171"/>
                  <a:pt x="27840" y="56245"/>
                </a:cubicBezTo>
                <a:cubicBezTo>
                  <a:pt x="27914" y="56356"/>
                  <a:pt x="28172" y="56689"/>
                  <a:pt x="28468" y="57206"/>
                </a:cubicBezTo>
                <a:cubicBezTo>
                  <a:pt x="28727" y="57724"/>
                  <a:pt x="29355" y="58833"/>
                  <a:pt x="29466" y="60275"/>
                </a:cubicBezTo>
                <a:cubicBezTo>
                  <a:pt x="29503" y="60977"/>
                  <a:pt x="29392" y="61680"/>
                  <a:pt x="29171" y="62308"/>
                </a:cubicBezTo>
                <a:cubicBezTo>
                  <a:pt x="28875" y="63011"/>
                  <a:pt x="28357" y="63639"/>
                  <a:pt x="27692" y="64083"/>
                </a:cubicBezTo>
                <a:cubicBezTo>
                  <a:pt x="26989" y="64564"/>
                  <a:pt x="26139" y="64859"/>
                  <a:pt x="25252" y="64896"/>
                </a:cubicBezTo>
                <a:cubicBezTo>
                  <a:pt x="25188" y="64899"/>
                  <a:pt x="25125" y="64900"/>
                  <a:pt x="25061" y="64900"/>
                </a:cubicBezTo>
                <a:cubicBezTo>
                  <a:pt x="24228" y="64900"/>
                  <a:pt x="23342" y="64677"/>
                  <a:pt x="22553" y="64231"/>
                </a:cubicBezTo>
                <a:cubicBezTo>
                  <a:pt x="21961" y="63898"/>
                  <a:pt x="21518" y="63491"/>
                  <a:pt x="21185" y="63011"/>
                </a:cubicBezTo>
                <a:cubicBezTo>
                  <a:pt x="22294" y="62345"/>
                  <a:pt x="23292" y="61569"/>
                  <a:pt x="24180" y="60682"/>
                </a:cubicBezTo>
                <a:cubicBezTo>
                  <a:pt x="25178" y="59683"/>
                  <a:pt x="26028" y="58537"/>
                  <a:pt x="26657" y="57317"/>
                </a:cubicBezTo>
                <a:cubicBezTo>
                  <a:pt x="27359" y="55986"/>
                  <a:pt x="27840" y="54544"/>
                  <a:pt x="28135" y="53029"/>
                </a:cubicBezTo>
                <a:cubicBezTo>
                  <a:pt x="28246" y="52289"/>
                  <a:pt x="28320" y="51550"/>
                  <a:pt x="28357" y="50773"/>
                </a:cubicBezTo>
                <a:cubicBezTo>
                  <a:pt x="28468" y="50663"/>
                  <a:pt x="28579" y="50552"/>
                  <a:pt x="28690" y="50404"/>
                </a:cubicBezTo>
                <a:lnTo>
                  <a:pt x="28838" y="50552"/>
                </a:lnTo>
                <a:cubicBezTo>
                  <a:pt x="29836" y="51328"/>
                  <a:pt x="30834" y="52215"/>
                  <a:pt x="31574" y="53103"/>
                </a:cubicBezTo>
                <a:cubicBezTo>
                  <a:pt x="32239" y="53879"/>
                  <a:pt x="32757" y="54766"/>
                  <a:pt x="33126" y="55654"/>
                </a:cubicBezTo>
                <a:cubicBezTo>
                  <a:pt x="33644" y="56948"/>
                  <a:pt x="33792" y="57946"/>
                  <a:pt x="33829" y="58279"/>
                </a:cubicBezTo>
                <a:cubicBezTo>
                  <a:pt x="33829" y="58352"/>
                  <a:pt x="33866" y="58389"/>
                  <a:pt x="33866" y="58463"/>
                </a:cubicBezTo>
                <a:cubicBezTo>
                  <a:pt x="33866" y="58463"/>
                  <a:pt x="33903" y="58500"/>
                  <a:pt x="33903" y="58500"/>
                </a:cubicBezTo>
                <a:cubicBezTo>
                  <a:pt x="33903" y="58500"/>
                  <a:pt x="33903" y="58500"/>
                  <a:pt x="33903" y="58537"/>
                </a:cubicBezTo>
                <a:cubicBezTo>
                  <a:pt x="33940" y="58574"/>
                  <a:pt x="33940" y="58574"/>
                  <a:pt x="33977" y="58611"/>
                </a:cubicBezTo>
                <a:cubicBezTo>
                  <a:pt x="34014" y="58648"/>
                  <a:pt x="34051" y="58648"/>
                  <a:pt x="34088" y="58685"/>
                </a:cubicBezTo>
                <a:lnTo>
                  <a:pt x="34199" y="58685"/>
                </a:lnTo>
                <a:cubicBezTo>
                  <a:pt x="34310" y="58685"/>
                  <a:pt x="34457" y="58574"/>
                  <a:pt x="34494" y="58463"/>
                </a:cubicBezTo>
                <a:lnTo>
                  <a:pt x="34568" y="58279"/>
                </a:lnTo>
                <a:lnTo>
                  <a:pt x="34605" y="58279"/>
                </a:lnTo>
                <a:cubicBezTo>
                  <a:pt x="34716" y="58094"/>
                  <a:pt x="34901" y="57798"/>
                  <a:pt x="35086" y="57391"/>
                </a:cubicBezTo>
                <a:cubicBezTo>
                  <a:pt x="35382" y="56837"/>
                  <a:pt x="36010" y="55654"/>
                  <a:pt x="36602" y="54175"/>
                </a:cubicBezTo>
                <a:cubicBezTo>
                  <a:pt x="37082" y="52918"/>
                  <a:pt x="37637" y="51254"/>
                  <a:pt x="37785" y="49332"/>
                </a:cubicBezTo>
                <a:cubicBezTo>
                  <a:pt x="38044" y="49295"/>
                  <a:pt x="38302" y="49258"/>
                  <a:pt x="38598" y="49184"/>
                </a:cubicBezTo>
                <a:cubicBezTo>
                  <a:pt x="39929" y="48925"/>
                  <a:pt x="41112" y="48444"/>
                  <a:pt x="42147" y="47742"/>
                </a:cubicBezTo>
                <a:cubicBezTo>
                  <a:pt x="43146" y="47076"/>
                  <a:pt x="43996" y="46226"/>
                  <a:pt x="44661" y="45228"/>
                </a:cubicBezTo>
                <a:cubicBezTo>
                  <a:pt x="45918" y="44488"/>
                  <a:pt x="46990" y="43490"/>
                  <a:pt x="47767" y="42344"/>
                </a:cubicBezTo>
                <a:cubicBezTo>
                  <a:pt x="48469" y="41309"/>
                  <a:pt x="48950" y="40126"/>
                  <a:pt x="49209" y="38795"/>
                </a:cubicBezTo>
                <a:cubicBezTo>
                  <a:pt x="49283" y="38462"/>
                  <a:pt x="49320" y="38129"/>
                  <a:pt x="49357" y="37871"/>
                </a:cubicBezTo>
                <a:lnTo>
                  <a:pt x="49357" y="37760"/>
                </a:lnTo>
                <a:cubicBezTo>
                  <a:pt x="51205" y="37575"/>
                  <a:pt x="52795" y="37057"/>
                  <a:pt x="53978" y="36577"/>
                </a:cubicBezTo>
                <a:cubicBezTo>
                  <a:pt x="55457" y="35985"/>
                  <a:pt x="56640" y="35394"/>
                  <a:pt x="57194" y="35098"/>
                </a:cubicBezTo>
                <a:cubicBezTo>
                  <a:pt x="57601" y="34876"/>
                  <a:pt x="57897" y="34691"/>
                  <a:pt x="58119" y="34580"/>
                </a:cubicBezTo>
                <a:lnTo>
                  <a:pt x="58082" y="34543"/>
                </a:lnTo>
                <a:lnTo>
                  <a:pt x="58267" y="34506"/>
                </a:lnTo>
                <a:cubicBezTo>
                  <a:pt x="58414" y="34432"/>
                  <a:pt x="58488" y="34321"/>
                  <a:pt x="58488" y="34174"/>
                </a:cubicBezTo>
                <a:lnTo>
                  <a:pt x="58673" y="34174"/>
                </a:lnTo>
                <a:lnTo>
                  <a:pt x="58488" y="34137"/>
                </a:lnTo>
                <a:lnTo>
                  <a:pt x="58488" y="34063"/>
                </a:lnTo>
                <a:cubicBezTo>
                  <a:pt x="58451" y="34026"/>
                  <a:pt x="58451" y="33989"/>
                  <a:pt x="58414" y="33952"/>
                </a:cubicBezTo>
                <a:cubicBezTo>
                  <a:pt x="58377" y="33952"/>
                  <a:pt x="58377" y="33915"/>
                  <a:pt x="58340" y="33878"/>
                </a:cubicBezTo>
                <a:lnTo>
                  <a:pt x="58304" y="33878"/>
                </a:lnTo>
                <a:cubicBezTo>
                  <a:pt x="58304" y="33878"/>
                  <a:pt x="58267" y="33841"/>
                  <a:pt x="58267" y="33841"/>
                </a:cubicBezTo>
                <a:cubicBezTo>
                  <a:pt x="58193" y="33841"/>
                  <a:pt x="58156" y="33841"/>
                  <a:pt x="58082" y="33804"/>
                </a:cubicBezTo>
                <a:cubicBezTo>
                  <a:pt x="57749" y="33767"/>
                  <a:pt x="56751" y="33619"/>
                  <a:pt x="55457" y="33101"/>
                </a:cubicBezTo>
                <a:cubicBezTo>
                  <a:pt x="54569" y="32732"/>
                  <a:pt x="53682" y="32214"/>
                  <a:pt x="52906" y="31586"/>
                </a:cubicBezTo>
                <a:cubicBezTo>
                  <a:pt x="52019" y="30846"/>
                  <a:pt x="51205" y="29885"/>
                  <a:pt x="50429" y="28924"/>
                </a:cubicBezTo>
                <a:cubicBezTo>
                  <a:pt x="50614" y="28702"/>
                  <a:pt x="50798" y="28517"/>
                  <a:pt x="50983" y="28295"/>
                </a:cubicBezTo>
                <a:cubicBezTo>
                  <a:pt x="51612" y="28258"/>
                  <a:pt x="52240" y="28221"/>
                  <a:pt x="52832" y="28110"/>
                </a:cubicBezTo>
                <a:cubicBezTo>
                  <a:pt x="54348" y="27852"/>
                  <a:pt x="55790" y="27334"/>
                  <a:pt x="57120" y="26669"/>
                </a:cubicBezTo>
                <a:cubicBezTo>
                  <a:pt x="58340" y="26003"/>
                  <a:pt x="59487" y="25153"/>
                  <a:pt x="60522" y="24155"/>
                </a:cubicBezTo>
                <a:cubicBezTo>
                  <a:pt x="61372" y="23304"/>
                  <a:pt x="62112" y="22343"/>
                  <a:pt x="62777" y="21234"/>
                </a:cubicBezTo>
                <a:cubicBezTo>
                  <a:pt x="63369" y="21567"/>
                  <a:pt x="63886" y="22084"/>
                  <a:pt x="64256" y="22750"/>
                </a:cubicBezTo>
                <a:cubicBezTo>
                  <a:pt x="64736" y="23600"/>
                  <a:pt x="64958" y="24524"/>
                  <a:pt x="64921" y="25449"/>
                </a:cubicBezTo>
                <a:cubicBezTo>
                  <a:pt x="64884" y="26336"/>
                  <a:pt x="64589" y="27186"/>
                  <a:pt x="64108" y="27889"/>
                </a:cubicBezTo>
                <a:cubicBezTo>
                  <a:pt x="63664" y="28554"/>
                  <a:pt x="63036" y="29072"/>
                  <a:pt x="62296" y="29330"/>
                </a:cubicBezTo>
                <a:cubicBezTo>
                  <a:pt x="61779" y="29557"/>
                  <a:pt x="61176" y="29670"/>
                  <a:pt x="60538" y="29670"/>
                </a:cubicBezTo>
                <a:cubicBezTo>
                  <a:pt x="60447" y="29670"/>
                  <a:pt x="60355" y="29668"/>
                  <a:pt x="60263" y="29663"/>
                </a:cubicBezTo>
                <a:cubicBezTo>
                  <a:pt x="58821" y="29515"/>
                  <a:pt x="57749" y="28924"/>
                  <a:pt x="57231" y="28628"/>
                </a:cubicBezTo>
                <a:cubicBezTo>
                  <a:pt x="56714" y="28332"/>
                  <a:pt x="56381" y="28110"/>
                  <a:pt x="56233" y="28036"/>
                </a:cubicBezTo>
                <a:cubicBezTo>
                  <a:pt x="56159" y="27963"/>
                  <a:pt x="56122" y="27926"/>
                  <a:pt x="56011" y="27926"/>
                </a:cubicBezTo>
                <a:cubicBezTo>
                  <a:pt x="55826" y="27926"/>
                  <a:pt x="55679" y="28073"/>
                  <a:pt x="55679" y="28221"/>
                </a:cubicBezTo>
                <a:cubicBezTo>
                  <a:pt x="55679" y="28295"/>
                  <a:pt x="55679" y="28369"/>
                  <a:pt x="55716" y="28443"/>
                </a:cubicBezTo>
                <a:cubicBezTo>
                  <a:pt x="55790" y="28628"/>
                  <a:pt x="55974" y="28850"/>
                  <a:pt x="56159" y="29035"/>
                </a:cubicBezTo>
                <a:cubicBezTo>
                  <a:pt x="56344" y="29257"/>
                  <a:pt x="56529" y="29441"/>
                  <a:pt x="56714" y="29663"/>
                </a:cubicBezTo>
                <a:cubicBezTo>
                  <a:pt x="57342" y="30366"/>
                  <a:pt x="58377" y="31438"/>
                  <a:pt x="59967" y="32399"/>
                </a:cubicBezTo>
                <a:cubicBezTo>
                  <a:pt x="61150" y="33101"/>
                  <a:pt x="63073" y="33989"/>
                  <a:pt x="65550" y="34174"/>
                </a:cubicBezTo>
                <a:cubicBezTo>
                  <a:pt x="65698" y="34211"/>
                  <a:pt x="65883" y="34211"/>
                  <a:pt x="66067" y="34211"/>
                </a:cubicBezTo>
                <a:lnTo>
                  <a:pt x="66918" y="34211"/>
                </a:lnTo>
                <a:cubicBezTo>
                  <a:pt x="69247" y="34137"/>
                  <a:pt x="71613" y="33360"/>
                  <a:pt x="73535" y="32066"/>
                </a:cubicBezTo>
                <a:cubicBezTo>
                  <a:pt x="75865" y="30477"/>
                  <a:pt x="77528" y="28110"/>
                  <a:pt x="78009" y="25633"/>
                </a:cubicBezTo>
                <a:cubicBezTo>
                  <a:pt x="78268" y="24487"/>
                  <a:pt x="78268" y="23267"/>
                  <a:pt x="78046" y="22121"/>
                </a:cubicBezTo>
                <a:cubicBezTo>
                  <a:pt x="77861" y="21160"/>
                  <a:pt x="77528" y="20236"/>
                  <a:pt x="77048" y="19311"/>
                </a:cubicBezTo>
                <a:lnTo>
                  <a:pt x="76863" y="18942"/>
                </a:lnTo>
                <a:lnTo>
                  <a:pt x="77122" y="18905"/>
                </a:lnTo>
                <a:cubicBezTo>
                  <a:pt x="77824" y="18831"/>
                  <a:pt x="78600" y="18683"/>
                  <a:pt x="79414" y="18461"/>
                </a:cubicBezTo>
                <a:lnTo>
                  <a:pt x="81854" y="17870"/>
                </a:lnTo>
                <a:cubicBezTo>
                  <a:pt x="82224" y="17759"/>
                  <a:pt x="82667" y="17685"/>
                  <a:pt x="83074" y="17648"/>
                </a:cubicBezTo>
                <a:cubicBezTo>
                  <a:pt x="83136" y="17635"/>
                  <a:pt x="83197" y="17631"/>
                  <a:pt x="83257" y="17631"/>
                </a:cubicBezTo>
                <a:cubicBezTo>
                  <a:pt x="83378" y="17631"/>
                  <a:pt x="83493" y="17648"/>
                  <a:pt x="83591" y="17648"/>
                </a:cubicBezTo>
                <a:lnTo>
                  <a:pt x="83776" y="17685"/>
                </a:lnTo>
                <a:lnTo>
                  <a:pt x="83850" y="17685"/>
                </a:lnTo>
                <a:cubicBezTo>
                  <a:pt x="83961" y="17722"/>
                  <a:pt x="84405" y="17833"/>
                  <a:pt x="84849" y="18387"/>
                </a:cubicBezTo>
                <a:cubicBezTo>
                  <a:pt x="84904" y="18443"/>
                  <a:pt x="85006" y="18470"/>
                  <a:pt x="85107" y="18470"/>
                </a:cubicBezTo>
                <a:cubicBezTo>
                  <a:pt x="85209" y="18470"/>
                  <a:pt x="85311" y="18443"/>
                  <a:pt x="85366" y="18387"/>
                </a:cubicBezTo>
                <a:cubicBezTo>
                  <a:pt x="85477" y="18276"/>
                  <a:pt x="85477" y="18202"/>
                  <a:pt x="85403" y="17870"/>
                </a:cubicBezTo>
                <a:lnTo>
                  <a:pt x="85403" y="17722"/>
                </a:lnTo>
                <a:cubicBezTo>
                  <a:pt x="85366" y="17648"/>
                  <a:pt x="85366" y="17537"/>
                  <a:pt x="85329" y="17463"/>
                </a:cubicBezTo>
                <a:cubicBezTo>
                  <a:pt x="85292" y="17167"/>
                  <a:pt x="85255" y="16945"/>
                  <a:pt x="85181" y="16649"/>
                </a:cubicBezTo>
                <a:cubicBezTo>
                  <a:pt x="85070" y="16280"/>
                  <a:pt x="85033" y="16132"/>
                  <a:pt x="84959" y="15947"/>
                </a:cubicBezTo>
                <a:lnTo>
                  <a:pt x="84922" y="15873"/>
                </a:lnTo>
                <a:cubicBezTo>
                  <a:pt x="84849" y="15651"/>
                  <a:pt x="84775" y="15466"/>
                  <a:pt x="84664" y="15245"/>
                </a:cubicBezTo>
                <a:cubicBezTo>
                  <a:pt x="84294" y="14505"/>
                  <a:pt x="83776" y="13766"/>
                  <a:pt x="83148" y="13100"/>
                </a:cubicBezTo>
                <a:cubicBezTo>
                  <a:pt x="81558" y="11363"/>
                  <a:pt x="79451" y="10032"/>
                  <a:pt x="77048" y="9181"/>
                </a:cubicBezTo>
                <a:cubicBezTo>
                  <a:pt x="75865" y="8775"/>
                  <a:pt x="74682" y="8516"/>
                  <a:pt x="73535" y="8405"/>
                </a:cubicBezTo>
                <a:cubicBezTo>
                  <a:pt x="73323" y="8396"/>
                  <a:pt x="73113" y="8391"/>
                  <a:pt x="72905" y="8391"/>
                </a:cubicBezTo>
                <a:cubicBezTo>
                  <a:pt x="72283" y="8391"/>
                  <a:pt x="71687" y="8433"/>
                  <a:pt x="71132" y="8516"/>
                </a:cubicBezTo>
                <a:cubicBezTo>
                  <a:pt x="71021" y="8516"/>
                  <a:pt x="70948" y="8553"/>
                  <a:pt x="70837" y="8553"/>
                </a:cubicBezTo>
                <a:lnTo>
                  <a:pt x="70393" y="8664"/>
                </a:lnTo>
                <a:lnTo>
                  <a:pt x="70652" y="8294"/>
                </a:lnTo>
                <a:cubicBezTo>
                  <a:pt x="71058" y="7740"/>
                  <a:pt x="71391" y="7074"/>
                  <a:pt x="71650" y="6372"/>
                </a:cubicBezTo>
                <a:cubicBezTo>
                  <a:pt x="71724" y="6076"/>
                  <a:pt x="71835" y="5780"/>
                  <a:pt x="71946" y="5447"/>
                </a:cubicBezTo>
                <a:lnTo>
                  <a:pt x="71946" y="5410"/>
                </a:lnTo>
                <a:cubicBezTo>
                  <a:pt x="72057" y="5041"/>
                  <a:pt x="72168" y="4671"/>
                  <a:pt x="72315" y="4301"/>
                </a:cubicBezTo>
                <a:cubicBezTo>
                  <a:pt x="72463" y="3932"/>
                  <a:pt x="72611" y="3599"/>
                  <a:pt x="72759" y="3266"/>
                </a:cubicBezTo>
                <a:cubicBezTo>
                  <a:pt x="72870" y="3081"/>
                  <a:pt x="72944" y="2933"/>
                  <a:pt x="73055" y="2785"/>
                </a:cubicBezTo>
                <a:cubicBezTo>
                  <a:pt x="73203" y="2527"/>
                  <a:pt x="73351" y="2231"/>
                  <a:pt x="73535" y="2009"/>
                </a:cubicBezTo>
                <a:lnTo>
                  <a:pt x="73646" y="1787"/>
                </a:lnTo>
                <a:cubicBezTo>
                  <a:pt x="73720" y="1713"/>
                  <a:pt x="73757" y="1676"/>
                  <a:pt x="73757" y="1602"/>
                </a:cubicBezTo>
                <a:cubicBezTo>
                  <a:pt x="73757" y="1418"/>
                  <a:pt x="73646" y="1270"/>
                  <a:pt x="73462" y="1233"/>
                </a:cubicBezTo>
                <a:lnTo>
                  <a:pt x="71761" y="1122"/>
                </a:lnTo>
                <a:lnTo>
                  <a:pt x="70652" y="1122"/>
                </a:lnTo>
                <a:cubicBezTo>
                  <a:pt x="69875" y="1122"/>
                  <a:pt x="69099" y="1159"/>
                  <a:pt x="68397" y="1270"/>
                </a:cubicBezTo>
                <a:cubicBezTo>
                  <a:pt x="66030" y="1602"/>
                  <a:pt x="63923" y="2490"/>
                  <a:pt x="62370" y="3784"/>
                </a:cubicBezTo>
                <a:cubicBezTo>
                  <a:pt x="60818" y="5041"/>
                  <a:pt x="60004" y="6593"/>
                  <a:pt x="59598" y="7703"/>
                </a:cubicBezTo>
                <a:lnTo>
                  <a:pt x="59376" y="8294"/>
                </a:lnTo>
                <a:lnTo>
                  <a:pt x="59265" y="7666"/>
                </a:lnTo>
                <a:cubicBezTo>
                  <a:pt x="59117" y="6889"/>
                  <a:pt x="59043" y="6298"/>
                  <a:pt x="59080" y="5817"/>
                </a:cubicBezTo>
                <a:cubicBezTo>
                  <a:pt x="59117" y="5299"/>
                  <a:pt x="59376" y="5004"/>
                  <a:pt x="59413" y="4930"/>
                </a:cubicBezTo>
                <a:cubicBezTo>
                  <a:pt x="59450" y="4893"/>
                  <a:pt x="59487" y="4856"/>
                  <a:pt x="59524" y="4819"/>
                </a:cubicBezTo>
                <a:cubicBezTo>
                  <a:pt x="59819" y="4634"/>
                  <a:pt x="59893" y="4523"/>
                  <a:pt x="59856" y="4301"/>
                </a:cubicBezTo>
                <a:cubicBezTo>
                  <a:pt x="59819" y="4190"/>
                  <a:pt x="59708" y="4116"/>
                  <a:pt x="59598" y="4079"/>
                </a:cubicBezTo>
                <a:lnTo>
                  <a:pt x="59450" y="4079"/>
                </a:lnTo>
                <a:cubicBezTo>
                  <a:pt x="59006" y="4079"/>
                  <a:pt x="58562" y="4153"/>
                  <a:pt x="58156" y="4227"/>
                </a:cubicBezTo>
                <a:cubicBezTo>
                  <a:pt x="57083" y="4449"/>
                  <a:pt x="56122" y="4819"/>
                  <a:pt x="55235" y="5373"/>
                </a:cubicBezTo>
                <a:cubicBezTo>
                  <a:pt x="54237" y="6002"/>
                  <a:pt x="53312" y="6889"/>
                  <a:pt x="52499" y="8035"/>
                </a:cubicBezTo>
                <a:lnTo>
                  <a:pt x="51982" y="8738"/>
                </a:lnTo>
                <a:lnTo>
                  <a:pt x="52203" y="7740"/>
                </a:lnTo>
                <a:cubicBezTo>
                  <a:pt x="52351" y="7037"/>
                  <a:pt x="52499" y="6150"/>
                  <a:pt x="52351" y="5041"/>
                </a:cubicBezTo>
                <a:cubicBezTo>
                  <a:pt x="52240" y="4375"/>
                  <a:pt x="52019" y="3747"/>
                  <a:pt x="51649" y="3192"/>
                </a:cubicBezTo>
                <a:cubicBezTo>
                  <a:pt x="51279" y="2564"/>
                  <a:pt x="50725" y="1972"/>
                  <a:pt x="50096" y="1528"/>
                </a:cubicBezTo>
                <a:cubicBezTo>
                  <a:pt x="49135" y="900"/>
                  <a:pt x="47915" y="530"/>
                  <a:pt x="46584" y="419"/>
                </a:cubicBezTo>
                <a:cubicBezTo>
                  <a:pt x="46362" y="401"/>
                  <a:pt x="46131" y="392"/>
                  <a:pt x="45900" y="392"/>
                </a:cubicBezTo>
                <a:cubicBezTo>
                  <a:pt x="45669" y="392"/>
                  <a:pt x="45438" y="401"/>
                  <a:pt x="45216" y="419"/>
                </a:cubicBezTo>
                <a:cubicBezTo>
                  <a:pt x="43552" y="530"/>
                  <a:pt x="41889" y="1085"/>
                  <a:pt x="40558" y="1972"/>
                </a:cubicBezTo>
                <a:cubicBezTo>
                  <a:pt x="40410" y="2046"/>
                  <a:pt x="40299" y="2157"/>
                  <a:pt x="40188" y="2231"/>
                </a:cubicBezTo>
                <a:cubicBezTo>
                  <a:pt x="40225" y="1935"/>
                  <a:pt x="40299" y="1713"/>
                  <a:pt x="40336" y="1565"/>
                </a:cubicBezTo>
                <a:cubicBezTo>
                  <a:pt x="40447" y="1233"/>
                  <a:pt x="40558" y="1048"/>
                  <a:pt x="40595" y="974"/>
                </a:cubicBezTo>
                <a:cubicBezTo>
                  <a:pt x="40595" y="974"/>
                  <a:pt x="40632" y="863"/>
                  <a:pt x="40632" y="752"/>
                </a:cubicBezTo>
                <a:cubicBezTo>
                  <a:pt x="40632" y="567"/>
                  <a:pt x="40447" y="456"/>
                  <a:pt x="40299" y="456"/>
                </a:cubicBezTo>
                <a:cubicBezTo>
                  <a:pt x="40151" y="456"/>
                  <a:pt x="40077" y="530"/>
                  <a:pt x="39929" y="715"/>
                </a:cubicBezTo>
                <a:cubicBezTo>
                  <a:pt x="39707" y="1011"/>
                  <a:pt x="39153" y="1750"/>
                  <a:pt x="38191" y="2749"/>
                </a:cubicBezTo>
                <a:cubicBezTo>
                  <a:pt x="38154" y="2822"/>
                  <a:pt x="38081" y="2859"/>
                  <a:pt x="38007" y="2933"/>
                </a:cubicBezTo>
                <a:cubicBezTo>
                  <a:pt x="37896" y="2896"/>
                  <a:pt x="37785" y="2859"/>
                  <a:pt x="37637" y="2822"/>
                </a:cubicBezTo>
                <a:cubicBezTo>
                  <a:pt x="36639" y="2527"/>
                  <a:pt x="35714" y="2416"/>
                  <a:pt x="35086" y="2379"/>
                </a:cubicBezTo>
                <a:lnTo>
                  <a:pt x="35012" y="2379"/>
                </a:lnTo>
                <a:cubicBezTo>
                  <a:pt x="34347" y="2305"/>
                  <a:pt x="33644" y="2305"/>
                  <a:pt x="32905" y="2305"/>
                </a:cubicBezTo>
                <a:lnTo>
                  <a:pt x="31389" y="2305"/>
                </a:lnTo>
                <a:lnTo>
                  <a:pt x="30058" y="2379"/>
                </a:lnTo>
                <a:cubicBezTo>
                  <a:pt x="29984" y="2379"/>
                  <a:pt x="29873" y="2416"/>
                  <a:pt x="29836" y="2490"/>
                </a:cubicBezTo>
                <a:cubicBezTo>
                  <a:pt x="29762" y="2564"/>
                  <a:pt x="29725" y="2675"/>
                  <a:pt x="29762" y="2785"/>
                </a:cubicBezTo>
                <a:cubicBezTo>
                  <a:pt x="29762" y="2859"/>
                  <a:pt x="29836" y="2970"/>
                  <a:pt x="29947" y="3007"/>
                </a:cubicBezTo>
                <a:cubicBezTo>
                  <a:pt x="29984" y="3044"/>
                  <a:pt x="30095" y="3118"/>
                  <a:pt x="30243" y="3266"/>
                </a:cubicBezTo>
                <a:cubicBezTo>
                  <a:pt x="30391" y="3377"/>
                  <a:pt x="30649" y="3673"/>
                  <a:pt x="30871" y="4227"/>
                </a:cubicBezTo>
                <a:cubicBezTo>
                  <a:pt x="31093" y="4708"/>
                  <a:pt x="31241" y="5299"/>
                  <a:pt x="31426" y="6002"/>
                </a:cubicBezTo>
                <a:cubicBezTo>
                  <a:pt x="30686" y="5965"/>
                  <a:pt x="29984" y="5854"/>
                  <a:pt x="29245" y="5632"/>
                </a:cubicBezTo>
                <a:cubicBezTo>
                  <a:pt x="28394" y="5410"/>
                  <a:pt x="27618" y="5078"/>
                  <a:pt x="26694" y="4560"/>
                </a:cubicBezTo>
                <a:cubicBezTo>
                  <a:pt x="25474" y="3599"/>
                  <a:pt x="24143" y="2749"/>
                  <a:pt x="22849" y="2083"/>
                </a:cubicBezTo>
                <a:cubicBezTo>
                  <a:pt x="20372" y="863"/>
                  <a:pt x="17599" y="161"/>
                  <a:pt x="14863" y="13"/>
                </a:cubicBezTo>
                <a:cubicBezTo>
                  <a:pt x="14537" y="5"/>
                  <a:pt x="14219" y="0"/>
                  <a:pt x="13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9"/>
          <p:cNvSpPr/>
          <p:nvPr/>
        </p:nvSpPr>
        <p:spPr>
          <a:xfrm flipH="1">
            <a:off x="6631620" y="942942"/>
            <a:ext cx="1555272" cy="1554399"/>
          </a:xfrm>
          <a:custGeom>
            <a:avLst/>
            <a:gdLst/>
            <a:ahLst/>
            <a:cxnLst/>
            <a:rect l="l" t="t" r="r" b="b"/>
            <a:pathLst>
              <a:path w="85478" h="85430" extrusionOk="0">
                <a:moveTo>
                  <a:pt x="33126" y="3118"/>
                </a:moveTo>
                <a:cubicBezTo>
                  <a:pt x="33533" y="3118"/>
                  <a:pt x="33977" y="3118"/>
                  <a:pt x="34383" y="3155"/>
                </a:cubicBezTo>
                <a:cubicBezTo>
                  <a:pt x="34605" y="3192"/>
                  <a:pt x="34790" y="3192"/>
                  <a:pt x="34975" y="3229"/>
                </a:cubicBezTo>
                <a:cubicBezTo>
                  <a:pt x="35567" y="3303"/>
                  <a:pt x="36343" y="3451"/>
                  <a:pt x="37156" y="3710"/>
                </a:cubicBezTo>
                <a:cubicBezTo>
                  <a:pt x="37082" y="3784"/>
                  <a:pt x="37008" y="3821"/>
                  <a:pt x="36971" y="3895"/>
                </a:cubicBezTo>
                <a:cubicBezTo>
                  <a:pt x="36861" y="3858"/>
                  <a:pt x="36787" y="3821"/>
                  <a:pt x="36713" y="3821"/>
                </a:cubicBezTo>
                <a:cubicBezTo>
                  <a:pt x="35825" y="3488"/>
                  <a:pt x="34901" y="3340"/>
                  <a:pt x="33940" y="3192"/>
                </a:cubicBezTo>
                <a:cubicBezTo>
                  <a:pt x="33681" y="3192"/>
                  <a:pt x="33422" y="3155"/>
                  <a:pt x="33126" y="3118"/>
                </a:cubicBezTo>
                <a:close/>
                <a:moveTo>
                  <a:pt x="32942" y="3525"/>
                </a:moveTo>
                <a:cubicBezTo>
                  <a:pt x="34236" y="3636"/>
                  <a:pt x="35456" y="3784"/>
                  <a:pt x="36602" y="4190"/>
                </a:cubicBezTo>
                <a:cubicBezTo>
                  <a:pt x="36491" y="4264"/>
                  <a:pt x="36380" y="4338"/>
                  <a:pt x="36269" y="4412"/>
                </a:cubicBezTo>
                <a:cubicBezTo>
                  <a:pt x="35234" y="4042"/>
                  <a:pt x="34088" y="3784"/>
                  <a:pt x="32942" y="3525"/>
                </a:cubicBezTo>
                <a:close/>
                <a:moveTo>
                  <a:pt x="33237" y="4042"/>
                </a:moveTo>
                <a:lnTo>
                  <a:pt x="33237" y="4042"/>
                </a:lnTo>
                <a:cubicBezTo>
                  <a:pt x="34162" y="4227"/>
                  <a:pt x="35049" y="4412"/>
                  <a:pt x="35899" y="4671"/>
                </a:cubicBezTo>
                <a:cubicBezTo>
                  <a:pt x="35456" y="4930"/>
                  <a:pt x="35049" y="5189"/>
                  <a:pt x="34642" y="5373"/>
                </a:cubicBezTo>
                <a:cubicBezTo>
                  <a:pt x="34605" y="5299"/>
                  <a:pt x="34568" y="5263"/>
                  <a:pt x="34531" y="5226"/>
                </a:cubicBezTo>
                <a:cubicBezTo>
                  <a:pt x="34199" y="4782"/>
                  <a:pt x="33755" y="4412"/>
                  <a:pt x="33237" y="4042"/>
                </a:cubicBezTo>
                <a:close/>
                <a:moveTo>
                  <a:pt x="47015" y="5564"/>
                </a:moveTo>
                <a:lnTo>
                  <a:pt x="47015" y="5564"/>
                </a:lnTo>
                <a:cubicBezTo>
                  <a:pt x="46965" y="5582"/>
                  <a:pt x="46944" y="5595"/>
                  <a:pt x="46954" y="5595"/>
                </a:cubicBezTo>
                <a:cubicBezTo>
                  <a:pt x="46954" y="5595"/>
                  <a:pt x="46974" y="5585"/>
                  <a:pt x="47015" y="5564"/>
                </a:cubicBezTo>
                <a:close/>
                <a:moveTo>
                  <a:pt x="32868" y="4227"/>
                </a:moveTo>
                <a:cubicBezTo>
                  <a:pt x="32905" y="4264"/>
                  <a:pt x="32979" y="4301"/>
                  <a:pt x="33016" y="4338"/>
                </a:cubicBezTo>
                <a:cubicBezTo>
                  <a:pt x="33533" y="4671"/>
                  <a:pt x="33977" y="5041"/>
                  <a:pt x="34347" y="5447"/>
                </a:cubicBezTo>
                <a:cubicBezTo>
                  <a:pt x="34347" y="5447"/>
                  <a:pt x="34347" y="5447"/>
                  <a:pt x="34347" y="5484"/>
                </a:cubicBezTo>
                <a:cubicBezTo>
                  <a:pt x="34199" y="5558"/>
                  <a:pt x="34014" y="5595"/>
                  <a:pt x="33829" y="5669"/>
                </a:cubicBezTo>
                <a:cubicBezTo>
                  <a:pt x="33718" y="5484"/>
                  <a:pt x="33607" y="5299"/>
                  <a:pt x="33496" y="5152"/>
                </a:cubicBezTo>
                <a:cubicBezTo>
                  <a:pt x="33311" y="4856"/>
                  <a:pt x="33089" y="4560"/>
                  <a:pt x="32868" y="4227"/>
                </a:cubicBezTo>
                <a:close/>
                <a:moveTo>
                  <a:pt x="32646" y="4560"/>
                </a:moveTo>
                <a:lnTo>
                  <a:pt x="32646" y="4560"/>
                </a:lnTo>
                <a:cubicBezTo>
                  <a:pt x="32868" y="4819"/>
                  <a:pt x="33089" y="5078"/>
                  <a:pt x="33274" y="5336"/>
                </a:cubicBezTo>
                <a:cubicBezTo>
                  <a:pt x="33348" y="5484"/>
                  <a:pt x="33459" y="5595"/>
                  <a:pt x="33570" y="5743"/>
                </a:cubicBezTo>
                <a:cubicBezTo>
                  <a:pt x="33422" y="5780"/>
                  <a:pt x="33311" y="5817"/>
                  <a:pt x="33163" y="5854"/>
                </a:cubicBezTo>
                <a:cubicBezTo>
                  <a:pt x="33053" y="5521"/>
                  <a:pt x="32905" y="5189"/>
                  <a:pt x="32757" y="4782"/>
                </a:cubicBezTo>
                <a:cubicBezTo>
                  <a:pt x="32720" y="4708"/>
                  <a:pt x="32683" y="4634"/>
                  <a:pt x="32646" y="4560"/>
                </a:cubicBezTo>
                <a:close/>
                <a:moveTo>
                  <a:pt x="31352" y="3414"/>
                </a:moveTo>
                <a:cubicBezTo>
                  <a:pt x="31389" y="3414"/>
                  <a:pt x="31389" y="3451"/>
                  <a:pt x="31389" y="3451"/>
                </a:cubicBezTo>
                <a:cubicBezTo>
                  <a:pt x="31574" y="3562"/>
                  <a:pt x="31759" y="3747"/>
                  <a:pt x="31906" y="3932"/>
                </a:cubicBezTo>
                <a:cubicBezTo>
                  <a:pt x="32128" y="4264"/>
                  <a:pt x="32313" y="4634"/>
                  <a:pt x="32498" y="4930"/>
                </a:cubicBezTo>
                <a:cubicBezTo>
                  <a:pt x="32646" y="5263"/>
                  <a:pt x="32794" y="5595"/>
                  <a:pt x="32942" y="5891"/>
                </a:cubicBezTo>
                <a:cubicBezTo>
                  <a:pt x="32868" y="5891"/>
                  <a:pt x="32794" y="5928"/>
                  <a:pt x="32683" y="5928"/>
                </a:cubicBezTo>
                <a:lnTo>
                  <a:pt x="32572" y="5928"/>
                </a:lnTo>
                <a:cubicBezTo>
                  <a:pt x="32313" y="5152"/>
                  <a:pt x="31980" y="4375"/>
                  <a:pt x="31611" y="3821"/>
                </a:cubicBezTo>
                <a:cubicBezTo>
                  <a:pt x="31537" y="3673"/>
                  <a:pt x="31426" y="3525"/>
                  <a:pt x="31315" y="3414"/>
                </a:cubicBezTo>
                <a:close/>
                <a:moveTo>
                  <a:pt x="49615" y="6076"/>
                </a:moveTo>
                <a:cubicBezTo>
                  <a:pt x="49615" y="6076"/>
                  <a:pt x="49652" y="6113"/>
                  <a:pt x="49689" y="6113"/>
                </a:cubicBezTo>
                <a:lnTo>
                  <a:pt x="49615" y="6113"/>
                </a:lnTo>
                <a:lnTo>
                  <a:pt x="49615" y="6076"/>
                </a:lnTo>
                <a:close/>
                <a:moveTo>
                  <a:pt x="12651" y="6326"/>
                </a:moveTo>
                <a:cubicBezTo>
                  <a:pt x="13259" y="6326"/>
                  <a:pt x="13908" y="6413"/>
                  <a:pt x="14530" y="6630"/>
                </a:cubicBezTo>
                <a:cubicBezTo>
                  <a:pt x="14419" y="6667"/>
                  <a:pt x="14308" y="6667"/>
                  <a:pt x="14197" y="6704"/>
                </a:cubicBezTo>
                <a:cubicBezTo>
                  <a:pt x="13606" y="6483"/>
                  <a:pt x="12940" y="6372"/>
                  <a:pt x="12312" y="6335"/>
                </a:cubicBezTo>
                <a:cubicBezTo>
                  <a:pt x="12423" y="6329"/>
                  <a:pt x="12536" y="6326"/>
                  <a:pt x="12651" y="6326"/>
                </a:cubicBezTo>
                <a:close/>
                <a:moveTo>
                  <a:pt x="48913" y="7777"/>
                </a:moveTo>
                <a:cubicBezTo>
                  <a:pt x="48913" y="7813"/>
                  <a:pt x="48913" y="7813"/>
                  <a:pt x="48913" y="7850"/>
                </a:cubicBezTo>
                <a:lnTo>
                  <a:pt x="48876" y="7813"/>
                </a:lnTo>
                <a:cubicBezTo>
                  <a:pt x="48913" y="7813"/>
                  <a:pt x="48913" y="7813"/>
                  <a:pt x="48913" y="7777"/>
                </a:cubicBezTo>
                <a:close/>
                <a:moveTo>
                  <a:pt x="65992" y="8553"/>
                </a:moveTo>
                <a:cubicBezTo>
                  <a:pt x="65993" y="8553"/>
                  <a:pt x="65993" y="8553"/>
                  <a:pt x="65993" y="8553"/>
                </a:cubicBezTo>
                <a:cubicBezTo>
                  <a:pt x="65993" y="8553"/>
                  <a:pt x="65993" y="8553"/>
                  <a:pt x="65992" y="8553"/>
                </a:cubicBezTo>
                <a:close/>
                <a:moveTo>
                  <a:pt x="46062" y="1642"/>
                </a:moveTo>
                <a:cubicBezTo>
                  <a:pt x="47349" y="1642"/>
                  <a:pt x="48566" y="1961"/>
                  <a:pt x="49468" y="2490"/>
                </a:cubicBezTo>
                <a:cubicBezTo>
                  <a:pt x="50429" y="3044"/>
                  <a:pt x="51131" y="3932"/>
                  <a:pt x="51427" y="4967"/>
                </a:cubicBezTo>
                <a:cubicBezTo>
                  <a:pt x="51390" y="4930"/>
                  <a:pt x="51390" y="4856"/>
                  <a:pt x="51353" y="4819"/>
                </a:cubicBezTo>
                <a:cubicBezTo>
                  <a:pt x="50983" y="4116"/>
                  <a:pt x="50466" y="3673"/>
                  <a:pt x="50022" y="3377"/>
                </a:cubicBezTo>
                <a:cubicBezTo>
                  <a:pt x="49578" y="3044"/>
                  <a:pt x="49209" y="2859"/>
                  <a:pt x="48950" y="2749"/>
                </a:cubicBezTo>
                <a:cubicBezTo>
                  <a:pt x="48691" y="2638"/>
                  <a:pt x="48543" y="2601"/>
                  <a:pt x="48543" y="2601"/>
                </a:cubicBezTo>
                <a:lnTo>
                  <a:pt x="48543" y="2601"/>
                </a:lnTo>
                <a:cubicBezTo>
                  <a:pt x="48543" y="2601"/>
                  <a:pt x="48691" y="2675"/>
                  <a:pt x="48913" y="2822"/>
                </a:cubicBezTo>
                <a:cubicBezTo>
                  <a:pt x="49172" y="2933"/>
                  <a:pt x="49541" y="3155"/>
                  <a:pt x="49948" y="3488"/>
                </a:cubicBezTo>
                <a:cubicBezTo>
                  <a:pt x="50355" y="3821"/>
                  <a:pt x="50798" y="4301"/>
                  <a:pt x="51094" y="5004"/>
                </a:cubicBezTo>
                <a:cubicBezTo>
                  <a:pt x="51279" y="5410"/>
                  <a:pt x="51427" y="5891"/>
                  <a:pt x="51464" y="6446"/>
                </a:cubicBezTo>
                <a:cubicBezTo>
                  <a:pt x="51279" y="5965"/>
                  <a:pt x="51057" y="5558"/>
                  <a:pt x="50798" y="5226"/>
                </a:cubicBezTo>
                <a:cubicBezTo>
                  <a:pt x="50392" y="4708"/>
                  <a:pt x="49948" y="4338"/>
                  <a:pt x="49578" y="4079"/>
                </a:cubicBezTo>
                <a:cubicBezTo>
                  <a:pt x="48803" y="3562"/>
                  <a:pt x="48323" y="3488"/>
                  <a:pt x="48321" y="3451"/>
                </a:cubicBezTo>
                <a:lnTo>
                  <a:pt x="48321" y="3451"/>
                </a:lnTo>
                <a:cubicBezTo>
                  <a:pt x="48323" y="3488"/>
                  <a:pt x="48803" y="3636"/>
                  <a:pt x="49504" y="4190"/>
                </a:cubicBezTo>
                <a:cubicBezTo>
                  <a:pt x="49837" y="4486"/>
                  <a:pt x="50244" y="4893"/>
                  <a:pt x="50540" y="5410"/>
                </a:cubicBezTo>
                <a:cubicBezTo>
                  <a:pt x="50762" y="5743"/>
                  <a:pt x="50946" y="6150"/>
                  <a:pt x="51094" y="6593"/>
                </a:cubicBezTo>
                <a:cubicBezTo>
                  <a:pt x="50835" y="6150"/>
                  <a:pt x="50540" y="5780"/>
                  <a:pt x="50207" y="5484"/>
                </a:cubicBezTo>
                <a:cubicBezTo>
                  <a:pt x="49763" y="5041"/>
                  <a:pt x="49320" y="4745"/>
                  <a:pt x="48913" y="4560"/>
                </a:cubicBezTo>
                <a:cubicBezTo>
                  <a:pt x="48506" y="4412"/>
                  <a:pt x="48174" y="4375"/>
                  <a:pt x="47952" y="4375"/>
                </a:cubicBezTo>
                <a:cubicBezTo>
                  <a:pt x="47878" y="4363"/>
                  <a:pt x="47816" y="4359"/>
                  <a:pt x="47767" y="4359"/>
                </a:cubicBezTo>
                <a:cubicBezTo>
                  <a:pt x="47668" y="4359"/>
                  <a:pt x="47619" y="4375"/>
                  <a:pt x="47619" y="4375"/>
                </a:cubicBezTo>
                <a:cubicBezTo>
                  <a:pt x="47619" y="4375"/>
                  <a:pt x="47730" y="4375"/>
                  <a:pt x="47952" y="4412"/>
                </a:cubicBezTo>
                <a:cubicBezTo>
                  <a:pt x="48174" y="4449"/>
                  <a:pt x="48506" y="4523"/>
                  <a:pt x="48876" y="4745"/>
                </a:cubicBezTo>
                <a:cubicBezTo>
                  <a:pt x="49246" y="4930"/>
                  <a:pt x="49652" y="5263"/>
                  <a:pt x="50022" y="5706"/>
                </a:cubicBezTo>
                <a:cubicBezTo>
                  <a:pt x="50096" y="5817"/>
                  <a:pt x="50207" y="5928"/>
                  <a:pt x="50318" y="6076"/>
                </a:cubicBezTo>
                <a:cubicBezTo>
                  <a:pt x="50244" y="6039"/>
                  <a:pt x="50170" y="5965"/>
                  <a:pt x="50096" y="5928"/>
                </a:cubicBezTo>
                <a:cubicBezTo>
                  <a:pt x="49837" y="5780"/>
                  <a:pt x="49578" y="5669"/>
                  <a:pt x="49320" y="5558"/>
                </a:cubicBezTo>
                <a:cubicBezTo>
                  <a:pt x="48839" y="5410"/>
                  <a:pt x="48358" y="5336"/>
                  <a:pt x="48026" y="5336"/>
                </a:cubicBezTo>
                <a:cubicBezTo>
                  <a:pt x="47656" y="5336"/>
                  <a:pt x="47360" y="5410"/>
                  <a:pt x="47175" y="5484"/>
                </a:cubicBezTo>
                <a:cubicBezTo>
                  <a:pt x="47105" y="5519"/>
                  <a:pt x="47052" y="5546"/>
                  <a:pt x="47015" y="5564"/>
                </a:cubicBezTo>
                <a:lnTo>
                  <a:pt x="47015" y="5564"/>
                </a:lnTo>
                <a:cubicBezTo>
                  <a:pt x="47122" y="5527"/>
                  <a:pt x="47359" y="5467"/>
                  <a:pt x="47700" y="5467"/>
                </a:cubicBezTo>
                <a:cubicBezTo>
                  <a:pt x="47800" y="5467"/>
                  <a:pt x="47909" y="5472"/>
                  <a:pt x="48026" y="5484"/>
                </a:cubicBezTo>
                <a:cubicBezTo>
                  <a:pt x="48358" y="5558"/>
                  <a:pt x="48765" y="5632"/>
                  <a:pt x="49209" y="5854"/>
                </a:cubicBezTo>
                <a:cubicBezTo>
                  <a:pt x="49320" y="5891"/>
                  <a:pt x="49431" y="5965"/>
                  <a:pt x="49504" y="6002"/>
                </a:cubicBezTo>
                <a:cubicBezTo>
                  <a:pt x="49348" y="5969"/>
                  <a:pt x="49192" y="5954"/>
                  <a:pt x="49039" y="5954"/>
                </a:cubicBezTo>
                <a:cubicBezTo>
                  <a:pt x="48501" y="5954"/>
                  <a:pt x="47993" y="6133"/>
                  <a:pt x="47619" y="6335"/>
                </a:cubicBezTo>
                <a:cubicBezTo>
                  <a:pt x="47508" y="6409"/>
                  <a:pt x="47434" y="6483"/>
                  <a:pt x="47360" y="6520"/>
                </a:cubicBezTo>
                <a:cubicBezTo>
                  <a:pt x="47027" y="6630"/>
                  <a:pt x="46732" y="6778"/>
                  <a:pt x="46436" y="6926"/>
                </a:cubicBezTo>
                <a:cubicBezTo>
                  <a:pt x="45770" y="7296"/>
                  <a:pt x="45068" y="7887"/>
                  <a:pt x="44440" y="8590"/>
                </a:cubicBezTo>
                <a:cubicBezTo>
                  <a:pt x="44476" y="8405"/>
                  <a:pt x="44550" y="8220"/>
                  <a:pt x="44624" y="8035"/>
                </a:cubicBezTo>
                <a:cubicBezTo>
                  <a:pt x="44772" y="7703"/>
                  <a:pt x="44920" y="7444"/>
                  <a:pt x="45068" y="7222"/>
                </a:cubicBezTo>
                <a:cubicBezTo>
                  <a:pt x="45327" y="6815"/>
                  <a:pt x="45475" y="6594"/>
                  <a:pt x="45475" y="6593"/>
                </a:cubicBezTo>
                <a:lnTo>
                  <a:pt x="45475" y="6593"/>
                </a:lnTo>
                <a:cubicBezTo>
                  <a:pt x="45475" y="6594"/>
                  <a:pt x="45253" y="6778"/>
                  <a:pt x="44920" y="7148"/>
                </a:cubicBezTo>
                <a:cubicBezTo>
                  <a:pt x="44735" y="7333"/>
                  <a:pt x="44550" y="7592"/>
                  <a:pt x="44366" y="7924"/>
                </a:cubicBezTo>
                <a:cubicBezTo>
                  <a:pt x="44255" y="8072"/>
                  <a:pt x="44181" y="8257"/>
                  <a:pt x="44107" y="8442"/>
                </a:cubicBezTo>
                <a:cubicBezTo>
                  <a:pt x="44070" y="8479"/>
                  <a:pt x="44070" y="8479"/>
                  <a:pt x="44070" y="8479"/>
                </a:cubicBezTo>
                <a:cubicBezTo>
                  <a:pt x="43996" y="8294"/>
                  <a:pt x="43885" y="8109"/>
                  <a:pt x="43774" y="7961"/>
                </a:cubicBezTo>
                <a:cubicBezTo>
                  <a:pt x="43774" y="7887"/>
                  <a:pt x="43737" y="7850"/>
                  <a:pt x="43700" y="7813"/>
                </a:cubicBezTo>
                <a:cubicBezTo>
                  <a:pt x="43774" y="7555"/>
                  <a:pt x="43922" y="7296"/>
                  <a:pt x="44033" y="7111"/>
                </a:cubicBezTo>
                <a:cubicBezTo>
                  <a:pt x="44218" y="6815"/>
                  <a:pt x="44403" y="6593"/>
                  <a:pt x="44587" y="6409"/>
                </a:cubicBezTo>
                <a:cubicBezTo>
                  <a:pt x="44920" y="6076"/>
                  <a:pt x="45142" y="5928"/>
                  <a:pt x="45142" y="5928"/>
                </a:cubicBezTo>
                <a:lnTo>
                  <a:pt x="45142" y="5928"/>
                </a:lnTo>
                <a:cubicBezTo>
                  <a:pt x="45142" y="5928"/>
                  <a:pt x="44883" y="6002"/>
                  <a:pt x="44476" y="6298"/>
                </a:cubicBezTo>
                <a:cubicBezTo>
                  <a:pt x="44255" y="6446"/>
                  <a:pt x="44033" y="6667"/>
                  <a:pt x="43774" y="6926"/>
                </a:cubicBezTo>
                <a:cubicBezTo>
                  <a:pt x="43663" y="7074"/>
                  <a:pt x="43552" y="7222"/>
                  <a:pt x="43441" y="7407"/>
                </a:cubicBezTo>
                <a:cubicBezTo>
                  <a:pt x="43367" y="7296"/>
                  <a:pt x="43256" y="7185"/>
                  <a:pt x="43183" y="7074"/>
                </a:cubicBezTo>
                <a:cubicBezTo>
                  <a:pt x="43256" y="6778"/>
                  <a:pt x="43441" y="6483"/>
                  <a:pt x="43626" y="6261"/>
                </a:cubicBezTo>
                <a:cubicBezTo>
                  <a:pt x="43885" y="5965"/>
                  <a:pt x="44144" y="5743"/>
                  <a:pt x="44329" y="5595"/>
                </a:cubicBezTo>
                <a:cubicBezTo>
                  <a:pt x="44735" y="5226"/>
                  <a:pt x="44994" y="5078"/>
                  <a:pt x="44994" y="5078"/>
                </a:cubicBezTo>
                <a:lnTo>
                  <a:pt x="44994" y="5078"/>
                </a:lnTo>
                <a:cubicBezTo>
                  <a:pt x="44994" y="5078"/>
                  <a:pt x="44698" y="5189"/>
                  <a:pt x="44218" y="5447"/>
                </a:cubicBezTo>
                <a:cubicBezTo>
                  <a:pt x="43996" y="5595"/>
                  <a:pt x="43700" y="5780"/>
                  <a:pt x="43404" y="6039"/>
                </a:cubicBezTo>
                <a:cubicBezTo>
                  <a:pt x="43256" y="6187"/>
                  <a:pt x="43109" y="6335"/>
                  <a:pt x="42961" y="6520"/>
                </a:cubicBezTo>
                <a:cubicBezTo>
                  <a:pt x="42924" y="6593"/>
                  <a:pt x="42887" y="6630"/>
                  <a:pt x="42887" y="6704"/>
                </a:cubicBezTo>
                <a:cubicBezTo>
                  <a:pt x="42813" y="6630"/>
                  <a:pt x="42776" y="6593"/>
                  <a:pt x="42702" y="6520"/>
                </a:cubicBezTo>
                <a:cubicBezTo>
                  <a:pt x="42665" y="6483"/>
                  <a:pt x="42628" y="6446"/>
                  <a:pt x="42591" y="6372"/>
                </a:cubicBezTo>
                <a:cubicBezTo>
                  <a:pt x="42776" y="6039"/>
                  <a:pt x="43072" y="5706"/>
                  <a:pt x="43330" y="5484"/>
                </a:cubicBezTo>
                <a:cubicBezTo>
                  <a:pt x="43626" y="5226"/>
                  <a:pt x="43922" y="5041"/>
                  <a:pt x="44144" y="4893"/>
                </a:cubicBezTo>
                <a:cubicBezTo>
                  <a:pt x="44624" y="4634"/>
                  <a:pt x="44957" y="4560"/>
                  <a:pt x="44957" y="4560"/>
                </a:cubicBezTo>
                <a:lnTo>
                  <a:pt x="44957" y="4560"/>
                </a:lnTo>
                <a:cubicBezTo>
                  <a:pt x="44957" y="4560"/>
                  <a:pt x="44624" y="4560"/>
                  <a:pt x="44070" y="4745"/>
                </a:cubicBezTo>
                <a:cubicBezTo>
                  <a:pt x="43811" y="4856"/>
                  <a:pt x="43478" y="5004"/>
                  <a:pt x="43146" y="5263"/>
                </a:cubicBezTo>
                <a:cubicBezTo>
                  <a:pt x="42850" y="5447"/>
                  <a:pt x="42554" y="5706"/>
                  <a:pt x="42295" y="6039"/>
                </a:cubicBezTo>
                <a:cubicBezTo>
                  <a:pt x="42184" y="5928"/>
                  <a:pt x="42036" y="5817"/>
                  <a:pt x="41925" y="5706"/>
                </a:cubicBezTo>
                <a:cubicBezTo>
                  <a:pt x="42073" y="5447"/>
                  <a:pt x="42295" y="5226"/>
                  <a:pt x="42517" y="5004"/>
                </a:cubicBezTo>
                <a:cubicBezTo>
                  <a:pt x="42776" y="4782"/>
                  <a:pt x="43035" y="4634"/>
                  <a:pt x="43293" y="4449"/>
                </a:cubicBezTo>
                <a:cubicBezTo>
                  <a:pt x="43811" y="4153"/>
                  <a:pt x="44292" y="3969"/>
                  <a:pt x="44698" y="3821"/>
                </a:cubicBezTo>
                <a:cubicBezTo>
                  <a:pt x="45511" y="3562"/>
                  <a:pt x="45991" y="3562"/>
                  <a:pt x="45992" y="3525"/>
                </a:cubicBezTo>
                <a:lnTo>
                  <a:pt x="45992" y="3525"/>
                </a:lnTo>
                <a:cubicBezTo>
                  <a:pt x="45991" y="3562"/>
                  <a:pt x="45511" y="3488"/>
                  <a:pt x="44624" y="3673"/>
                </a:cubicBezTo>
                <a:cubicBezTo>
                  <a:pt x="44218" y="3784"/>
                  <a:pt x="43700" y="3932"/>
                  <a:pt x="43109" y="4190"/>
                </a:cubicBezTo>
                <a:cubicBezTo>
                  <a:pt x="42850" y="4338"/>
                  <a:pt x="42554" y="4523"/>
                  <a:pt x="42258" y="4745"/>
                </a:cubicBezTo>
                <a:cubicBezTo>
                  <a:pt x="42036" y="4893"/>
                  <a:pt x="41815" y="5115"/>
                  <a:pt x="41630" y="5373"/>
                </a:cubicBezTo>
                <a:cubicBezTo>
                  <a:pt x="41519" y="5299"/>
                  <a:pt x="41408" y="5189"/>
                  <a:pt x="41334" y="5115"/>
                </a:cubicBezTo>
                <a:cubicBezTo>
                  <a:pt x="41889" y="4375"/>
                  <a:pt x="42628" y="3895"/>
                  <a:pt x="43330" y="3562"/>
                </a:cubicBezTo>
                <a:cubicBezTo>
                  <a:pt x="44070" y="3229"/>
                  <a:pt x="44772" y="3081"/>
                  <a:pt x="45327" y="3007"/>
                </a:cubicBezTo>
                <a:cubicBezTo>
                  <a:pt x="46510" y="2822"/>
                  <a:pt x="47138" y="2896"/>
                  <a:pt x="47138" y="2859"/>
                </a:cubicBezTo>
                <a:cubicBezTo>
                  <a:pt x="47138" y="2859"/>
                  <a:pt x="46843" y="2810"/>
                  <a:pt x="46295" y="2810"/>
                </a:cubicBezTo>
                <a:cubicBezTo>
                  <a:pt x="46021" y="2810"/>
                  <a:pt x="45684" y="2822"/>
                  <a:pt x="45290" y="2859"/>
                </a:cubicBezTo>
                <a:cubicBezTo>
                  <a:pt x="44698" y="2896"/>
                  <a:pt x="43959" y="3007"/>
                  <a:pt x="43183" y="3303"/>
                </a:cubicBezTo>
                <a:cubicBezTo>
                  <a:pt x="42443" y="3562"/>
                  <a:pt x="41630" y="4042"/>
                  <a:pt x="41001" y="4819"/>
                </a:cubicBezTo>
                <a:cubicBezTo>
                  <a:pt x="40853" y="4708"/>
                  <a:pt x="40742" y="4634"/>
                  <a:pt x="40595" y="4523"/>
                </a:cubicBezTo>
                <a:cubicBezTo>
                  <a:pt x="40890" y="4153"/>
                  <a:pt x="41260" y="3858"/>
                  <a:pt x="41593" y="3599"/>
                </a:cubicBezTo>
                <a:cubicBezTo>
                  <a:pt x="42036" y="3303"/>
                  <a:pt x="42480" y="3081"/>
                  <a:pt x="42887" y="2896"/>
                </a:cubicBezTo>
                <a:cubicBezTo>
                  <a:pt x="43737" y="2527"/>
                  <a:pt x="44550" y="2342"/>
                  <a:pt x="45179" y="2231"/>
                </a:cubicBezTo>
                <a:cubicBezTo>
                  <a:pt x="45664" y="2148"/>
                  <a:pt x="46066" y="2122"/>
                  <a:pt x="46379" y="2122"/>
                </a:cubicBezTo>
                <a:cubicBezTo>
                  <a:pt x="46901" y="2122"/>
                  <a:pt x="47175" y="2194"/>
                  <a:pt x="47175" y="2194"/>
                </a:cubicBezTo>
                <a:cubicBezTo>
                  <a:pt x="47204" y="2194"/>
                  <a:pt x="46763" y="2037"/>
                  <a:pt x="45940" y="2037"/>
                </a:cubicBezTo>
                <a:cubicBezTo>
                  <a:pt x="45704" y="2037"/>
                  <a:pt x="45438" y="2050"/>
                  <a:pt x="45142" y="2083"/>
                </a:cubicBezTo>
                <a:cubicBezTo>
                  <a:pt x="44476" y="2120"/>
                  <a:pt x="43663" y="2268"/>
                  <a:pt x="42739" y="2601"/>
                </a:cubicBezTo>
                <a:cubicBezTo>
                  <a:pt x="42295" y="2785"/>
                  <a:pt x="41852" y="3007"/>
                  <a:pt x="41371" y="3303"/>
                </a:cubicBezTo>
                <a:cubicBezTo>
                  <a:pt x="41001" y="3525"/>
                  <a:pt x="40632" y="3821"/>
                  <a:pt x="40299" y="4190"/>
                </a:cubicBezTo>
                <a:cubicBezTo>
                  <a:pt x="40262" y="3969"/>
                  <a:pt x="40225" y="3747"/>
                  <a:pt x="40188" y="3562"/>
                </a:cubicBezTo>
                <a:cubicBezTo>
                  <a:pt x="40484" y="3340"/>
                  <a:pt x="40816" y="3118"/>
                  <a:pt x="41149" y="2933"/>
                </a:cubicBezTo>
                <a:cubicBezTo>
                  <a:pt x="42369" y="2231"/>
                  <a:pt x="43811" y="1787"/>
                  <a:pt x="45327" y="1676"/>
                </a:cubicBezTo>
                <a:cubicBezTo>
                  <a:pt x="45573" y="1653"/>
                  <a:pt x="45819" y="1642"/>
                  <a:pt x="46062" y="1642"/>
                </a:cubicBezTo>
                <a:close/>
                <a:moveTo>
                  <a:pt x="40668" y="5817"/>
                </a:moveTo>
                <a:cubicBezTo>
                  <a:pt x="40742" y="5891"/>
                  <a:pt x="40853" y="6002"/>
                  <a:pt x="40964" y="6076"/>
                </a:cubicBezTo>
                <a:cubicBezTo>
                  <a:pt x="41260" y="6409"/>
                  <a:pt x="41630" y="6778"/>
                  <a:pt x="41962" y="7185"/>
                </a:cubicBezTo>
                <a:cubicBezTo>
                  <a:pt x="42258" y="7555"/>
                  <a:pt x="42591" y="7961"/>
                  <a:pt x="42887" y="8479"/>
                </a:cubicBezTo>
                <a:cubicBezTo>
                  <a:pt x="43109" y="8886"/>
                  <a:pt x="43330" y="9329"/>
                  <a:pt x="43515" y="9810"/>
                </a:cubicBezTo>
                <a:cubicBezTo>
                  <a:pt x="43441" y="9921"/>
                  <a:pt x="43367" y="9995"/>
                  <a:pt x="43293" y="10106"/>
                </a:cubicBezTo>
                <a:cubicBezTo>
                  <a:pt x="42887" y="8886"/>
                  <a:pt x="42110" y="7703"/>
                  <a:pt x="41075" y="6630"/>
                </a:cubicBezTo>
                <a:cubicBezTo>
                  <a:pt x="40964" y="6556"/>
                  <a:pt x="40890" y="6446"/>
                  <a:pt x="40779" y="6372"/>
                </a:cubicBezTo>
                <a:cubicBezTo>
                  <a:pt x="40779" y="6298"/>
                  <a:pt x="40779" y="6224"/>
                  <a:pt x="40742" y="6187"/>
                </a:cubicBezTo>
                <a:lnTo>
                  <a:pt x="40668" y="5817"/>
                </a:lnTo>
                <a:close/>
                <a:moveTo>
                  <a:pt x="73535" y="10549"/>
                </a:moveTo>
                <a:cubicBezTo>
                  <a:pt x="73535" y="10550"/>
                  <a:pt x="73536" y="10550"/>
                  <a:pt x="73536" y="10550"/>
                </a:cubicBezTo>
                <a:lnTo>
                  <a:pt x="73536" y="10550"/>
                </a:lnTo>
                <a:cubicBezTo>
                  <a:pt x="73536" y="10550"/>
                  <a:pt x="73535" y="10550"/>
                  <a:pt x="73535" y="10549"/>
                </a:cubicBezTo>
                <a:close/>
                <a:moveTo>
                  <a:pt x="40927" y="6926"/>
                </a:moveTo>
                <a:cubicBezTo>
                  <a:pt x="41962" y="7961"/>
                  <a:pt x="42739" y="9144"/>
                  <a:pt x="43146" y="10327"/>
                </a:cubicBezTo>
                <a:cubicBezTo>
                  <a:pt x="42998" y="10549"/>
                  <a:pt x="42813" y="10771"/>
                  <a:pt x="42665" y="10993"/>
                </a:cubicBezTo>
                <a:cubicBezTo>
                  <a:pt x="42554" y="10660"/>
                  <a:pt x="42443" y="10291"/>
                  <a:pt x="42258" y="9921"/>
                </a:cubicBezTo>
                <a:cubicBezTo>
                  <a:pt x="41962" y="9218"/>
                  <a:pt x="41593" y="8553"/>
                  <a:pt x="41075" y="7887"/>
                </a:cubicBezTo>
                <a:cubicBezTo>
                  <a:pt x="41038" y="7555"/>
                  <a:pt x="40964" y="7222"/>
                  <a:pt x="40927" y="6926"/>
                </a:cubicBezTo>
                <a:close/>
                <a:moveTo>
                  <a:pt x="75458" y="12028"/>
                </a:moveTo>
                <a:cubicBezTo>
                  <a:pt x="75458" y="12039"/>
                  <a:pt x="75543" y="12050"/>
                  <a:pt x="75706" y="12080"/>
                </a:cubicBezTo>
                <a:lnTo>
                  <a:pt x="75706" y="12080"/>
                </a:lnTo>
                <a:cubicBezTo>
                  <a:pt x="75544" y="12041"/>
                  <a:pt x="75458" y="12028"/>
                  <a:pt x="75458" y="12028"/>
                </a:cubicBezTo>
                <a:close/>
                <a:moveTo>
                  <a:pt x="49800" y="7037"/>
                </a:moveTo>
                <a:cubicBezTo>
                  <a:pt x="50244" y="7148"/>
                  <a:pt x="50540" y="7444"/>
                  <a:pt x="50688" y="7666"/>
                </a:cubicBezTo>
                <a:cubicBezTo>
                  <a:pt x="50909" y="7961"/>
                  <a:pt x="50983" y="8220"/>
                  <a:pt x="51057" y="8405"/>
                </a:cubicBezTo>
                <a:cubicBezTo>
                  <a:pt x="51094" y="8553"/>
                  <a:pt x="51131" y="8627"/>
                  <a:pt x="51131" y="8664"/>
                </a:cubicBezTo>
                <a:cubicBezTo>
                  <a:pt x="51131" y="8701"/>
                  <a:pt x="51131" y="8738"/>
                  <a:pt x="51168" y="8775"/>
                </a:cubicBezTo>
                <a:cubicBezTo>
                  <a:pt x="51168" y="8775"/>
                  <a:pt x="51168" y="8775"/>
                  <a:pt x="51168" y="8812"/>
                </a:cubicBezTo>
                <a:cubicBezTo>
                  <a:pt x="51168" y="8812"/>
                  <a:pt x="51205" y="8849"/>
                  <a:pt x="51205" y="8886"/>
                </a:cubicBezTo>
                <a:cubicBezTo>
                  <a:pt x="51316" y="8997"/>
                  <a:pt x="51464" y="9070"/>
                  <a:pt x="51612" y="9107"/>
                </a:cubicBezTo>
                <a:cubicBezTo>
                  <a:pt x="51057" y="9995"/>
                  <a:pt x="50577" y="11030"/>
                  <a:pt x="50059" y="12361"/>
                </a:cubicBezTo>
                <a:lnTo>
                  <a:pt x="50022" y="12213"/>
                </a:lnTo>
                <a:cubicBezTo>
                  <a:pt x="49985" y="11732"/>
                  <a:pt x="49874" y="11252"/>
                  <a:pt x="49837" y="10845"/>
                </a:cubicBezTo>
                <a:lnTo>
                  <a:pt x="49800" y="10771"/>
                </a:lnTo>
                <a:cubicBezTo>
                  <a:pt x="49763" y="10475"/>
                  <a:pt x="49726" y="10217"/>
                  <a:pt x="49689" y="9921"/>
                </a:cubicBezTo>
                <a:cubicBezTo>
                  <a:pt x="49504" y="8960"/>
                  <a:pt x="49504" y="8072"/>
                  <a:pt x="49578" y="7481"/>
                </a:cubicBezTo>
                <a:lnTo>
                  <a:pt x="49615" y="7370"/>
                </a:lnTo>
                <a:cubicBezTo>
                  <a:pt x="49652" y="7333"/>
                  <a:pt x="49652" y="7296"/>
                  <a:pt x="49652" y="7259"/>
                </a:cubicBezTo>
                <a:cubicBezTo>
                  <a:pt x="49652" y="7259"/>
                  <a:pt x="49652" y="7222"/>
                  <a:pt x="49652" y="7222"/>
                </a:cubicBezTo>
                <a:lnTo>
                  <a:pt x="49652" y="7185"/>
                </a:lnTo>
                <a:lnTo>
                  <a:pt x="49652" y="7148"/>
                </a:lnTo>
                <a:cubicBezTo>
                  <a:pt x="49652" y="7111"/>
                  <a:pt x="49652" y="7074"/>
                  <a:pt x="49689" y="7037"/>
                </a:cubicBezTo>
                <a:close/>
                <a:moveTo>
                  <a:pt x="12400" y="7281"/>
                </a:moveTo>
                <a:cubicBezTo>
                  <a:pt x="12532" y="7281"/>
                  <a:pt x="12664" y="7286"/>
                  <a:pt x="12793" y="7296"/>
                </a:cubicBezTo>
                <a:cubicBezTo>
                  <a:pt x="12312" y="7887"/>
                  <a:pt x="11942" y="8664"/>
                  <a:pt x="11831" y="9366"/>
                </a:cubicBezTo>
                <a:cubicBezTo>
                  <a:pt x="11683" y="10106"/>
                  <a:pt x="11610" y="10993"/>
                  <a:pt x="11905" y="11917"/>
                </a:cubicBezTo>
                <a:cubicBezTo>
                  <a:pt x="11387" y="11744"/>
                  <a:pt x="10888" y="11681"/>
                  <a:pt x="10415" y="11681"/>
                </a:cubicBezTo>
                <a:cubicBezTo>
                  <a:pt x="9977" y="11681"/>
                  <a:pt x="9560" y="11735"/>
                  <a:pt x="9169" y="11806"/>
                </a:cubicBezTo>
                <a:cubicBezTo>
                  <a:pt x="8467" y="11917"/>
                  <a:pt x="7691" y="12324"/>
                  <a:pt x="7099" y="12768"/>
                </a:cubicBezTo>
                <a:cubicBezTo>
                  <a:pt x="7062" y="12287"/>
                  <a:pt x="7099" y="11806"/>
                  <a:pt x="7173" y="11289"/>
                </a:cubicBezTo>
                <a:cubicBezTo>
                  <a:pt x="7284" y="10845"/>
                  <a:pt x="7506" y="9921"/>
                  <a:pt x="8060" y="8997"/>
                </a:cubicBezTo>
                <a:cubicBezTo>
                  <a:pt x="9280" y="7850"/>
                  <a:pt x="10685" y="7481"/>
                  <a:pt x="11314" y="7370"/>
                </a:cubicBezTo>
                <a:cubicBezTo>
                  <a:pt x="11666" y="7316"/>
                  <a:pt x="12037" y="7281"/>
                  <a:pt x="12400" y="7281"/>
                </a:cubicBezTo>
                <a:close/>
                <a:moveTo>
                  <a:pt x="38007" y="4301"/>
                </a:moveTo>
                <a:lnTo>
                  <a:pt x="38007" y="4301"/>
                </a:lnTo>
                <a:cubicBezTo>
                  <a:pt x="37674" y="4819"/>
                  <a:pt x="37341" y="5299"/>
                  <a:pt x="36971" y="5669"/>
                </a:cubicBezTo>
                <a:cubicBezTo>
                  <a:pt x="36528" y="6076"/>
                  <a:pt x="36084" y="6409"/>
                  <a:pt x="35677" y="6667"/>
                </a:cubicBezTo>
                <a:cubicBezTo>
                  <a:pt x="35234" y="6926"/>
                  <a:pt x="34790" y="7111"/>
                  <a:pt x="34420" y="7259"/>
                </a:cubicBezTo>
                <a:cubicBezTo>
                  <a:pt x="33607" y="7555"/>
                  <a:pt x="32979" y="7666"/>
                  <a:pt x="32535" y="7740"/>
                </a:cubicBezTo>
                <a:cubicBezTo>
                  <a:pt x="32091" y="7813"/>
                  <a:pt x="31832" y="7813"/>
                  <a:pt x="31832" y="7813"/>
                </a:cubicBezTo>
                <a:cubicBezTo>
                  <a:pt x="31832" y="7813"/>
                  <a:pt x="32091" y="7813"/>
                  <a:pt x="32498" y="7777"/>
                </a:cubicBezTo>
                <a:cubicBezTo>
                  <a:pt x="32942" y="7740"/>
                  <a:pt x="33607" y="7666"/>
                  <a:pt x="34420" y="7444"/>
                </a:cubicBezTo>
                <a:cubicBezTo>
                  <a:pt x="35234" y="7185"/>
                  <a:pt x="36195" y="6704"/>
                  <a:pt x="37119" y="5928"/>
                </a:cubicBezTo>
                <a:cubicBezTo>
                  <a:pt x="37600" y="5521"/>
                  <a:pt x="38007" y="4967"/>
                  <a:pt x="38376" y="4412"/>
                </a:cubicBezTo>
                <a:cubicBezTo>
                  <a:pt x="38413" y="4376"/>
                  <a:pt x="38413" y="4375"/>
                  <a:pt x="38413" y="4375"/>
                </a:cubicBezTo>
                <a:lnTo>
                  <a:pt x="38413" y="4375"/>
                </a:lnTo>
                <a:cubicBezTo>
                  <a:pt x="38376" y="4449"/>
                  <a:pt x="38376" y="4486"/>
                  <a:pt x="38339" y="4560"/>
                </a:cubicBezTo>
                <a:cubicBezTo>
                  <a:pt x="38081" y="5226"/>
                  <a:pt x="37859" y="5817"/>
                  <a:pt x="37526" y="6298"/>
                </a:cubicBezTo>
                <a:cubicBezTo>
                  <a:pt x="36824" y="7296"/>
                  <a:pt x="35936" y="7887"/>
                  <a:pt x="35160" y="8257"/>
                </a:cubicBezTo>
                <a:cubicBezTo>
                  <a:pt x="34383" y="8627"/>
                  <a:pt x="33718" y="8775"/>
                  <a:pt x="33274" y="8849"/>
                </a:cubicBezTo>
                <a:cubicBezTo>
                  <a:pt x="32794" y="8960"/>
                  <a:pt x="32572" y="8960"/>
                  <a:pt x="32572" y="8960"/>
                </a:cubicBezTo>
                <a:cubicBezTo>
                  <a:pt x="32572" y="8960"/>
                  <a:pt x="32794" y="8960"/>
                  <a:pt x="33237" y="8923"/>
                </a:cubicBezTo>
                <a:cubicBezTo>
                  <a:pt x="33681" y="8849"/>
                  <a:pt x="34347" y="8738"/>
                  <a:pt x="35160" y="8405"/>
                </a:cubicBezTo>
                <a:cubicBezTo>
                  <a:pt x="35973" y="8072"/>
                  <a:pt x="36934" y="7555"/>
                  <a:pt x="37748" y="6520"/>
                </a:cubicBezTo>
                <a:cubicBezTo>
                  <a:pt x="38118" y="6002"/>
                  <a:pt x="38413" y="5410"/>
                  <a:pt x="38672" y="4745"/>
                </a:cubicBezTo>
                <a:lnTo>
                  <a:pt x="38820" y="4412"/>
                </a:lnTo>
                <a:lnTo>
                  <a:pt x="38820" y="4412"/>
                </a:lnTo>
                <a:cubicBezTo>
                  <a:pt x="38783" y="4523"/>
                  <a:pt x="38783" y="4634"/>
                  <a:pt x="38746" y="4745"/>
                </a:cubicBezTo>
                <a:cubicBezTo>
                  <a:pt x="38635" y="5410"/>
                  <a:pt x="38487" y="6002"/>
                  <a:pt x="38191" y="6520"/>
                </a:cubicBezTo>
                <a:cubicBezTo>
                  <a:pt x="37674" y="7592"/>
                  <a:pt x="36934" y="8331"/>
                  <a:pt x="36232" y="8812"/>
                </a:cubicBezTo>
                <a:cubicBezTo>
                  <a:pt x="35530" y="9292"/>
                  <a:pt x="34901" y="9514"/>
                  <a:pt x="34494" y="9662"/>
                </a:cubicBezTo>
                <a:cubicBezTo>
                  <a:pt x="34051" y="9810"/>
                  <a:pt x="33829" y="9884"/>
                  <a:pt x="33829" y="9884"/>
                </a:cubicBezTo>
                <a:cubicBezTo>
                  <a:pt x="33829" y="9884"/>
                  <a:pt x="34051" y="9847"/>
                  <a:pt x="34494" y="9736"/>
                </a:cubicBezTo>
                <a:cubicBezTo>
                  <a:pt x="34901" y="9588"/>
                  <a:pt x="35530" y="9403"/>
                  <a:pt x="36269" y="8960"/>
                </a:cubicBezTo>
                <a:cubicBezTo>
                  <a:pt x="37008" y="8516"/>
                  <a:pt x="37822" y="7777"/>
                  <a:pt x="38450" y="6704"/>
                </a:cubicBezTo>
                <a:cubicBezTo>
                  <a:pt x="38783" y="6187"/>
                  <a:pt x="38968" y="5558"/>
                  <a:pt x="39116" y="4893"/>
                </a:cubicBezTo>
                <a:lnTo>
                  <a:pt x="39116" y="4893"/>
                </a:lnTo>
                <a:cubicBezTo>
                  <a:pt x="38931" y="5817"/>
                  <a:pt x="38820" y="6630"/>
                  <a:pt x="38524" y="7296"/>
                </a:cubicBezTo>
                <a:cubicBezTo>
                  <a:pt x="38302" y="7777"/>
                  <a:pt x="38044" y="8146"/>
                  <a:pt x="37785" y="8553"/>
                </a:cubicBezTo>
                <a:cubicBezTo>
                  <a:pt x="37563" y="8923"/>
                  <a:pt x="37341" y="9255"/>
                  <a:pt x="37082" y="9514"/>
                </a:cubicBezTo>
                <a:cubicBezTo>
                  <a:pt x="36639" y="10069"/>
                  <a:pt x="36121" y="10364"/>
                  <a:pt x="35825" y="10586"/>
                </a:cubicBezTo>
                <a:cubicBezTo>
                  <a:pt x="35493" y="10771"/>
                  <a:pt x="35308" y="10882"/>
                  <a:pt x="35308" y="10882"/>
                </a:cubicBezTo>
                <a:cubicBezTo>
                  <a:pt x="35308" y="10882"/>
                  <a:pt x="35493" y="10808"/>
                  <a:pt x="35825" y="10623"/>
                </a:cubicBezTo>
                <a:cubicBezTo>
                  <a:pt x="36158" y="10438"/>
                  <a:pt x="36676" y="10180"/>
                  <a:pt x="37193" y="9662"/>
                </a:cubicBezTo>
                <a:cubicBezTo>
                  <a:pt x="37452" y="9403"/>
                  <a:pt x="37711" y="9070"/>
                  <a:pt x="37970" y="8701"/>
                </a:cubicBezTo>
                <a:cubicBezTo>
                  <a:pt x="38228" y="8331"/>
                  <a:pt x="38524" y="7961"/>
                  <a:pt x="38783" y="7481"/>
                </a:cubicBezTo>
                <a:cubicBezTo>
                  <a:pt x="39005" y="7000"/>
                  <a:pt x="39189" y="6446"/>
                  <a:pt x="39337" y="5855"/>
                </a:cubicBezTo>
                <a:lnTo>
                  <a:pt x="39337" y="5855"/>
                </a:lnTo>
                <a:cubicBezTo>
                  <a:pt x="39333" y="6604"/>
                  <a:pt x="39258" y="7317"/>
                  <a:pt x="39079" y="7961"/>
                </a:cubicBezTo>
                <a:cubicBezTo>
                  <a:pt x="38820" y="8960"/>
                  <a:pt x="38339" y="9773"/>
                  <a:pt x="37822" y="10327"/>
                </a:cubicBezTo>
                <a:cubicBezTo>
                  <a:pt x="37304" y="10882"/>
                  <a:pt x="36787" y="11178"/>
                  <a:pt x="36417" y="11363"/>
                </a:cubicBezTo>
                <a:cubicBezTo>
                  <a:pt x="36047" y="11548"/>
                  <a:pt x="35862" y="11621"/>
                  <a:pt x="35862" y="11621"/>
                </a:cubicBezTo>
                <a:cubicBezTo>
                  <a:pt x="35862" y="11621"/>
                  <a:pt x="36047" y="11585"/>
                  <a:pt x="36417" y="11437"/>
                </a:cubicBezTo>
                <a:cubicBezTo>
                  <a:pt x="36787" y="11252"/>
                  <a:pt x="37341" y="10993"/>
                  <a:pt x="37896" y="10475"/>
                </a:cubicBezTo>
                <a:cubicBezTo>
                  <a:pt x="38450" y="9958"/>
                  <a:pt x="39042" y="9144"/>
                  <a:pt x="39375" y="8072"/>
                </a:cubicBezTo>
                <a:cubicBezTo>
                  <a:pt x="39448" y="7777"/>
                  <a:pt x="39522" y="7444"/>
                  <a:pt x="39596" y="7074"/>
                </a:cubicBezTo>
                <a:cubicBezTo>
                  <a:pt x="39596" y="7222"/>
                  <a:pt x="39596" y="7370"/>
                  <a:pt x="39596" y="7518"/>
                </a:cubicBezTo>
                <a:cubicBezTo>
                  <a:pt x="39596" y="8035"/>
                  <a:pt x="39596" y="8553"/>
                  <a:pt x="39522" y="8997"/>
                </a:cubicBezTo>
                <a:cubicBezTo>
                  <a:pt x="39338" y="9921"/>
                  <a:pt x="38931" y="10623"/>
                  <a:pt x="38487" y="11104"/>
                </a:cubicBezTo>
                <a:cubicBezTo>
                  <a:pt x="38044" y="11585"/>
                  <a:pt x="37563" y="11843"/>
                  <a:pt x="37230" y="11991"/>
                </a:cubicBezTo>
                <a:cubicBezTo>
                  <a:pt x="36897" y="12102"/>
                  <a:pt x="36713" y="12139"/>
                  <a:pt x="36713" y="12139"/>
                </a:cubicBezTo>
                <a:cubicBezTo>
                  <a:pt x="36713" y="12139"/>
                  <a:pt x="36897" y="12139"/>
                  <a:pt x="37230" y="12028"/>
                </a:cubicBezTo>
                <a:cubicBezTo>
                  <a:pt x="37563" y="11917"/>
                  <a:pt x="38081" y="11695"/>
                  <a:pt x="38561" y="11252"/>
                </a:cubicBezTo>
                <a:cubicBezTo>
                  <a:pt x="39079" y="10771"/>
                  <a:pt x="39559" y="10069"/>
                  <a:pt x="39818" y="9107"/>
                </a:cubicBezTo>
                <a:cubicBezTo>
                  <a:pt x="39855" y="8960"/>
                  <a:pt x="39892" y="8775"/>
                  <a:pt x="39892" y="8627"/>
                </a:cubicBezTo>
                <a:lnTo>
                  <a:pt x="39892" y="8627"/>
                </a:lnTo>
                <a:cubicBezTo>
                  <a:pt x="39892" y="8997"/>
                  <a:pt x="39892" y="9366"/>
                  <a:pt x="39818" y="9662"/>
                </a:cubicBezTo>
                <a:cubicBezTo>
                  <a:pt x="39818" y="9810"/>
                  <a:pt x="39781" y="9921"/>
                  <a:pt x="39744" y="10069"/>
                </a:cubicBezTo>
                <a:cubicBezTo>
                  <a:pt x="39633" y="10438"/>
                  <a:pt x="39485" y="10808"/>
                  <a:pt x="39264" y="11215"/>
                </a:cubicBezTo>
                <a:cubicBezTo>
                  <a:pt x="39042" y="11548"/>
                  <a:pt x="38783" y="11843"/>
                  <a:pt x="38524" y="12102"/>
                </a:cubicBezTo>
                <a:cubicBezTo>
                  <a:pt x="38487" y="12139"/>
                  <a:pt x="38450" y="12176"/>
                  <a:pt x="38413" y="12176"/>
                </a:cubicBezTo>
                <a:cubicBezTo>
                  <a:pt x="38376" y="12213"/>
                  <a:pt x="38302" y="12250"/>
                  <a:pt x="38265" y="12287"/>
                </a:cubicBezTo>
                <a:cubicBezTo>
                  <a:pt x="37970" y="12435"/>
                  <a:pt x="37489" y="12694"/>
                  <a:pt x="36787" y="12768"/>
                </a:cubicBezTo>
                <a:cubicBezTo>
                  <a:pt x="36649" y="12783"/>
                  <a:pt x="36505" y="12792"/>
                  <a:pt x="36354" y="12792"/>
                </a:cubicBezTo>
                <a:cubicBezTo>
                  <a:pt x="36141" y="12792"/>
                  <a:pt x="35916" y="12774"/>
                  <a:pt x="35677" y="12731"/>
                </a:cubicBezTo>
                <a:lnTo>
                  <a:pt x="35567" y="12731"/>
                </a:lnTo>
                <a:cubicBezTo>
                  <a:pt x="35677" y="12694"/>
                  <a:pt x="35788" y="12694"/>
                  <a:pt x="35899" y="12657"/>
                </a:cubicBezTo>
                <a:cubicBezTo>
                  <a:pt x="36380" y="12546"/>
                  <a:pt x="36602" y="12472"/>
                  <a:pt x="36602" y="12472"/>
                </a:cubicBezTo>
                <a:lnTo>
                  <a:pt x="36602" y="12472"/>
                </a:lnTo>
                <a:cubicBezTo>
                  <a:pt x="36602" y="12472"/>
                  <a:pt x="36343" y="12472"/>
                  <a:pt x="35899" y="12509"/>
                </a:cubicBezTo>
                <a:cubicBezTo>
                  <a:pt x="35530" y="12509"/>
                  <a:pt x="35086" y="12509"/>
                  <a:pt x="34568" y="12398"/>
                </a:cubicBezTo>
                <a:cubicBezTo>
                  <a:pt x="34531" y="12361"/>
                  <a:pt x="34457" y="12361"/>
                  <a:pt x="34420" y="12324"/>
                </a:cubicBezTo>
                <a:cubicBezTo>
                  <a:pt x="34383" y="12287"/>
                  <a:pt x="34347" y="12287"/>
                  <a:pt x="34310" y="12250"/>
                </a:cubicBezTo>
                <a:cubicBezTo>
                  <a:pt x="34236" y="12213"/>
                  <a:pt x="34162" y="12176"/>
                  <a:pt x="34125" y="12139"/>
                </a:cubicBezTo>
                <a:cubicBezTo>
                  <a:pt x="34383" y="12139"/>
                  <a:pt x="34605" y="12139"/>
                  <a:pt x="34827" y="12102"/>
                </a:cubicBezTo>
                <a:cubicBezTo>
                  <a:pt x="35298" y="12068"/>
                  <a:pt x="35585" y="11912"/>
                  <a:pt x="35633" y="11912"/>
                </a:cubicBezTo>
                <a:cubicBezTo>
                  <a:pt x="35638" y="11912"/>
                  <a:pt x="35640" y="11914"/>
                  <a:pt x="35640" y="11917"/>
                </a:cubicBezTo>
                <a:lnTo>
                  <a:pt x="35640" y="11917"/>
                </a:lnTo>
                <a:cubicBezTo>
                  <a:pt x="35640" y="11912"/>
                  <a:pt x="35634" y="11910"/>
                  <a:pt x="35622" y="11910"/>
                </a:cubicBezTo>
                <a:cubicBezTo>
                  <a:pt x="35562" y="11910"/>
                  <a:pt x="35359" y="11962"/>
                  <a:pt x="35040" y="11962"/>
                </a:cubicBezTo>
                <a:cubicBezTo>
                  <a:pt x="34974" y="11962"/>
                  <a:pt x="34903" y="11960"/>
                  <a:pt x="34827" y="11954"/>
                </a:cubicBezTo>
                <a:cubicBezTo>
                  <a:pt x="34568" y="11954"/>
                  <a:pt x="34236" y="11880"/>
                  <a:pt x="33866" y="11806"/>
                </a:cubicBezTo>
                <a:cubicBezTo>
                  <a:pt x="33829" y="11806"/>
                  <a:pt x="33755" y="11769"/>
                  <a:pt x="33681" y="11769"/>
                </a:cubicBezTo>
                <a:cubicBezTo>
                  <a:pt x="33607" y="11695"/>
                  <a:pt x="33570" y="11658"/>
                  <a:pt x="33496" y="11585"/>
                </a:cubicBezTo>
                <a:cubicBezTo>
                  <a:pt x="33422" y="11511"/>
                  <a:pt x="33311" y="11437"/>
                  <a:pt x="33237" y="11363"/>
                </a:cubicBezTo>
                <a:lnTo>
                  <a:pt x="33829" y="11363"/>
                </a:lnTo>
                <a:cubicBezTo>
                  <a:pt x="34457" y="11289"/>
                  <a:pt x="34753" y="11141"/>
                  <a:pt x="34753" y="11141"/>
                </a:cubicBezTo>
                <a:lnTo>
                  <a:pt x="34753" y="11141"/>
                </a:lnTo>
                <a:cubicBezTo>
                  <a:pt x="34753" y="11141"/>
                  <a:pt x="34566" y="11203"/>
                  <a:pt x="34238" y="11203"/>
                </a:cubicBezTo>
                <a:cubicBezTo>
                  <a:pt x="34129" y="11203"/>
                  <a:pt x="34005" y="11196"/>
                  <a:pt x="33866" y="11178"/>
                </a:cubicBezTo>
                <a:cubicBezTo>
                  <a:pt x="33570" y="11178"/>
                  <a:pt x="33274" y="11104"/>
                  <a:pt x="32905" y="11030"/>
                </a:cubicBezTo>
                <a:cubicBezTo>
                  <a:pt x="32757" y="10882"/>
                  <a:pt x="32609" y="10734"/>
                  <a:pt x="32461" y="10586"/>
                </a:cubicBezTo>
                <a:cubicBezTo>
                  <a:pt x="32350" y="10512"/>
                  <a:pt x="32276" y="10438"/>
                  <a:pt x="32202" y="10327"/>
                </a:cubicBezTo>
                <a:lnTo>
                  <a:pt x="32202" y="10327"/>
                </a:lnTo>
                <a:cubicBezTo>
                  <a:pt x="32295" y="10346"/>
                  <a:pt x="32387" y="10355"/>
                  <a:pt x="32475" y="10355"/>
                </a:cubicBezTo>
                <a:cubicBezTo>
                  <a:pt x="32563" y="10355"/>
                  <a:pt x="32646" y="10346"/>
                  <a:pt x="32720" y="10327"/>
                </a:cubicBezTo>
                <a:cubicBezTo>
                  <a:pt x="33237" y="10327"/>
                  <a:pt x="33533" y="10217"/>
                  <a:pt x="33533" y="10217"/>
                </a:cubicBezTo>
                <a:lnTo>
                  <a:pt x="33533" y="10217"/>
                </a:lnTo>
                <a:cubicBezTo>
                  <a:pt x="33533" y="10217"/>
                  <a:pt x="33459" y="10226"/>
                  <a:pt x="33321" y="10226"/>
                </a:cubicBezTo>
                <a:cubicBezTo>
                  <a:pt x="33182" y="10226"/>
                  <a:pt x="32979" y="10217"/>
                  <a:pt x="32720" y="10180"/>
                </a:cubicBezTo>
                <a:cubicBezTo>
                  <a:pt x="32461" y="10143"/>
                  <a:pt x="32165" y="10106"/>
                  <a:pt x="31796" y="9995"/>
                </a:cubicBezTo>
                <a:cubicBezTo>
                  <a:pt x="31611" y="9847"/>
                  <a:pt x="31426" y="9736"/>
                  <a:pt x="31241" y="9588"/>
                </a:cubicBezTo>
                <a:cubicBezTo>
                  <a:pt x="31130" y="9440"/>
                  <a:pt x="31019" y="9255"/>
                  <a:pt x="30871" y="9107"/>
                </a:cubicBezTo>
                <a:lnTo>
                  <a:pt x="31426" y="9107"/>
                </a:lnTo>
                <a:cubicBezTo>
                  <a:pt x="31906" y="9107"/>
                  <a:pt x="32202" y="9070"/>
                  <a:pt x="32202" y="9070"/>
                </a:cubicBezTo>
                <a:cubicBezTo>
                  <a:pt x="32202" y="9070"/>
                  <a:pt x="31906" y="9034"/>
                  <a:pt x="31463" y="8960"/>
                </a:cubicBezTo>
                <a:cubicBezTo>
                  <a:pt x="31204" y="8923"/>
                  <a:pt x="30945" y="8886"/>
                  <a:pt x="30612" y="8812"/>
                </a:cubicBezTo>
                <a:cubicBezTo>
                  <a:pt x="30354" y="8442"/>
                  <a:pt x="30021" y="8072"/>
                  <a:pt x="29725" y="7740"/>
                </a:cubicBezTo>
                <a:cubicBezTo>
                  <a:pt x="29984" y="7740"/>
                  <a:pt x="30169" y="7777"/>
                  <a:pt x="30354" y="7777"/>
                </a:cubicBezTo>
                <a:cubicBezTo>
                  <a:pt x="30834" y="7813"/>
                  <a:pt x="31093" y="7813"/>
                  <a:pt x="31093" y="7813"/>
                </a:cubicBezTo>
                <a:lnTo>
                  <a:pt x="30391" y="7629"/>
                </a:lnTo>
                <a:cubicBezTo>
                  <a:pt x="30132" y="7555"/>
                  <a:pt x="29762" y="7481"/>
                  <a:pt x="29355" y="7296"/>
                </a:cubicBezTo>
                <a:cubicBezTo>
                  <a:pt x="29171" y="7111"/>
                  <a:pt x="28949" y="6889"/>
                  <a:pt x="28727" y="6667"/>
                </a:cubicBezTo>
                <a:cubicBezTo>
                  <a:pt x="28764" y="6667"/>
                  <a:pt x="28838" y="6704"/>
                  <a:pt x="28875" y="6704"/>
                </a:cubicBezTo>
                <a:cubicBezTo>
                  <a:pt x="29582" y="6959"/>
                  <a:pt x="30591" y="7235"/>
                  <a:pt x="31755" y="7235"/>
                </a:cubicBezTo>
                <a:cubicBezTo>
                  <a:pt x="32113" y="7235"/>
                  <a:pt x="32485" y="7209"/>
                  <a:pt x="32868" y="7148"/>
                </a:cubicBezTo>
                <a:cubicBezTo>
                  <a:pt x="34494" y="6926"/>
                  <a:pt x="35788" y="6187"/>
                  <a:pt x="36565" y="5595"/>
                </a:cubicBezTo>
                <a:cubicBezTo>
                  <a:pt x="37082" y="5189"/>
                  <a:pt x="37563" y="4782"/>
                  <a:pt x="38007" y="4301"/>
                </a:cubicBezTo>
                <a:close/>
                <a:moveTo>
                  <a:pt x="53608" y="8294"/>
                </a:moveTo>
                <a:lnTo>
                  <a:pt x="53608" y="8294"/>
                </a:lnTo>
                <a:cubicBezTo>
                  <a:pt x="53423" y="8701"/>
                  <a:pt x="53276" y="9107"/>
                  <a:pt x="53128" y="9477"/>
                </a:cubicBezTo>
                <a:cubicBezTo>
                  <a:pt x="52906" y="10143"/>
                  <a:pt x="52721" y="10734"/>
                  <a:pt x="52573" y="11289"/>
                </a:cubicBezTo>
                <a:cubicBezTo>
                  <a:pt x="52388" y="11917"/>
                  <a:pt x="52203" y="12435"/>
                  <a:pt x="52055" y="12878"/>
                </a:cubicBezTo>
                <a:lnTo>
                  <a:pt x="52019" y="12878"/>
                </a:lnTo>
                <a:cubicBezTo>
                  <a:pt x="51834" y="12805"/>
                  <a:pt x="51612" y="12731"/>
                  <a:pt x="51464" y="12657"/>
                </a:cubicBezTo>
                <a:cubicBezTo>
                  <a:pt x="51945" y="11400"/>
                  <a:pt x="52425" y="10327"/>
                  <a:pt x="52943" y="9366"/>
                </a:cubicBezTo>
                <a:cubicBezTo>
                  <a:pt x="53165" y="8997"/>
                  <a:pt x="53386" y="8627"/>
                  <a:pt x="53608" y="8294"/>
                </a:cubicBezTo>
                <a:close/>
                <a:moveTo>
                  <a:pt x="41112" y="8405"/>
                </a:moveTo>
                <a:lnTo>
                  <a:pt x="41112" y="8405"/>
                </a:lnTo>
                <a:cubicBezTo>
                  <a:pt x="41519" y="8960"/>
                  <a:pt x="41852" y="9551"/>
                  <a:pt x="42110" y="10106"/>
                </a:cubicBezTo>
                <a:cubicBezTo>
                  <a:pt x="42258" y="10475"/>
                  <a:pt x="42406" y="10845"/>
                  <a:pt x="42517" y="11215"/>
                </a:cubicBezTo>
                <a:cubicBezTo>
                  <a:pt x="42221" y="11585"/>
                  <a:pt x="41925" y="11954"/>
                  <a:pt x="41556" y="12287"/>
                </a:cubicBezTo>
                <a:cubicBezTo>
                  <a:pt x="41260" y="12546"/>
                  <a:pt x="40927" y="12768"/>
                  <a:pt x="40595" y="12915"/>
                </a:cubicBezTo>
                <a:cubicBezTo>
                  <a:pt x="40558" y="12878"/>
                  <a:pt x="40558" y="12805"/>
                  <a:pt x="40521" y="12731"/>
                </a:cubicBezTo>
                <a:lnTo>
                  <a:pt x="40558" y="12731"/>
                </a:lnTo>
                <a:cubicBezTo>
                  <a:pt x="40595" y="12287"/>
                  <a:pt x="40521" y="11917"/>
                  <a:pt x="40447" y="11548"/>
                </a:cubicBezTo>
                <a:cubicBezTo>
                  <a:pt x="40558" y="11363"/>
                  <a:pt x="40668" y="11178"/>
                  <a:pt x="40779" y="10919"/>
                </a:cubicBezTo>
                <a:cubicBezTo>
                  <a:pt x="40890" y="10586"/>
                  <a:pt x="41001" y="10254"/>
                  <a:pt x="41075" y="9884"/>
                </a:cubicBezTo>
                <a:cubicBezTo>
                  <a:pt x="41149" y="9403"/>
                  <a:pt x="41149" y="8923"/>
                  <a:pt x="41112" y="8405"/>
                </a:cubicBezTo>
                <a:close/>
                <a:moveTo>
                  <a:pt x="38081" y="12472"/>
                </a:moveTo>
                <a:cubicBezTo>
                  <a:pt x="37674" y="12731"/>
                  <a:pt x="37230" y="12915"/>
                  <a:pt x="36750" y="12989"/>
                </a:cubicBezTo>
                <a:cubicBezTo>
                  <a:pt x="36657" y="13008"/>
                  <a:pt x="36556" y="13017"/>
                  <a:pt x="36440" y="13017"/>
                </a:cubicBezTo>
                <a:cubicBezTo>
                  <a:pt x="36324" y="13017"/>
                  <a:pt x="36195" y="13008"/>
                  <a:pt x="36047" y="12989"/>
                </a:cubicBezTo>
                <a:cubicBezTo>
                  <a:pt x="36306" y="12989"/>
                  <a:pt x="36565" y="12989"/>
                  <a:pt x="36787" y="12952"/>
                </a:cubicBezTo>
                <a:cubicBezTo>
                  <a:pt x="37341" y="12842"/>
                  <a:pt x="37748" y="12620"/>
                  <a:pt x="38081" y="12472"/>
                </a:cubicBezTo>
                <a:close/>
                <a:moveTo>
                  <a:pt x="39892" y="12361"/>
                </a:moveTo>
                <a:cubicBezTo>
                  <a:pt x="40040" y="12620"/>
                  <a:pt x="40151" y="12842"/>
                  <a:pt x="40225" y="13063"/>
                </a:cubicBezTo>
                <a:cubicBezTo>
                  <a:pt x="40188" y="13100"/>
                  <a:pt x="40151" y="13100"/>
                  <a:pt x="40114" y="13100"/>
                </a:cubicBezTo>
                <a:cubicBezTo>
                  <a:pt x="40003" y="13137"/>
                  <a:pt x="39855" y="13174"/>
                  <a:pt x="39744" y="13211"/>
                </a:cubicBezTo>
                <a:cubicBezTo>
                  <a:pt x="39707" y="13100"/>
                  <a:pt x="39670" y="12915"/>
                  <a:pt x="39596" y="12731"/>
                </a:cubicBezTo>
                <a:cubicBezTo>
                  <a:pt x="39596" y="12694"/>
                  <a:pt x="39559" y="12694"/>
                  <a:pt x="39559" y="12694"/>
                </a:cubicBezTo>
                <a:cubicBezTo>
                  <a:pt x="39670" y="12583"/>
                  <a:pt x="39781" y="12472"/>
                  <a:pt x="39892" y="12361"/>
                </a:cubicBezTo>
                <a:close/>
                <a:moveTo>
                  <a:pt x="39522" y="12731"/>
                </a:moveTo>
                <a:cubicBezTo>
                  <a:pt x="39522" y="12731"/>
                  <a:pt x="39522" y="12731"/>
                  <a:pt x="39522" y="12768"/>
                </a:cubicBezTo>
                <a:cubicBezTo>
                  <a:pt x="39633" y="12952"/>
                  <a:pt x="39670" y="13100"/>
                  <a:pt x="39707" y="13211"/>
                </a:cubicBezTo>
                <a:cubicBezTo>
                  <a:pt x="39633" y="13211"/>
                  <a:pt x="39522" y="13248"/>
                  <a:pt x="39411" y="13285"/>
                </a:cubicBezTo>
                <a:lnTo>
                  <a:pt x="38746" y="13396"/>
                </a:lnTo>
                <a:lnTo>
                  <a:pt x="39264" y="12952"/>
                </a:lnTo>
                <a:cubicBezTo>
                  <a:pt x="39375" y="12915"/>
                  <a:pt x="39448" y="12805"/>
                  <a:pt x="39522" y="12731"/>
                </a:cubicBezTo>
                <a:close/>
                <a:moveTo>
                  <a:pt x="15344" y="6926"/>
                </a:moveTo>
                <a:cubicBezTo>
                  <a:pt x="15491" y="7000"/>
                  <a:pt x="15639" y="7074"/>
                  <a:pt x="15787" y="7185"/>
                </a:cubicBezTo>
                <a:cubicBezTo>
                  <a:pt x="15676" y="7222"/>
                  <a:pt x="15528" y="7259"/>
                  <a:pt x="15381" y="7296"/>
                </a:cubicBezTo>
                <a:cubicBezTo>
                  <a:pt x="14826" y="7518"/>
                  <a:pt x="14308" y="7887"/>
                  <a:pt x="13939" y="8294"/>
                </a:cubicBezTo>
                <a:cubicBezTo>
                  <a:pt x="13532" y="8738"/>
                  <a:pt x="13310" y="9255"/>
                  <a:pt x="13199" y="9736"/>
                </a:cubicBezTo>
                <a:cubicBezTo>
                  <a:pt x="13051" y="10217"/>
                  <a:pt x="13088" y="10697"/>
                  <a:pt x="13199" y="11141"/>
                </a:cubicBezTo>
                <a:cubicBezTo>
                  <a:pt x="13421" y="11954"/>
                  <a:pt x="13902" y="12472"/>
                  <a:pt x="14234" y="12768"/>
                </a:cubicBezTo>
                <a:cubicBezTo>
                  <a:pt x="14567" y="13100"/>
                  <a:pt x="14826" y="13211"/>
                  <a:pt x="14826" y="13211"/>
                </a:cubicBezTo>
                <a:cubicBezTo>
                  <a:pt x="14826" y="13211"/>
                  <a:pt x="14604" y="13063"/>
                  <a:pt x="14271" y="12731"/>
                </a:cubicBezTo>
                <a:cubicBezTo>
                  <a:pt x="13976" y="12398"/>
                  <a:pt x="13569" y="11843"/>
                  <a:pt x="13421" y="11067"/>
                </a:cubicBezTo>
                <a:cubicBezTo>
                  <a:pt x="13347" y="10697"/>
                  <a:pt x="13347" y="10254"/>
                  <a:pt x="13495" y="9810"/>
                </a:cubicBezTo>
                <a:cubicBezTo>
                  <a:pt x="13606" y="9366"/>
                  <a:pt x="13865" y="8923"/>
                  <a:pt x="14197" y="8553"/>
                </a:cubicBezTo>
                <a:cubicBezTo>
                  <a:pt x="14567" y="8183"/>
                  <a:pt x="15011" y="7887"/>
                  <a:pt x="15528" y="7703"/>
                </a:cubicBezTo>
                <a:cubicBezTo>
                  <a:pt x="15824" y="7629"/>
                  <a:pt x="16120" y="7555"/>
                  <a:pt x="16416" y="7518"/>
                </a:cubicBezTo>
                <a:cubicBezTo>
                  <a:pt x="16564" y="7592"/>
                  <a:pt x="16675" y="7703"/>
                  <a:pt x="16822" y="7813"/>
                </a:cubicBezTo>
                <a:cubicBezTo>
                  <a:pt x="16527" y="7813"/>
                  <a:pt x="16194" y="7850"/>
                  <a:pt x="15935" y="7961"/>
                </a:cubicBezTo>
                <a:cubicBezTo>
                  <a:pt x="15417" y="8109"/>
                  <a:pt x="14974" y="8442"/>
                  <a:pt x="14641" y="8812"/>
                </a:cubicBezTo>
                <a:cubicBezTo>
                  <a:pt x="14345" y="9181"/>
                  <a:pt x="14124" y="9588"/>
                  <a:pt x="14050" y="10032"/>
                </a:cubicBezTo>
                <a:cubicBezTo>
                  <a:pt x="13939" y="10438"/>
                  <a:pt x="13976" y="10845"/>
                  <a:pt x="14050" y="11215"/>
                </a:cubicBezTo>
                <a:cubicBezTo>
                  <a:pt x="14160" y="11917"/>
                  <a:pt x="14530" y="12398"/>
                  <a:pt x="14752" y="12694"/>
                </a:cubicBezTo>
                <a:cubicBezTo>
                  <a:pt x="15011" y="12989"/>
                  <a:pt x="15196" y="13100"/>
                  <a:pt x="15196" y="13100"/>
                </a:cubicBezTo>
                <a:cubicBezTo>
                  <a:pt x="15196" y="13100"/>
                  <a:pt x="15048" y="12952"/>
                  <a:pt x="14826" y="12657"/>
                </a:cubicBezTo>
                <a:cubicBezTo>
                  <a:pt x="14604" y="12324"/>
                  <a:pt x="14345" y="11843"/>
                  <a:pt x="14271" y="11178"/>
                </a:cubicBezTo>
                <a:cubicBezTo>
                  <a:pt x="14197" y="10512"/>
                  <a:pt x="14345" y="9662"/>
                  <a:pt x="14937" y="9070"/>
                </a:cubicBezTo>
                <a:cubicBezTo>
                  <a:pt x="15233" y="8738"/>
                  <a:pt x="15602" y="8516"/>
                  <a:pt x="16046" y="8368"/>
                </a:cubicBezTo>
                <a:cubicBezTo>
                  <a:pt x="16332" y="8296"/>
                  <a:pt x="16634" y="8256"/>
                  <a:pt x="16952" y="8256"/>
                </a:cubicBezTo>
                <a:cubicBezTo>
                  <a:pt x="17126" y="8256"/>
                  <a:pt x="17305" y="8268"/>
                  <a:pt x="17488" y="8294"/>
                </a:cubicBezTo>
                <a:cubicBezTo>
                  <a:pt x="18264" y="8960"/>
                  <a:pt x="18967" y="9736"/>
                  <a:pt x="19410" y="10549"/>
                </a:cubicBezTo>
                <a:cubicBezTo>
                  <a:pt x="19595" y="10919"/>
                  <a:pt x="19743" y="11252"/>
                  <a:pt x="19854" y="11621"/>
                </a:cubicBezTo>
                <a:cubicBezTo>
                  <a:pt x="19817" y="11769"/>
                  <a:pt x="19780" y="11954"/>
                  <a:pt x="19743" y="12102"/>
                </a:cubicBezTo>
                <a:cubicBezTo>
                  <a:pt x="19521" y="12731"/>
                  <a:pt x="19078" y="13137"/>
                  <a:pt x="18745" y="13285"/>
                </a:cubicBezTo>
                <a:cubicBezTo>
                  <a:pt x="18412" y="13470"/>
                  <a:pt x="18190" y="13470"/>
                  <a:pt x="18190" y="13470"/>
                </a:cubicBezTo>
                <a:cubicBezTo>
                  <a:pt x="18190" y="13470"/>
                  <a:pt x="18412" y="13470"/>
                  <a:pt x="18782" y="13359"/>
                </a:cubicBezTo>
                <a:cubicBezTo>
                  <a:pt x="18967" y="13285"/>
                  <a:pt x="19189" y="13174"/>
                  <a:pt x="19410" y="12989"/>
                </a:cubicBezTo>
                <a:cubicBezTo>
                  <a:pt x="19595" y="12768"/>
                  <a:pt x="19817" y="12509"/>
                  <a:pt x="19965" y="12176"/>
                </a:cubicBezTo>
                <a:cubicBezTo>
                  <a:pt x="19965" y="12176"/>
                  <a:pt x="19965" y="12139"/>
                  <a:pt x="19965" y="12139"/>
                </a:cubicBezTo>
                <a:cubicBezTo>
                  <a:pt x="20002" y="12398"/>
                  <a:pt x="20039" y="12657"/>
                  <a:pt x="20039" y="12915"/>
                </a:cubicBezTo>
                <a:cubicBezTo>
                  <a:pt x="20039" y="12915"/>
                  <a:pt x="20039" y="12952"/>
                  <a:pt x="20039" y="12952"/>
                </a:cubicBezTo>
                <a:cubicBezTo>
                  <a:pt x="20002" y="12989"/>
                  <a:pt x="19965" y="13026"/>
                  <a:pt x="19965" y="13026"/>
                </a:cubicBezTo>
                <a:cubicBezTo>
                  <a:pt x="19632" y="13322"/>
                  <a:pt x="19373" y="13433"/>
                  <a:pt x="19373" y="13433"/>
                </a:cubicBezTo>
                <a:cubicBezTo>
                  <a:pt x="19373" y="13433"/>
                  <a:pt x="19632" y="13359"/>
                  <a:pt x="20002" y="13100"/>
                </a:cubicBezTo>
                <a:cubicBezTo>
                  <a:pt x="20002" y="13100"/>
                  <a:pt x="20002" y="13063"/>
                  <a:pt x="20039" y="13063"/>
                </a:cubicBezTo>
                <a:cubicBezTo>
                  <a:pt x="20002" y="13359"/>
                  <a:pt x="19965" y="13618"/>
                  <a:pt x="19891" y="13840"/>
                </a:cubicBezTo>
                <a:cubicBezTo>
                  <a:pt x="19780" y="13914"/>
                  <a:pt x="19632" y="13951"/>
                  <a:pt x="19484" y="13988"/>
                </a:cubicBezTo>
                <a:cubicBezTo>
                  <a:pt x="18928" y="14163"/>
                  <a:pt x="18349" y="14269"/>
                  <a:pt x="17747" y="14269"/>
                </a:cubicBezTo>
                <a:cubicBezTo>
                  <a:pt x="17589" y="14269"/>
                  <a:pt x="17428" y="14262"/>
                  <a:pt x="17266" y="14246"/>
                </a:cubicBezTo>
                <a:cubicBezTo>
                  <a:pt x="16564" y="14209"/>
                  <a:pt x="15861" y="14099"/>
                  <a:pt x="15196" y="13840"/>
                </a:cubicBezTo>
                <a:cubicBezTo>
                  <a:pt x="14530" y="13655"/>
                  <a:pt x="13828" y="13063"/>
                  <a:pt x="13495" y="12583"/>
                </a:cubicBezTo>
                <a:cubicBezTo>
                  <a:pt x="13347" y="12361"/>
                  <a:pt x="13236" y="12139"/>
                  <a:pt x="13125" y="11917"/>
                </a:cubicBezTo>
                <a:cubicBezTo>
                  <a:pt x="12867" y="11363"/>
                  <a:pt x="12756" y="10845"/>
                  <a:pt x="12793" y="10217"/>
                </a:cubicBezTo>
                <a:cubicBezTo>
                  <a:pt x="12830" y="10106"/>
                  <a:pt x="12830" y="9958"/>
                  <a:pt x="12867" y="9847"/>
                </a:cubicBezTo>
                <a:cubicBezTo>
                  <a:pt x="13014" y="8775"/>
                  <a:pt x="13606" y="8072"/>
                  <a:pt x="14160" y="7629"/>
                </a:cubicBezTo>
                <a:cubicBezTo>
                  <a:pt x="14382" y="7444"/>
                  <a:pt x="14604" y="7296"/>
                  <a:pt x="14789" y="7222"/>
                </a:cubicBezTo>
                <a:cubicBezTo>
                  <a:pt x="14826" y="7185"/>
                  <a:pt x="14863" y="7185"/>
                  <a:pt x="14863" y="7148"/>
                </a:cubicBezTo>
                <a:cubicBezTo>
                  <a:pt x="15011" y="7074"/>
                  <a:pt x="15196" y="7000"/>
                  <a:pt x="15344" y="6926"/>
                </a:cubicBezTo>
                <a:close/>
                <a:moveTo>
                  <a:pt x="57268" y="5521"/>
                </a:moveTo>
                <a:lnTo>
                  <a:pt x="57268" y="5521"/>
                </a:lnTo>
                <a:cubicBezTo>
                  <a:pt x="57120" y="5669"/>
                  <a:pt x="56973" y="5854"/>
                  <a:pt x="56862" y="6002"/>
                </a:cubicBezTo>
                <a:cubicBezTo>
                  <a:pt x="56455" y="6556"/>
                  <a:pt x="56122" y="7074"/>
                  <a:pt x="55826" y="7592"/>
                </a:cubicBezTo>
                <a:cubicBezTo>
                  <a:pt x="55309" y="8627"/>
                  <a:pt x="55087" y="9588"/>
                  <a:pt x="54865" y="10364"/>
                </a:cubicBezTo>
                <a:cubicBezTo>
                  <a:pt x="54459" y="11917"/>
                  <a:pt x="54163" y="12731"/>
                  <a:pt x="54163" y="12731"/>
                </a:cubicBezTo>
                <a:cubicBezTo>
                  <a:pt x="54163" y="12731"/>
                  <a:pt x="54274" y="12546"/>
                  <a:pt x="54422" y="12139"/>
                </a:cubicBezTo>
                <a:cubicBezTo>
                  <a:pt x="54569" y="11732"/>
                  <a:pt x="54791" y="11141"/>
                  <a:pt x="55013" y="10364"/>
                </a:cubicBezTo>
                <a:cubicBezTo>
                  <a:pt x="55161" y="9995"/>
                  <a:pt x="55309" y="9551"/>
                  <a:pt x="55457" y="9107"/>
                </a:cubicBezTo>
                <a:cubicBezTo>
                  <a:pt x="55642" y="8664"/>
                  <a:pt x="55863" y="8146"/>
                  <a:pt x="56122" y="7703"/>
                </a:cubicBezTo>
                <a:cubicBezTo>
                  <a:pt x="56418" y="7222"/>
                  <a:pt x="56788" y="6704"/>
                  <a:pt x="57157" y="6224"/>
                </a:cubicBezTo>
                <a:cubicBezTo>
                  <a:pt x="57305" y="6076"/>
                  <a:pt x="57416" y="5965"/>
                  <a:pt x="57564" y="5817"/>
                </a:cubicBezTo>
                <a:lnTo>
                  <a:pt x="57564" y="5817"/>
                </a:lnTo>
                <a:cubicBezTo>
                  <a:pt x="57416" y="6039"/>
                  <a:pt x="57305" y="6224"/>
                  <a:pt x="57231" y="6446"/>
                </a:cubicBezTo>
                <a:cubicBezTo>
                  <a:pt x="56936" y="7000"/>
                  <a:pt x="56751" y="7518"/>
                  <a:pt x="56566" y="8035"/>
                </a:cubicBezTo>
                <a:cubicBezTo>
                  <a:pt x="56196" y="9034"/>
                  <a:pt x="55937" y="9921"/>
                  <a:pt x="55716" y="10623"/>
                </a:cubicBezTo>
                <a:cubicBezTo>
                  <a:pt x="55494" y="11326"/>
                  <a:pt x="55309" y="11880"/>
                  <a:pt x="55198" y="12250"/>
                </a:cubicBezTo>
                <a:cubicBezTo>
                  <a:pt x="55087" y="12620"/>
                  <a:pt x="54976" y="12805"/>
                  <a:pt x="54976" y="12805"/>
                </a:cubicBezTo>
                <a:cubicBezTo>
                  <a:pt x="54976" y="12805"/>
                  <a:pt x="55087" y="12620"/>
                  <a:pt x="55235" y="12250"/>
                </a:cubicBezTo>
                <a:cubicBezTo>
                  <a:pt x="55383" y="11880"/>
                  <a:pt x="55605" y="11326"/>
                  <a:pt x="55863" y="10623"/>
                </a:cubicBezTo>
                <a:cubicBezTo>
                  <a:pt x="56122" y="9921"/>
                  <a:pt x="56455" y="9070"/>
                  <a:pt x="56862" y="8109"/>
                </a:cubicBezTo>
                <a:cubicBezTo>
                  <a:pt x="57047" y="7629"/>
                  <a:pt x="57305" y="7111"/>
                  <a:pt x="57564" y="6593"/>
                </a:cubicBezTo>
                <a:cubicBezTo>
                  <a:pt x="57712" y="6335"/>
                  <a:pt x="57860" y="6076"/>
                  <a:pt x="58045" y="5817"/>
                </a:cubicBezTo>
                <a:cubicBezTo>
                  <a:pt x="58082" y="5780"/>
                  <a:pt x="58156" y="5706"/>
                  <a:pt x="58193" y="5669"/>
                </a:cubicBezTo>
                <a:cubicBezTo>
                  <a:pt x="58193" y="5780"/>
                  <a:pt x="58193" y="5891"/>
                  <a:pt x="58193" y="6039"/>
                </a:cubicBezTo>
                <a:cubicBezTo>
                  <a:pt x="58156" y="6187"/>
                  <a:pt x="58119" y="6372"/>
                  <a:pt x="58119" y="6556"/>
                </a:cubicBezTo>
                <a:cubicBezTo>
                  <a:pt x="58082" y="6741"/>
                  <a:pt x="58045" y="6963"/>
                  <a:pt x="58008" y="7148"/>
                </a:cubicBezTo>
                <a:cubicBezTo>
                  <a:pt x="57897" y="7666"/>
                  <a:pt x="57749" y="8146"/>
                  <a:pt x="57601" y="8590"/>
                </a:cubicBezTo>
                <a:cubicBezTo>
                  <a:pt x="57342" y="9477"/>
                  <a:pt x="57010" y="10217"/>
                  <a:pt x="56714" y="10808"/>
                </a:cubicBezTo>
                <a:cubicBezTo>
                  <a:pt x="56159" y="11991"/>
                  <a:pt x="55679" y="12509"/>
                  <a:pt x="55679" y="12546"/>
                </a:cubicBezTo>
                <a:cubicBezTo>
                  <a:pt x="55679" y="12546"/>
                  <a:pt x="56233" y="11991"/>
                  <a:pt x="56899" y="10845"/>
                </a:cubicBezTo>
                <a:cubicBezTo>
                  <a:pt x="57231" y="10254"/>
                  <a:pt x="57564" y="9551"/>
                  <a:pt x="57934" y="8664"/>
                </a:cubicBezTo>
                <a:cubicBezTo>
                  <a:pt x="57971" y="8553"/>
                  <a:pt x="58008" y="8405"/>
                  <a:pt x="58045" y="8294"/>
                </a:cubicBezTo>
                <a:lnTo>
                  <a:pt x="58045" y="8294"/>
                </a:lnTo>
                <a:cubicBezTo>
                  <a:pt x="57971" y="9070"/>
                  <a:pt x="57860" y="9810"/>
                  <a:pt x="57638" y="10438"/>
                </a:cubicBezTo>
                <a:cubicBezTo>
                  <a:pt x="57379" y="11252"/>
                  <a:pt x="56973" y="11917"/>
                  <a:pt x="56640" y="12435"/>
                </a:cubicBezTo>
                <a:cubicBezTo>
                  <a:pt x="56307" y="12915"/>
                  <a:pt x="56011" y="13285"/>
                  <a:pt x="55790" y="13544"/>
                </a:cubicBezTo>
                <a:lnTo>
                  <a:pt x="55457" y="13914"/>
                </a:lnTo>
                <a:cubicBezTo>
                  <a:pt x="55457" y="13914"/>
                  <a:pt x="55605" y="13803"/>
                  <a:pt x="55826" y="13544"/>
                </a:cubicBezTo>
                <a:cubicBezTo>
                  <a:pt x="56048" y="13322"/>
                  <a:pt x="56418" y="12989"/>
                  <a:pt x="56788" y="12472"/>
                </a:cubicBezTo>
                <a:cubicBezTo>
                  <a:pt x="57194" y="11991"/>
                  <a:pt x="57601" y="11363"/>
                  <a:pt x="57934" y="10512"/>
                </a:cubicBezTo>
                <a:cubicBezTo>
                  <a:pt x="58082" y="10143"/>
                  <a:pt x="58193" y="9736"/>
                  <a:pt x="58304" y="9292"/>
                </a:cubicBezTo>
                <a:cubicBezTo>
                  <a:pt x="58304" y="9292"/>
                  <a:pt x="58304" y="9329"/>
                  <a:pt x="58304" y="9329"/>
                </a:cubicBezTo>
                <a:cubicBezTo>
                  <a:pt x="58340" y="9514"/>
                  <a:pt x="58340" y="9699"/>
                  <a:pt x="58377" y="9884"/>
                </a:cubicBezTo>
                <a:cubicBezTo>
                  <a:pt x="58267" y="10808"/>
                  <a:pt x="58008" y="11621"/>
                  <a:pt x="57601" y="12250"/>
                </a:cubicBezTo>
                <a:cubicBezTo>
                  <a:pt x="57157" y="13026"/>
                  <a:pt x="56603" y="13581"/>
                  <a:pt x="56159" y="14025"/>
                </a:cubicBezTo>
                <a:cubicBezTo>
                  <a:pt x="56048" y="14135"/>
                  <a:pt x="55974" y="14209"/>
                  <a:pt x="55863" y="14320"/>
                </a:cubicBezTo>
                <a:cubicBezTo>
                  <a:pt x="54976" y="14025"/>
                  <a:pt x="54126" y="13692"/>
                  <a:pt x="53312" y="13396"/>
                </a:cubicBezTo>
                <a:lnTo>
                  <a:pt x="53386" y="13211"/>
                </a:lnTo>
                <a:lnTo>
                  <a:pt x="53312" y="13359"/>
                </a:lnTo>
                <a:cubicBezTo>
                  <a:pt x="52906" y="13211"/>
                  <a:pt x="52499" y="13063"/>
                  <a:pt x="52129" y="12915"/>
                </a:cubicBezTo>
                <a:cubicBezTo>
                  <a:pt x="52314" y="12472"/>
                  <a:pt x="52499" y="11917"/>
                  <a:pt x="52721" y="11289"/>
                </a:cubicBezTo>
                <a:cubicBezTo>
                  <a:pt x="52906" y="10734"/>
                  <a:pt x="53091" y="10143"/>
                  <a:pt x="53349" y="9514"/>
                </a:cubicBezTo>
                <a:cubicBezTo>
                  <a:pt x="53608" y="8849"/>
                  <a:pt x="53941" y="8183"/>
                  <a:pt x="54385" y="7555"/>
                </a:cubicBezTo>
                <a:cubicBezTo>
                  <a:pt x="54717" y="7074"/>
                  <a:pt x="55124" y="6667"/>
                  <a:pt x="55605" y="6335"/>
                </a:cubicBezTo>
                <a:lnTo>
                  <a:pt x="55605" y="6335"/>
                </a:lnTo>
                <a:cubicBezTo>
                  <a:pt x="55346" y="6667"/>
                  <a:pt x="55161" y="7000"/>
                  <a:pt x="54976" y="7296"/>
                </a:cubicBezTo>
                <a:cubicBezTo>
                  <a:pt x="54348" y="8442"/>
                  <a:pt x="54015" y="9514"/>
                  <a:pt x="53756" y="10364"/>
                </a:cubicBezTo>
                <a:cubicBezTo>
                  <a:pt x="53497" y="11215"/>
                  <a:pt x="53349" y="11880"/>
                  <a:pt x="53202" y="12324"/>
                </a:cubicBezTo>
                <a:cubicBezTo>
                  <a:pt x="53091" y="12805"/>
                  <a:pt x="53017" y="13026"/>
                  <a:pt x="53017" y="13026"/>
                </a:cubicBezTo>
                <a:cubicBezTo>
                  <a:pt x="53017" y="13026"/>
                  <a:pt x="53091" y="12805"/>
                  <a:pt x="53239" y="12324"/>
                </a:cubicBezTo>
                <a:lnTo>
                  <a:pt x="53941" y="10364"/>
                </a:lnTo>
                <a:cubicBezTo>
                  <a:pt x="54237" y="9551"/>
                  <a:pt x="54606" y="8479"/>
                  <a:pt x="55272" y="7407"/>
                </a:cubicBezTo>
                <a:cubicBezTo>
                  <a:pt x="55568" y="6889"/>
                  <a:pt x="55974" y="6335"/>
                  <a:pt x="56529" y="5928"/>
                </a:cubicBezTo>
                <a:cubicBezTo>
                  <a:pt x="56640" y="5817"/>
                  <a:pt x="56751" y="5743"/>
                  <a:pt x="56899" y="5669"/>
                </a:cubicBezTo>
                <a:cubicBezTo>
                  <a:pt x="57010" y="5595"/>
                  <a:pt x="57157" y="5558"/>
                  <a:pt x="57268" y="5521"/>
                </a:cubicBezTo>
                <a:close/>
                <a:moveTo>
                  <a:pt x="58488" y="11178"/>
                </a:moveTo>
                <a:cubicBezTo>
                  <a:pt x="58488" y="11400"/>
                  <a:pt x="58488" y="11621"/>
                  <a:pt x="58488" y="11843"/>
                </a:cubicBezTo>
                <a:cubicBezTo>
                  <a:pt x="58488" y="11954"/>
                  <a:pt x="58488" y="12028"/>
                  <a:pt x="58451" y="12102"/>
                </a:cubicBezTo>
                <a:cubicBezTo>
                  <a:pt x="58414" y="12731"/>
                  <a:pt x="58230" y="13248"/>
                  <a:pt x="57934" y="13692"/>
                </a:cubicBezTo>
                <a:cubicBezTo>
                  <a:pt x="57638" y="14099"/>
                  <a:pt x="57342" y="14357"/>
                  <a:pt x="57120" y="14542"/>
                </a:cubicBezTo>
                <a:cubicBezTo>
                  <a:pt x="57047" y="14579"/>
                  <a:pt x="57010" y="14579"/>
                  <a:pt x="56973" y="14616"/>
                </a:cubicBezTo>
                <a:cubicBezTo>
                  <a:pt x="56677" y="14542"/>
                  <a:pt x="56344" y="14468"/>
                  <a:pt x="56011" y="14357"/>
                </a:cubicBezTo>
                <a:cubicBezTo>
                  <a:pt x="56085" y="14283"/>
                  <a:pt x="56196" y="14209"/>
                  <a:pt x="56270" y="14135"/>
                </a:cubicBezTo>
                <a:cubicBezTo>
                  <a:pt x="56751" y="13692"/>
                  <a:pt x="57342" y="13174"/>
                  <a:pt x="57860" y="12398"/>
                </a:cubicBezTo>
                <a:cubicBezTo>
                  <a:pt x="58119" y="12028"/>
                  <a:pt x="58304" y="11621"/>
                  <a:pt x="58488" y="11178"/>
                </a:cubicBezTo>
                <a:close/>
                <a:moveTo>
                  <a:pt x="63295" y="13692"/>
                </a:moveTo>
                <a:lnTo>
                  <a:pt x="63295" y="13692"/>
                </a:lnTo>
                <a:cubicBezTo>
                  <a:pt x="63184" y="13803"/>
                  <a:pt x="63073" y="13914"/>
                  <a:pt x="62925" y="14025"/>
                </a:cubicBezTo>
                <a:cubicBezTo>
                  <a:pt x="62075" y="14579"/>
                  <a:pt x="61039" y="14949"/>
                  <a:pt x="59930" y="14986"/>
                </a:cubicBezTo>
                <a:cubicBezTo>
                  <a:pt x="59634" y="14986"/>
                  <a:pt x="59265" y="14986"/>
                  <a:pt x="58932" y="14949"/>
                </a:cubicBezTo>
                <a:cubicBezTo>
                  <a:pt x="59671" y="14579"/>
                  <a:pt x="60448" y="14283"/>
                  <a:pt x="61113" y="14099"/>
                </a:cubicBezTo>
                <a:cubicBezTo>
                  <a:pt x="61964" y="13840"/>
                  <a:pt x="62703" y="13729"/>
                  <a:pt x="63295" y="13692"/>
                </a:cubicBezTo>
                <a:close/>
                <a:moveTo>
                  <a:pt x="63701" y="14875"/>
                </a:moveTo>
                <a:cubicBezTo>
                  <a:pt x="63701" y="14912"/>
                  <a:pt x="63701" y="14912"/>
                  <a:pt x="63701" y="14912"/>
                </a:cubicBezTo>
                <a:cubicBezTo>
                  <a:pt x="63627" y="14986"/>
                  <a:pt x="63553" y="15060"/>
                  <a:pt x="63479" y="15134"/>
                </a:cubicBezTo>
                <a:lnTo>
                  <a:pt x="63442" y="15097"/>
                </a:lnTo>
                <a:cubicBezTo>
                  <a:pt x="63553" y="15023"/>
                  <a:pt x="63627" y="14949"/>
                  <a:pt x="63701" y="14875"/>
                </a:cubicBezTo>
                <a:close/>
                <a:moveTo>
                  <a:pt x="19410" y="14801"/>
                </a:moveTo>
                <a:cubicBezTo>
                  <a:pt x="19189" y="15023"/>
                  <a:pt x="18967" y="15171"/>
                  <a:pt x="18708" y="15245"/>
                </a:cubicBezTo>
                <a:lnTo>
                  <a:pt x="17968" y="15171"/>
                </a:lnTo>
                <a:lnTo>
                  <a:pt x="18893" y="14949"/>
                </a:lnTo>
                <a:cubicBezTo>
                  <a:pt x="19078" y="14912"/>
                  <a:pt x="19225" y="14838"/>
                  <a:pt x="19410" y="14801"/>
                </a:cubicBezTo>
                <a:close/>
                <a:moveTo>
                  <a:pt x="14678" y="14801"/>
                </a:moveTo>
                <a:cubicBezTo>
                  <a:pt x="14826" y="14838"/>
                  <a:pt x="14974" y="14912"/>
                  <a:pt x="15122" y="14949"/>
                </a:cubicBezTo>
                <a:cubicBezTo>
                  <a:pt x="15085" y="15023"/>
                  <a:pt x="15085" y="15134"/>
                  <a:pt x="15048" y="15282"/>
                </a:cubicBezTo>
                <a:cubicBezTo>
                  <a:pt x="14974" y="15319"/>
                  <a:pt x="14900" y="15319"/>
                  <a:pt x="14826" y="15319"/>
                </a:cubicBezTo>
                <a:cubicBezTo>
                  <a:pt x="14789" y="15134"/>
                  <a:pt x="14715" y="14949"/>
                  <a:pt x="14641" y="14801"/>
                </a:cubicBezTo>
                <a:close/>
                <a:moveTo>
                  <a:pt x="39966" y="16058"/>
                </a:moveTo>
                <a:cubicBezTo>
                  <a:pt x="39966" y="16058"/>
                  <a:pt x="39966" y="16058"/>
                  <a:pt x="39965" y="16058"/>
                </a:cubicBezTo>
                <a:lnTo>
                  <a:pt x="39965" y="16058"/>
                </a:lnTo>
                <a:cubicBezTo>
                  <a:pt x="39968" y="16058"/>
                  <a:pt x="39968" y="16058"/>
                  <a:pt x="39966" y="16058"/>
                </a:cubicBezTo>
                <a:close/>
                <a:moveTo>
                  <a:pt x="63812" y="16834"/>
                </a:moveTo>
                <a:cubicBezTo>
                  <a:pt x="63812" y="16871"/>
                  <a:pt x="63812" y="16908"/>
                  <a:pt x="63775" y="16945"/>
                </a:cubicBezTo>
                <a:cubicBezTo>
                  <a:pt x="63775" y="16908"/>
                  <a:pt x="63812" y="16871"/>
                  <a:pt x="63812" y="16834"/>
                </a:cubicBezTo>
                <a:close/>
                <a:moveTo>
                  <a:pt x="15011" y="17943"/>
                </a:moveTo>
                <a:lnTo>
                  <a:pt x="15085" y="18905"/>
                </a:lnTo>
                <a:cubicBezTo>
                  <a:pt x="15085" y="19016"/>
                  <a:pt x="15122" y="19090"/>
                  <a:pt x="15122" y="19200"/>
                </a:cubicBezTo>
                <a:cubicBezTo>
                  <a:pt x="15048" y="19348"/>
                  <a:pt x="14900" y="19533"/>
                  <a:pt x="14752" y="19644"/>
                </a:cubicBezTo>
                <a:cubicBezTo>
                  <a:pt x="14678" y="19718"/>
                  <a:pt x="14567" y="19792"/>
                  <a:pt x="14456" y="19866"/>
                </a:cubicBezTo>
                <a:cubicBezTo>
                  <a:pt x="14493" y="19792"/>
                  <a:pt x="14493" y="19755"/>
                  <a:pt x="14530" y="19681"/>
                </a:cubicBezTo>
                <a:lnTo>
                  <a:pt x="14530" y="19607"/>
                </a:lnTo>
                <a:cubicBezTo>
                  <a:pt x="14604" y="19385"/>
                  <a:pt x="14678" y="19127"/>
                  <a:pt x="14752" y="18868"/>
                </a:cubicBezTo>
                <a:lnTo>
                  <a:pt x="15011" y="17943"/>
                </a:lnTo>
                <a:close/>
                <a:moveTo>
                  <a:pt x="13972" y="22269"/>
                </a:moveTo>
                <a:cubicBezTo>
                  <a:pt x="13972" y="22269"/>
                  <a:pt x="13973" y="22269"/>
                  <a:pt x="13976" y="22269"/>
                </a:cubicBezTo>
                <a:cubicBezTo>
                  <a:pt x="13973" y="22269"/>
                  <a:pt x="13972" y="22269"/>
                  <a:pt x="13972" y="22269"/>
                </a:cubicBezTo>
                <a:close/>
                <a:moveTo>
                  <a:pt x="47188" y="22559"/>
                </a:moveTo>
                <a:cubicBezTo>
                  <a:pt x="47180" y="22559"/>
                  <a:pt x="47175" y="22561"/>
                  <a:pt x="47175" y="22565"/>
                </a:cubicBezTo>
                <a:cubicBezTo>
                  <a:pt x="47175" y="22561"/>
                  <a:pt x="47180" y="22559"/>
                  <a:pt x="47188" y="22559"/>
                </a:cubicBezTo>
                <a:close/>
                <a:moveTo>
                  <a:pt x="66733" y="24044"/>
                </a:moveTo>
                <a:cubicBezTo>
                  <a:pt x="66729" y="24044"/>
                  <a:pt x="66727" y="24047"/>
                  <a:pt x="66727" y="24053"/>
                </a:cubicBezTo>
                <a:lnTo>
                  <a:pt x="66727" y="24053"/>
                </a:lnTo>
                <a:cubicBezTo>
                  <a:pt x="66727" y="24047"/>
                  <a:pt x="66729" y="24044"/>
                  <a:pt x="66733" y="24044"/>
                </a:cubicBezTo>
                <a:close/>
                <a:moveTo>
                  <a:pt x="48137" y="7333"/>
                </a:moveTo>
                <a:lnTo>
                  <a:pt x="48137" y="7333"/>
                </a:lnTo>
                <a:cubicBezTo>
                  <a:pt x="47767" y="7629"/>
                  <a:pt x="47471" y="7998"/>
                  <a:pt x="47175" y="8331"/>
                </a:cubicBezTo>
                <a:cubicBezTo>
                  <a:pt x="46695" y="8997"/>
                  <a:pt x="46362" y="9662"/>
                  <a:pt x="46029" y="10291"/>
                </a:cubicBezTo>
                <a:cubicBezTo>
                  <a:pt x="45364" y="11548"/>
                  <a:pt x="44957" y="12657"/>
                  <a:pt x="44403" y="13470"/>
                </a:cubicBezTo>
                <a:cubicBezTo>
                  <a:pt x="43848" y="14283"/>
                  <a:pt x="43219" y="14764"/>
                  <a:pt x="42776" y="15023"/>
                </a:cubicBezTo>
                <a:cubicBezTo>
                  <a:pt x="42332" y="15319"/>
                  <a:pt x="42073" y="15392"/>
                  <a:pt x="42073" y="15392"/>
                </a:cubicBezTo>
                <a:cubicBezTo>
                  <a:pt x="42073" y="15392"/>
                  <a:pt x="42332" y="15319"/>
                  <a:pt x="42776" y="15097"/>
                </a:cubicBezTo>
                <a:cubicBezTo>
                  <a:pt x="43256" y="14838"/>
                  <a:pt x="43885" y="14394"/>
                  <a:pt x="44476" y="13581"/>
                </a:cubicBezTo>
                <a:cubicBezTo>
                  <a:pt x="44772" y="13211"/>
                  <a:pt x="45068" y="12731"/>
                  <a:pt x="45364" y="12213"/>
                </a:cubicBezTo>
                <a:cubicBezTo>
                  <a:pt x="45623" y="11658"/>
                  <a:pt x="45918" y="11067"/>
                  <a:pt x="46251" y="10475"/>
                </a:cubicBezTo>
                <a:cubicBezTo>
                  <a:pt x="46621" y="9884"/>
                  <a:pt x="46990" y="9218"/>
                  <a:pt x="47471" y="8627"/>
                </a:cubicBezTo>
                <a:cubicBezTo>
                  <a:pt x="47767" y="8220"/>
                  <a:pt x="48137" y="7887"/>
                  <a:pt x="48506" y="7592"/>
                </a:cubicBezTo>
                <a:lnTo>
                  <a:pt x="48506" y="7592"/>
                </a:lnTo>
                <a:cubicBezTo>
                  <a:pt x="48211" y="7961"/>
                  <a:pt x="47989" y="8331"/>
                  <a:pt x="47767" y="8701"/>
                </a:cubicBezTo>
                <a:cubicBezTo>
                  <a:pt x="47434" y="9329"/>
                  <a:pt x="47138" y="9958"/>
                  <a:pt x="46917" y="10512"/>
                </a:cubicBezTo>
                <a:cubicBezTo>
                  <a:pt x="46473" y="11658"/>
                  <a:pt x="46103" y="12657"/>
                  <a:pt x="45697" y="13433"/>
                </a:cubicBezTo>
                <a:cubicBezTo>
                  <a:pt x="45290" y="14209"/>
                  <a:pt x="44883" y="14764"/>
                  <a:pt x="44587" y="15097"/>
                </a:cubicBezTo>
                <a:cubicBezTo>
                  <a:pt x="44255" y="15429"/>
                  <a:pt x="44070" y="15577"/>
                  <a:pt x="44070" y="15577"/>
                </a:cubicBezTo>
                <a:cubicBezTo>
                  <a:pt x="44070" y="15577"/>
                  <a:pt x="44255" y="15429"/>
                  <a:pt x="44587" y="15134"/>
                </a:cubicBezTo>
                <a:cubicBezTo>
                  <a:pt x="44920" y="14838"/>
                  <a:pt x="45364" y="14320"/>
                  <a:pt x="45807" y="13544"/>
                </a:cubicBezTo>
                <a:cubicBezTo>
                  <a:pt x="46251" y="12805"/>
                  <a:pt x="46658" y="11806"/>
                  <a:pt x="47175" y="10697"/>
                </a:cubicBezTo>
                <a:cubicBezTo>
                  <a:pt x="47434" y="10106"/>
                  <a:pt x="47730" y="9514"/>
                  <a:pt x="48063" y="8923"/>
                </a:cubicBezTo>
                <a:cubicBezTo>
                  <a:pt x="48284" y="8590"/>
                  <a:pt x="48506" y="8294"/>
                  <a:pt x="48765" y="7961"/>
                </a:cubicBezTo>
                <a:lnTo>
                  <a:pt x="48765" y="7961"/>
                </a:lnTo>
                <a:cubicBezTo>
                  <a:pt x="48358" y="8627"/>
                  <a:pt x="48137" y="9292"/>
                  <a:pt x="47915" y="9921"/>
                </a:cubicBezTo>
                <a:cubicBezTo>
                  <a:pt x="47693" y="10586"/>
                  <a:pt x="47545" y="11252"/>
                  <a:pt x="47360" y="11843"/>
                </a:cubicBezTo>
                <a:cubicBezTo>
                  <a:pt x="47027" y="13063"/>
                  <a:pt x="46658" y="14099"/>
                  <a:pt x="46214" y="14838"/>
                </a:cubicBezTo>
                <a:cubicBezTo>
                  <a:pt x="45733" y="15614"/>
                  <a:pt x="45179" y="16021"/>
                  <a:pt x="44772" y="16280"/>
                </a:cubicBezTo>
                <a:cubicBezTo>
                  <a:pt x="44366" y="16502"/>
                  <a:pt x="44144" y="16613"/>
                  <a:pt x="44144" y="16613"/>
                </a:cubicBezTo>
                <a:cubicBezTo>
                  <a:pt x="44144" y="16613"/>
                  <a:pt x="44366" y="16539"/>
                  <a:pt x="44772" y="16317"/>
                </a:cubicBezTo>
                <a:cubicBezTo>
                  <a:pt x="45179" y="16095"/>
                  <a:pt x="45770" y="15725"/>
                  <a:pt x="46288" y="14986"/>
                </a:cubicBezTo>
                <a:cubicBezTo>
                  <a:pt x="46843" y="14246"/>
                  <a:pt x="47249" y="13211"/>
                  <a:pt x="47619" y="11991"/>
                </a:cubicBezTo>
                <a:cubicBezTo>
                  <a:pt x="47841" y="11400"/>
                  <a:pt x="48026" y="10734"/>
                  <a:pt x="48247" y="10069"/>
                </a:cubicBezTo>
                <a:cubicBezTo>
                  <a:pt x="48321" y="9884"/>
                  <a:pt x="48395" y="9662"/>
                  <a:pt x="48506" y="9477"/>
                </a:cubicBezTo>
                <a:lnTo>
                  <a:pt x="48506" y="9477"/>
                </a:lnTo>
                <a:cubicBezTo>
                  <a:pt x="48469" y="9551"/>
                  <a:pt x="48469" y="9625"/>
                  <a:pt x="48432" y="9736"/>
                </a:cubicBezTo>
                <a:cubicBezTo>
                  <a:pt x="48358" y="10180"/>
                  <a:pt x="48321" y="10623"/>
                  <a:pt x="48284" y="11067"/>
                </a:cubicBezTo>
                <a:cubicBezTo>
                  <a:pt x="48211" y="11917"/>
                  <a:pt x="48174" y="12731"/>
                  <a:pt x="48063" y="13507"/>
                </a:cubicBezTo>
                <a:cubicBezTo>
                  <a:pt x="47989" y="14246"/>
                  <a:pt x="47804" y="14912"/>
                  <a:pt x="47471" y="15466"/>
                </a:cubicBezTo>
                <a:cubicBezTo>
                  <a:pt x="47138" y="16021"/>
                  <a:pt x="46732" y="16465"/>
                  <a:pt x="46325" y="16797"/>
                </a:cubicBezTo>
                <a:cubicBezTo>
                  <a:pt x="45512" y="17500"/>
                  <a:pt x="44698" y="17833"/>
                  <a:pt x="44144" y="17943"/>
                </a:cubicBezTo>
                <a:cubicBezTo>
                  <a:pt x="43589" y="18054"/>
                  <a:pt x="43293" y="18054"/>
                  <a:pt x="43293" y="18054"/>
                </a:cubicBezTo>
                <a:cubicBezTo>
                  <a:pt x="43293" y="18054"/>
                  <a:pt x="43341" y="18060"/>
                  <a:pt x="43433" y="18060"/>
                </a:cubicBezTo>
                <a:cubicBezTo>
                  <a:pt x="43571" y="18060"/>
                  <a:pt x="43811" y="18047"/>
                  <a:pt x="44144" y="17980"/>
                </a:cubicBezTo>
                <a:cubicBezTo>
                  <a:pt x="44698" y="17906"/>
                  <a:pt x="45512" y="17611"/>
                  <a:pt x="46362" y="16945"/>
                </a:cubicBezTo>
                <a:cubicBezTo>
                  <a:pt x="46806" y="16613"/>
                  <a:pt x="47249" y="16206"/>
                  <a:pt x="47619" y="15651"/>
                </a:cubicBezTo>
                <a:cubicBezTo>
                  <a:pt x="47804" y="15356"/>
                  <a:pt x="47952" y="15060"/>
                  <a:pt x="48100" y="14690"/>
                </a:cubicBezTo>
                <a:cubicBezTo>
                  <a:pt x="48211" y="14357"/>
                  <a:pt x="48284" y="13988"/>
                  <a:pt x="48358" y="13581"/>
                </a:cubicBezTo>
                <a:cubicBezTo>
                  <a:pt x="48506" y="12842"/>
                  <a:pt x="48580" y="11991"/>
                  <a:pt x="48654" y="11141"/>
                </a:cubicBezTo>
                <a:cubicBezTo>
                  <a:pt x="48691" y="10734"/>
                  <a:pt x="48728" y="10327"/>
                  <a:pt x="48839" y="9958"/>
                </a:cubicBezTo>
                <a:cubicBezTo>
                  <a:pt x="48839" y="9958"/>
                  <a:pt x="48839" y="9995"/>
                  <a:pt x="48839" y="10032"/>
                </a:cubicBezTo>
                <a:cubicBezTo>
                  <a:pt x="48839" y="10217"/>
                  <a:pt x="48839" y="10401"/>
                  <a:pt x="48876" y="10586"/>
                </a:cubicBezTo>
                <a:cubicBezTo>
                  <a:pt x="48876" y="10771"/>
                  <a:pt x="48913" y="10956"/>
                  <a:pt x="48913" y="11141"/>
                </a:cubicBezTo>
                <a:cubicBezTo>
                  <a:pt x="48950" y="11621"/>
                  <a:pt x="48987" y="12139"/>
                  <a:pt x="49024" y="12657"/>
                </a:cubicBezTo>
                <a:cubicBezTo>
                  <a:pt x="49024" y="12805"/>
                  <a:pt x="49024" y="12952"/>
                  <a:pt x="49024" y="13100"/>
                </a:cubicBezTo>
                <a:cubicBezTo>
                  <a:pt x="49024" y="13359"/>
                  <a:pt x="49024" y="13581"/>
                  <a:pt x="49024" y="13803"/>
                </a:cubicBezTo>
                <a:cubicBezTo>
                  <a:pt x="48987" y="14579"/>
                  <a:pt x="48839" y="15245"/>
                  <a:pt x="48580" y="15799"/>
                </a:cubicBezTo>
                <a:cubicBezTo>
                  <a:pt x="48543" y="15984"/>
                  <a:pt x="48432" y="16132"/>
                  <a:pt x="48358" y="16280"/>
                </a:cubicBezTo>
                <a:cubicBezTo>
                  <a:pt x="48100" y="16760"/>
                  <a:pt x="47767" y="17204"/>
                  <a:pt x="47323" y="17611"/>
                </a:cubicBezTo>
                <a:cubicBezTo>
                  <a:pt x="47027" y="17870"/>
                  <a:pt x="46695" y="18128"/>
                  <a:pt x="46399" y="18350"/>
                </a:cubicBezTo>
                <a:cubicBezTo>
                  <a:pt x="46103" y="18572"/>
                  <a:pt x="45770" y="18757"/>
                  <a:pt x="45475" y="18868"/>
                </a:cubicBezTo>
                <a:cubicBezTo>
                  <a:pt x="45068" y="19053"/>
                  <a:pt x="44550" y="19200"/>
                  <a:pt x="44033" y="19311"/>
                </a:cubicBezTo>
                <a:cubicBezTo>
                  <a:pt x="43848" y="19311"/>
                  <a:pt x="43663" y="19348"/>
                  <a:pt x="43478" y="19385"/>
                </a:cubicBezTo>
                <a:cubicBezTo>
                  <a:pt x="43225" y="19403"/>
                  <a:pt x="42979" y="19412"/>
                  <a:pt x="42742" y="19412"/>
                </a:cubicBezTo>
                <a:cubicBezTo>
                  <a:pt x="41527" y="19412"/>
                  <a:pt x="40536" y="19195"/>
                  <a:pt x="39855" y="18979"/>
                </a:cubicBezTo>
                <a:cubicBezTo>
                  <a:pt x="39042" y="18720"/>
                  <a:pt x="38265" y="18350"/>
                  <a:pt x="37637" y="17870"/>
                </a:cubicBezTo>
                <a:cubicBezTo>
                  <a:pt x="37230" y="17611"/>
                  <a:pt x="37008" y="17389"/>
                  <a:pt x="36934" y="17315"/>
                </a:cubicBezTo>
                <a:cubicBezTo>
                  <a:pt x="36934" y="17278"/>
                  <a:pt x="36897" y="17278"/>
                  <a:pt x="36897" y="17278"/>
                </a:cubicBezTo>
                <a:cubicBezTo>
                  <a:pt x="36897" y="17278"/>
                  <a:pt x="36861" y="17241"/>
                  <a:pt x="36861" y="17241"/>
                </a:cubicBezTo>
                <a:lnTo>
                  <a:pt x="36787" y="17241"/>
                </a:lnTo>
                <a:cubicBezTo>
                  <a:pt x="36750" y="17241"/>
                  <a:pt x="36676" y="17315"/>
                  <a:pt x="36676" y="17389"/>
                </a:cubicBezTo>
                <a:cubicBezTo>
                  <a:pt x="36676" y="17426"/>
                  <a:pt x="36713" y="17463"/>
                  <a:pt x="36750" y="17463"/>
                </a:cubicBezTo>
                <a:lnTo>
                  <a:pt x="36750" y="17500"/>
                </a:lnTo>
                <a:cubicBezTo>
                  <a:pt x="36824" y="17574"/>
                  <a:pt x="37008" y="17833"/>
                  <a:pt x="37378" y="18165"/>
                </a:cubicBezTo>
                <a:cubicBezTo>
                  <a:pt x="37822" y="18572"/>
                  <a:pt x="38561" y="19127"/>
                  <a:pt x="39633" y="19570"/>
                </a:cubicBezTo>
                <a:cubicBezTo>
                  <a:pt x="40415" y="19910"/>
                  <a:pt x="41635" y="20281"/>
                  <a:pt x="43120" y="20281"/>
                </a:cubicBezTo>
                <a:cubicBezTo>
                  <a:pt x="43250" y="20281"/>
                  <a:pt x="43381" y="20279"/>
                  <a:pt x="43515" y="20273"/>
                </a:cubicBezTo>
                <a:cubicBezTo>
                  <a:pt x="44403" y="20236"/>
                  <a:pt x="45179" y="20088"/>
                  <a:pt x="45881" y="19792"/>
                </a:cubicBezTo>
                <a:cubicBezTo>
                  <a:pt x="46214" y="19644"/>
                  <a:pt x="46584" y="19459"/>
                  <a:pt x="47027" y="19164"/>
                </a:cubicBezTo>
                <a:cubicBezTo>
                  <a:pt x="47397" y="18905"/>
                  <a:pt x="47730" y="18646"/>
                  <a:pt x="48026" y="18350"/>
                </a:cubicBezTo>
                <a:cubicBezTo>
                  <a:pt x="48617" y="17796"/>
                  <a:pt x="49098" y="17167"/>
                  <a:pt x="49394" y="16502"/>
                </a:cubicBezTo>
                <a:cubicBezTo>
                  <a:pt x="49431" y="16391"/>
                  <a:pt x="49504" y="16280"/>
                  <a:pt x="49541" y="16206"/>
                </a:cubicBezTo>
                <a:cubicBezTo>
                  <a:pt x="49800" y="15503"/>
                  <a:pt x="49948" y="14690"/>
                  <a:pt x="49948" y="13803"/>
                </a:cubicBezTo>
                <a:cubicBezTo>
                  <a:pt x="49948" y="13655"/>
                  <a:pt x="49948" y="13507"/>
                  <a:pt x="49911" y="13322"/>
                </a:cubicBezTo>
                <a:lnTo>
                  <a:pt x="49911" y="13322"/>
                </a:lnTo>
                <a:cubicBezTo>
                  <a:pt x="50429" y="13433"/>
                  <a:pt x="50983" y="13655"/>
                  <a:pt x="51612" y="13914"/>
                </a:cubicBezTo>
                <a:cubicBezTo>
                  <a:pt x="51871" y="14025"/>
                  <a:pt x="52166" y="14172"/>
                  <a:pt x="52462" y="14283"/>
                </a:cubicBezTo>
                <a:cubicBezTo>
                  <a:pt x="53386" y="14727"/>
                  <a:pt x="54459" y="15208"/>
                  <a:pt x="55642" y="15540"/>
                </a:cubicBezTo>
                <a:cubicBezTo>
                  <a:pt x="56907" y="15943"/>
                  <a:pt x="58083" y="16144"/>
                  <a:pt x="59152" y="16144"/>
                </a:cubicBezTo>
                <a:cubicBezTo>
                  <a:pt x="59457" y="16144"/>
                  <a:pt x="59754" y="16128"/>
                  <a:pt x="60041" y="16095"/>
                </a:cubicBezTo>
                <a:cubicBezTo>
                  <a:pt x="60073" y="16095"/>
                  <a:pt x="60097" y="16095"/>
                  <a:pt x="60121" y="16092"/>
                </a:cubicBezTo>
                <a:lnTo>
                  <a:pt x="60121" y="16092"/>
                </a:lnTo>
                <a:cubicBezTo>
                  <a:pt x="60048" y="16115"/>
                  <a:pt x="59981" y="16132"/>
                  <a:pt x="59930" y="16132"/>
                </a:cubicBezTo>
                <a:cubicBezTo>
                  <a:pt x="59331" y="16262"/>
                  <a:pt x="58749" y="16314"/>
                  <a:pt x="58196" y="16314"/>
                </a:cubicBezTo>
                <a:cubicBezTo>
                  <a:pt x="57180" y="16314"/>
                  <a:pt x="56260" y="16139"/>
                  <a:pt x="55494" y="15947"/>
                </a:cubicBezTo>
                <a:cubicBezTo>
                  <a:pt x="54274" y="15651"/>
                  <a:pt x="53349" y="15392"/>
                  <a:pt x="52721" y="15245"/>
                </a:cubicBezTo>
                <a:cubicBezTo>
                  <a:pt x="52388" y="15171"/>
                  <a:pt x="52129" y="15097"/>
                  <a:pt x="51982" y="15060"/>
                </a:cubicBezTo>
                <a:lnTo>
                  <a:pt x="51797" y="15060"/>
                </a:lnTo>
                <a:cubicBezTo>
                  <a:pt x="51834" y="15060"/>
                  <a:pt x="51908" y="15060"/>
                  <a:pt x="51982" y="15097"/>
                </a:cubicBezTo>
                <a:cubicBezTo>
                  <a:pt x="52129" y="15134"/>
                  <a:pt x="52388" y="15171"/>
                  <a:pt x="52684" y="15282"/>
                </a:cubicBezTo>
                <a:cubicBezTo>
                  <a:pt x="53312" y="15429"/>
                  <a:pt x="54200" y="15762"/>
                  <a:pt x="55383" y="16095"/>
                </a:cubicBezTo>
                <a:cubicBezTo>
                  <a:pt x="55974" y="16243"/>
                  <a:pt x="56677" y="16428"/>
                  <a:pt x="57416" y="16502"/>
                </a:cubicBezTo>
                <a:cubicBezTo>
                  <a:pt x="57777" y="16553"/>
                  <a:pt x="58145" y="16581"/>
                  <a:pt x="58525" y="16581"/>
                </a:cubicBezTo>
                <a:cubicBezTo>
                  <a:pt x="58963" y="16581"/>
                  <a:pt x="59418" y="16544"/>
                  <a:pt x="59893" y="16465"/>
                </a:cubicBezTo>
                <a:cubicBezTo>
                  <a:pt x="60707" y="16317"/>
                  <a:pt x="61520" y="16058"/>
                  <a:pt x="62296" y="15614"/>
                </a:cubicBezTo>
                <a:lnTo>
                  <a:pt x="62296" y="15614"/>
                </a:lnTo>
                <a:cubicBezTo>
                  <a:pt x="62112" y="15725"/>
                  <a:pt x="61927" y="15873"/>
                  <a:pt x="61779" y="15947"/>
                </a:cubicBezTo>
                <a:lnTo>
                  <a:pt x="61002" y="16465"/>
                </a:lnTo>
                <a:cubicBezTo>
                  <a:pt x="60781" y="16576"/>
                  <a:pt x="60559" y="16613"/>
                  <a:pt x="60374" y="16686"/>
                </a:cubicBezTo>
                <a:cubicBezTo>
                  <a:pt x="60041" y="16760"/>
                  <a:pt x="59782" y="16871"/>
                  <a:pt x="59561" y="16908"/>
                </a:cubicBezTo>
                <a:cubicBezTo>
                  <a:pt x="58835" y="17082"/>
                  <a:pt x="58133" y="17143"/>
                  <a:pt x="57471" y="17143"/>
                </a:cubicBezTo>
                <a:cubicBezTo>
                  <a:pt x="57289" y="17143"/>
                  <a:pt x="57111" y="17138"/>
                  <a:pt x="56936" y="17130"/>
                </a:cubicBezTo>
                <a:cubicBezTo>
                  <a:pt x="56122" y="17130"/>
                  <a:pt x="55346" y="17019"/>
                  <a:pt x="54680" y="16945"/>
                </a:cubicBezTo>
                <a:lnTo>
                  <a:pt x="52869" y="16686"/>
                </a:lnTo>
                <a:lnTo>
                  <a:pt x="52129" y="16576"/>
                </a:lnTo>
                <a:cubicBezTo>
                  <a:pt x="52019" y="16576"/>
                  <a:pt x="51908" y="16539"/>
                  <a:pt x="51797" y="16539"/>
                </a:cubicBezTo>
                <a:cubicBezTo>
                  <a:pt x="51723" y="16502"/>
                  <a:pt x="51612" y="16502"/>
                  <a:pt x="51538" y="16465"/>
                </a:cubicBezTo>
                <a:cubicBezTo>
                  <a:pt x="51168" y="16354"/>
                  <a:pt x="50909" y="16280"/>
                  <a:pt x="50725" y="16243"/>
                </a:cubicBezTo>
                <a:lnTo>
                  <a:pt x="50725" y="16243"/>
                </a:lnTo>
                <a:cubicBezTo>
                  <a:pt x="50909" y="16280"/>
                  <a:pt x="51168" y="16391"/>
                  <a:pt x="51501" y="16502"/>
                </a:cubicBezTo>
                <a:cubicBezTo>
                  <a:pt x="51575" y="16539"/>
                  <a:pt x="51649" y="16539"/>
                  <a:pt x="51760" y="16576"/>
                </a:cubicBezTo>
                <a:cubicBezTo>
                  <a:pt x="51871" y="16613"/>
                  <a:pt x="51982" y="16613"/>
                  <a:pt x="52092" y="16649"/>
                </a:cubicBezTo>
                <a:lnTo>
                  <a:pt x="52795" y="16760"/>
                </a:lnTo>
                <a:lnTo>
                  <a:pt x="54569" y="17093"/>
                </a:lnTo>
                <a:cubicBezTo>
                  <a:pt x="55272" y="17204"/>
                  <a:pt x="56011" y="17315"/>
                  <a:pt x="56862" y="17352"/>
                </a:cubicBezTo>
                <a:cubicBezTo>
                  <a:pt x="57124" y="17363"/>
                  <a:pt x="57394" y="17371"/>
                  <a:pt x="57671" y="17371"/>
                </a:cubicBezTo>
                <a:cubicBezTo>
                  <a:pt x="58290" y="17371"/>
                  <a:pt x="58945" y="17332"/>
                  <a:pt x="59634" y="17204"/>
                </a:cubicBezTo>
                <a:cubicBezTo>
                  <a:pt x="60596" y="17019"/>
                  <a:pt x="61631" y="16723"/>
                  <a:pt x="62629" y="16206"/>
                </a:cubicBezTo>
                <a:cubicBezTo>
                  <a:pt x="62703" y="16169"/>
                  <a:pt x="62777" y="16132"/>
                  <a:pt x="62814" y="16095"/>
                </a:cubicBezTo>
                <a:lnTo>
                  <a:pt x="62814" y="16095"/>
                </a:lnTo>
                <a:cubicBezTo>
                  <a:pt x="62703" y="16206"/>
                  <a:pt x="62555" y="16317"/>
                  <a:pt x="62444" y="16428"/>
                </a:cubicBezTo>
                <a:cubicBezTo>
                  <a:pt x="61594" y="17167"/>
                  <a:pt x="60596" y="17611"/>
                  <a:pt x="59634" y="17870"/>
                </a:cubicBezTo>
                <a:cubicBezTo>
                  <a:pt x="58673" y="18091"/>
                  <a:pt x="57749" y="18202"/>
                  <a:pt x="56899" y="18239"/>
                </a:cubicBezTo>
                <a:cubicBezTo>
                  <a:pt x="56546" y="18255"/>
                  <a:pt x="56201" y="18264"/>
                  <a:pt x="55866" y="18264"/>
                </a:cubicBezTo>
                <a:cubicBezTo>
                  <a:pt x="55394" y="18264"/>
                  <a:pt x="54944" y="18246"/>
                  <a:pt x="54533" y="18202"/>
                </a:cubicBezTo>
                <a:cubicBezTo>
                  <a:pt x="53830" y="18165"/>
                  <a:pt x="53202" y="18091"/>
                  <a:pt x="52647" y="18054"/>
                </a:cubicBezTo>
                <a:cubicBezTo>
                  <a:pt x="52092" y="17980"/>
                  <a:pt x="51649" y="17943"/>
                  <a:pt x="51279" y="17870"/>
                </a:cubicBezTo>
                <a:cubicBezTo>
                  <a:pt x="50540" y="17722"/>
                  <a:pt x="50133" y="17574"/>
                  <a:pt x="50133" y="17574"/>
                </a:cubicBezTo>
                <a:lnTo>
                  <a:pt x="50133" y="17574"/>
                </a:lnTo>
                <a:cubicBezTo>
                  <a:pt x="50133" y="17574"/>
                  <a:pt x="50503" y="17722"/>
                  <a:pt x="51242" y="17906"/>
                </a:cubicBezTo>
                <a:cubicBezTo>
                  <a:pt x="51575" y="17980"/>
                  <a:pt x="52055" y="18054"/>
                  <a:pt x="52573" y="18128"/>
                </a:cubicBezTo>
                <a:cubicBezTo>
                  <a:pt x="53128" y="18202"/>
                  <a:pt x="53756" y="18313"/>
                  <a:pt x="54459" y="18350"/>
                </a:cubicBezTo>
                <a:cubicBezTo>
                  <a:pt x="55161" y="18424"/>
                  <a:pt x="55937" y="18498"/>
                  <a:pt x="56825" y="18498"/>
                </a:cubicBezTo>
                <a:cubicBezTo>
                  <a:pt x="57675" y="18461"/>
                  <a:pt x="58636" y="18387"/>
                  <a:pt x="59634" y="18165"/>
                </a:cubicBezTo>
                <a:cubicBezTo>
                  <a:pt x="60633" y="17943"/>
                  <a:pt x="61705" y="17537"/>
                  <a:pt x="62629" y="16760"/>
                </a:cubicBezTo>
                <a:cubicBezTo>
                  <a:pt x="62703" y="16723"/>
                  <a:pt x="62777" y="16649"/>
                  <a:pt x="62851" y="16576"/>
                </a:cubicBezTo>
                <a:lnTo>
                  <a:pt x="62851" y="16576"/>
                </a:lnTo>
                <a:cubicBezTo>
                  <a:pt x="62629" y="16834"/>
                  <a:pt x="62407" y="17019"/>
                  <a:pt x="62185" y="17241"/>
                </a:cubicBezTo>
                <a:cubicBezTo>
                  <a:pt x="61298" y="17980"/>
                  <a:pt x="60263" y="18461"/>
                  <a:pt x="59302" y="18831"/>
                </a:cubicBezTo>
                <a:cubicBezTo>
                  <a:pt x="57305" y="19496"/>
                  <a:pt x="55494" y="19755"/>
                  <a:pt x="54015" y="19866"/>
                </a:cubicBezTo>
                <a:cubicBezTo>
                  <a:pt x="53744" y="19880"/>
                  <a:pt x="53483" y="19886"/>
                  <a:pt x="53235" y="19886"/>
                </a:cubicBezTo>
                <a:cubicBezTo>
                  <a:pt x="52128" y="19886"/>
                  <a:pt x="51248" y="19765"/>
                  <a:pt x="50614" y="19644"/>
                </a:cubicBezTo>
                <a:cubicBezTo>
                  <a:pt x="49837" y="19496"/>
                  <a:pt x="49431" y="19385"/>
                  <a:pt x="49431" y="19385"/>
                </a:cubicBezTo>
                <a:lnTo>
                  <a:pt x="49431" y="19385"/>
                </a:lnTo>
                <a:cubicBezTo>
                  <a:pt x="49431" y="19385"/>
                  <a:pt x="49800" y="19533"/>
                  <a:pt x="50577" y="19681"/>
                </a:cubicBezTo>
                <a:cubicBezTo>
                  <a:pt x="51261" y="19818"/>
                  <a:pt x="52292" y="20018"/>
                  <a:pt x="53614" y="20018"/>
                </a:cubicBezTo>
                <a:cubicBezTo>
                  <a:pt x="53721" y="20018"/>
                  <a:pt x="53830" y="20017"/>
                  <a:pt x="53941" y="20014"/>
                </a:cubicBezTo>
                <a:cubicBezTo>
                  <a:pt x="55457" y="19977"/>
                  <a:pt x="57268" y="19792"/>
                  <a:pt x="59302" y="19127"/>
                </a:cubicBezTo>
                <a:cubicBezTo>
                  <a:pt x="60337" y="18794"/>
                  <a:pt x="61409" y="18350"/>
                  <a:pt x="62370" y="17574"/>
                </a:cubicBezTo>
                <a:cubicBezTo>
                  <a:pt x="62555" y="17426"/>
                  <a:pt x="62740" y="17241"/>
                  <a:pt x="62925" y="17093"/>
                </a:cubicBezTo>
                <a:lnTo>
                  <a:pt x="62925" y="17093"/>
                </a:lnTo>
                <a:cubicBezTo>
                  <a:pt x="62629" y="17463"/>
                  <a:pt x="62259" y="17759"/>
                  <a:pt x="61890" y="18054"/>
                </a:cubicBezTo>
                <a:cubicBezTo>
                  <a:pt x="60855" y="18794"/>
                  <a:pt x="59856" y="19385"/>
                  <a:pt x="58858" y="19903"/>
                </a:cubicBezTo>
                <a:cubicBezTo>
                  <a:pt x="57860" y="20384"/>
                  <a:pt x="56862" y="20642"/>
                  <a:pt x="55937" y="20827"/>
                </a:cubicBezTo>
                <a:cubicBezTo>
                  <a:pt x="55013" y="21012"/>
                  <a:pt x="54126" y="21123"/>
                  <a:pt x="53349" y="21160"/>
                </a:cubicBezTo>
                <a:cubicBezTo>
                  <a:pt x="52555" y="21215"/>
                  <a:pt x="51852" y="21234"/>
                  <a:pt x="51247" y="21234"/>
                </a:cubicBezTo>
                <a:cubicBezTo>
                  <a:pt x="50641" y="21234"/>
                  <a:pt x="50133" y="21215"/>
                  <a:pt x="49726" y="21197"/>
                </a:cubicBezTo>
                <a:cubicBezTo>
                  <a:pt x="48876" y="21123"/>
                  <a:pt x="48432" y="21086"/>
                  <a:pt x="48432" y="21086"/>
                </a:cubicBezTo>
                <a:lnTo>
                  <a:pt x="48432" y="21086"/>
                </a:lnTo>
                <a:cubicBezTo>
                  <a:pt x="48432" y="21086"/>
                  <a:pt x="48876" y="21160"/>
                  <a:pt x="49689" y="21234"/>
                </a:cubicBezTo>
                <a:cubicBezTo>
                  <a:pt x="50353" y="21294"/>
                  <a:pt x="51289" y="21355"/>
                  <a:pt x="52455" y="21355"/>
                </a:cubicBezTo>
                <a:cubicBezTo>
                  <a:pt x="52717" y="21355"/>
                  <a:pt x="52991" y="21352"/>
                  <a:pt x="53276" y="21345"/>
                </a:cubicBezTo>
                <a:cubicBezTo>
                  <a:pt x="54052" y="21308"/>
                  <a:pt x="54939" y="21234"/>
                  <a:pt x="55900" y="21086"/>
                </a:cubicBezTo>
                <a:cubicBezTo>
                  <a:pt x="56825" y="20901"/>
                  <a:pt x="57860" y="20679"/>
                  <a:pt x="58895" y="20199"/>
                </a:cubicBezTo>
                <a:cubicBezTo>
                  <a:pt x="59880" y="19761"/>
                  <a:pt x="60830" y="19215"/>
                  <a:pt x="61814" y="18561"/>
                </a:cubicBezTo>
                <a:lnTo>
                  <a:pt x="61814" y="18561"/>
                </a:lnTo>
                <a:cubicBezTo>
                  <a:pt x="61805" y="18574"/>
                  <a:pt x="61796" y="18592"/>
                  <a:pt x="61779" y="18609"/>
                </a:cubicBezTo>
                <a:cubicBezTo>
                  <a:pt x="60781" y="19570"/>
                  <a:pt x="59708" y="20310"/>
                  <a:pt x="58636" y="20901"/>
                </a:cubicBezTo>
                <a:cubicBezTo>
                  <a:pt x="56455" y="22084"/>
                  <a:pt x="54311" y="22602"/>
                  <a:pt x="52610" y="22824"/>
                </a:cubicBezTo>
                <a:cubicBezTo>
                  <a:pt x="51860" y="22917"/>
                  <a:pt x="51183" y="22952"/>
                  <a:pt x="50581" y="22952"/>
                </a:cubicBezTo>
                <a:cubicBezTo>
                  <a:pt x="49758" y="22952"/>
                  <a:pt x="49077" y="22888"/>
                  <a:pt x="48543" y="22824"/>
                </a:cubicBezTo>
                <a:cubicBezTo>
                  <a:pt x="47750" y="22691"/>
                  <a:pt x="47281" y="22559"/>
                  <a:pt x="47191" y="22559"/>
                </a:cubicBezTo>
                <a:cubicBezTo>
                  <a:pt x="47190" y="22559"/>
                  <a:pt x="47189" y="22559"/>
                  <a:pt x="47188" y="22559"/>
                </a:cubicBezTo>
                <a:lnTo>
                  <a:pt x="47188" y="22559"/>
                </a:lnTo>
                <a:cubicBezTo>
                  <a:pt x="47189" y="22559"/>
                  <a:pt x="47189" y="22559"/>
                  <a:pt x="47190" y="22559"/>
                </a:cubicBezTo>
                <a:cubicBezTo>
                  <a:pt x="47273" y="22559"/>
                  <a:pt x="47712" y="22695"/>
                  <a:pt x="48506" y="22861"/>
                </a:cubicBezTo>
                <a:cubicBezTo>
                  <a:pt x="49122" y="22959"/>
                  <a:pt x="49919" y="23058"/>
                  <a:pt x="50908" y="23058"/>
                </a:cubicBezTo>
                <a:cubicBezTo>
                  <a:pt x="51402" y="23058"/>
                  <a:pt x="51945" y="23033"/>
                  <a:pt x="52536" y="22971"/>
                </a:cubicBezTo>
                <a:cubicBezTo>
                  <a:pt x="54274" y="22824"/>
                  <a:pt x="56418" y="22343"/>
                  <a:pt x="58673" y="21234"/>
                </a:cubicBezTo>
                <a:cubicBezTo>
                  <a:pt x="59671" y="20716"/>
                  <a:pt x="60670" y="20088"/>
                  <a:pt x="61631" y="19237"/>
                </a:cubicBezTo>
                <a:lnTo>
                  <a:pt x="61631" y="19237"/>
                </a:lnTo>
                <a:cubicBezTo>
                  <a:pt x="60781" y="20236"/>
                  <a:pt x="59856" y="21012"/>
                  <a:pt x="58932" y="21641"/>
                </a:cubicBezTo>
                <a:cubicBezTo>
                  <a:pt x="57934" y="22306"/>
                  <a:pt x="56899" y="22787"/>
                  <a:pt x="55974" y="23193"/>
                </a:cubicBezTo>
                <a:cubicBezTo>
                  <a:pt x="55013" y="23600"/>
                  <a:pt x="54089" y="23896"/>
                  <a:pt x="53276" y="24081"/>
                </a:cubicBezTo>
                <a:cubicBezTo>
                  <a:pt x="52183" y="24348"/>
                  <a:pt x="51217" y="24439"/>
                  <a:pt x="50432" y="24439"/>
                </a:cubicBezTo>
                <a:cubicBezTo>
                  <a:pt x="50022" y="24439"/>
                  <a:pt x="49661" y="24414"/>
                  <a:pt x="49357" y="24376"/>
                </a:cubicBezTo>
                <a:cubicBezTo>
                  <a:pt x="48435" y="24303"/>
                  <a:pt x="47992" y="24192"/>
                  <a:pt x="47989" y="24192"/>
                </a:cubicBezTo>
                <a:lnTo>
                  <a:pt x="47989" y="24192"/>
                </a:lnTo>
                <a:cubicBezTo>
                  <a:pt x="47992" y="24192"/>
                  <a:pt x="48435" y="24303"/>
                  <a:pt x="49320" y="24450"/>
                </a:cubicBezTo>
                <a:cubicBezTo>
                  <a:pt x="49698" y="24482"/>
                  <a:pt x="50157" y="24513"/>
                  <a:pt x="50688" y="24513"/>
                </a:cubicBezTo>
                <a:cubicBezTo>
                  <a:pt x="51402" y="24513"/>
                  <a:pt x="52247" y="24456"/>
                  <a:pt x="53202" y="24265"/>
                </a:cubicBezTo>
                <a:cubicBezTo>
                  <a:pt x="54052" y="24118"/>
                  <a:pt x="54976" y="23822"/>
                  <a:pt x="55937" y="23452"/>
                </a:cubicBezTo>
                <a:cubicBezTo>
                  <a:pt x="56936" y="23082"/>
                  <a:pt x="57971" y="22602"/>
                  <a:pt x="59006" y="21936"/>
                </a:cubicBezTo>
                <a:cubicBezTo>
                  <a:pt x="60041" y="21308"/>
                  <a:pt x="61076" y="20457"/>
                  <a:pt x="62001" y="19385"/>
                </a:cubicBezTo>
                <a:cubicBezTo>
                  <a:pt x="62555" y="18794"/>
                  <a:pt x="62999" y="18128"/>
                  <a:pt x="63479" y="17426"/>
                </a:cubicBezTo>
                <a:lnTo>
                  <a:pt x="63479" y="17426"/>
                </a:lnTo>
                <a:cubicBezTo>
                  <a:pt x="62629" y="18831"/>
                  <a:pt x="61742" y="20162"/>
                  <a:pt x="60744" y="21271"/>
                </a:cubicBezTo>
                <a:cubicBezTo>
                  <a:pt x="59634" y="22528"/>
                  <a:pt x="58377" y="23452"/>
                  <a:pt x="57047" y="24118"/>
                </a:cubicBezTo>
                <a:cubicBezTo>
                  <a:pt x="55753" y="24783"/>
                  <a:pt x="54422" y="25190"/>
                  <a:pt x="53165" y="25412"/>
                </a:cubicBezTo>
                <a:cubicBezTo>
                  <a:pt x="51908" y="25633"/>
                  <a:pt x="50762" y="25707"/>
                  <a:pt x="49689" y="25707"/>
                </a:cubicBezTo>
                <a:cubicBezTo>
                  <a:pt x="47619" y="25670"/>
                  <a:pt x="45992" y="25227"/>
                  <a:pt x="44994" y="24783"/>
                </a:cubicBezTo>
                <a:cubicBezTo>
                  <a:pt x="43959" y="24340"/>
                  <a:pt x="43479" y="24007"/>
                  <a:pt x="43478" y="24007"/>
                </a:cubicBezTo>
                <a:lnTo>
                  <a:pt x="43478" y="24007"/>
                </a:lnTo>
                <a:cubicBezTo>
                  <a:pt x="43479" y="24007"/>
                  <a:pt x="43959" y="24376"/>
                  <a:pt x="44920" y="24820"/>
                </a:cubicBezTo>
                <a:cubicBezTo>
                  <a:pt x="45918" y="25264"/>
                  <a:pt x="47508" y="25781"/>
                  <a:pt x="49615" y="25855"/>
                </a:cubicBezTo>
                <a:cubicBezTo>
                  <a:pt x="49848" y="25864"/>
                  <a:pt x="50088" y="25868"/>
                  <a:pt x="50335" y="25868"/>
                </a:cubicBezTo>
                <a:cubicBezTo>
                  <a:pt x="51186" y="25868"/>
                  <a:pt x="52116" y="25814"/>
                  <a:pt x="53091" y="25670"/>
                </a:cubicBezTo>
                <a:cubicBezTo>
                  <a:pt x="54348" y="25449"/>
                  <a:pt x="55716" y="25079"/>
                  <a:pt x="57083" y="24413"/>
                </a:cubicBezTo>
                <a:cubicBezTo>
                  <a:pt x="57749" y="24118"/>
                  <a:pt x="58451" y="23711"/>
                  <a:pt x="59117" y="23267"/>
                </a:cubicBezTo>
                <a:cubicBezTo>
                  <a:pt x="59745" y="22787"/>
                  <a:pt x="60374" y="22232"/>
                  <a:pt x="60965" y="21604"/>
                </a:cubicBezTo>
                <a:cubicBezTo>
                  <a:pt x="61631" y="20901"/>
                  <a:pt x="62185" y="20162"/>
                  <a:pt x="62740" y="19348"/>
                </a:cubicBezTo>
                <a:lnTo>
                  <a:pt x="62740" y="19348"/>
                </a:lnTo>
                <a:cubicBezTo>
                  <a:pt x="61927" y="20901"/>
                  <a:pt x="60891" y="22232"/>
                  <a:pt x="59708" y="23378"/>
                </a:cubicBezTo>
                <a:cubicBezTo>
                  <a:pt x="59376" y="23711"/>
                  <a:pt x="59006" y="24007"/>
                  <a:pt x="58599" y="24302"/>
                </a:cubicBezTo>
                <a:cubicBezTo>
                  <a:pt x="56862" y="25596"/>
                  <a:pt x="54791" y="26521"/>
                  <a:pt x="52610" y="26890"/>
                </a:cubicBezTo>
                <a:cubicBezTo>
                  <a:pt x="51751" y="27034"/>
                  <a:pt x="50876" y="27115"/>
                  <a:pt x="49985" y="27115"/>
                </a:cubicBezTo>
                <a:cubicBezTo>
                  <a:pt x="49497" y="27115"/>
                  <a:pt x="49004" y="27091"/>
                  <a:pt x="48506" y="27038"/>
                </a:cubicBezTo>
                <a:cubicBezTo>
                  <a:pt x="48137" y="27038"/>
                  <a:pt x="47767" y="27001"/>
                  <a:pt x="47397" y="26927"/>
                </a:cubicBezTo>
                <a:cubicBezTo>
                  <a:pt x="46473" y="26779"/>
                  <a:pt x="45549" y="26558"/>
                  <a:pt x="44624" y="26299"/>
                </a:cubicBezTo>
                <a:cubicBezTo>
                  <a:pt x="41852" y="25412"/>
                  <a:pt x="39966" y="24081"/>
                  <a:pt x="38857" y="23082"/>
                </a:cubicBezTo>
                <a:cubicBezTo>
                  <a:pt x="37489" y="21899"/>
                  <a:pt x="36676" y="20679"/>
                  <a:pt x="36232" y="19866"/>
                </a:cubicBezTo>
                <a:cubicBezTo>
                  <a:pt x="36158" y="19533"/>
                  <a:pt x="36047" y="19237"/>
                  <a:pt x="35973" y="18942"/>
                </a:cubicBezTo>
                <a:lnTo>
                  <a:pt x="35973" y="18942"/>
                </a:lnTo>
                <a:cubicBezTo>
                  <a:pt x="36417" y="19422"/>
                  <a:pt x="36861" y="19903"/>
                  <a:pt x="37304" y="20310"/>
                </a:cubicBezTo>
                <a:cubicBezTo>
                  <a:pt x="37970" y="20975"/>
                  <a:pt x="38635" y="21530"/>
                  <a:pt x="39190" y="21936"/>
                </a:cubicBezTo>
                <a:cubicBezTo>
                  <a:pt x="40299" y="22750"/>
                  <a:pt x="41001" y="23008"/>
                  <a:pt x="41001" y="23008"/>
                </a:cubicBezTo>
                <a:cubicBezTo>
                  <a:pt x="41001" y="23008"/>
                  <a:pt x="40336" y="22676"/>
                  <a:pt x="39301" y="21825"/>
                </a:cubicBezTo>
                <a:cubicBezTo>
                  <a:pt x="38783" y="21382"/>
                  <a:pt x="38191" y="20827"/>
                  <a:pt x="37526" y="20125"/>
                </a:cubicBezTo>
                <a:cubicBezTo>
                  <a:pt x="36971" y="19496"/>
                  <a:pt x="36343" y="18757"/>
                  <a:pt x="35640" y="17980"/>
                </a:cubicBezTo>
                <a:cubicBezTo>
                  <a:pt x="35604" y="17906"/>
                  <a:pt x="35567" y="17796"/>
                  <a:pt x="35567" y="17722"/>
                </a:cubicBezTo>
                <a:lnTo>
                  <a:pt x="35567" y="17722"/>
                </a:lnTo>
                <a:cubicBezTo>
                  <a:pt x="35714" y="17870"/>
                  <a:pt x="35862" y="18017"/>
                  <a:pt x="36047" y="18165"/>
                </a:cubicBezTo>
                <a:cubicBezTo>
                  <a:pt x="36491" y="18572"/>
                  <a:pt x="36971" y="18905"/>
                  <a:pt x="37452" y="19200"/>
                </a:cubicBezTo>
                <a:cubicBezTo>
                  <a:pt x="38339" y="19829"/>
                  <a:pt x="39190" y="20236"/>
                  <a:pt x="39892" y="20568"/>
                </a:cubicBezTo>
                <a:cubicBezTo>
                  <a:pt x="41297" y="21160"/>
                  <a:pt x="42147" y="21345"/>
                  <a:pt x="42147" y="21345"/>
                </a:cubicBezTo>
                <a:cubicBezTo>
                  <a:pt x="42147" y="21345"/>
                  <a:pt x="41334" y="21123"/>
                  <a:pt x="40003" y="20421"/>
                </a:cubicBezTo>
                <a:cubicBezTo>
                  <a:pt x="39338" y="20088"/>
                  <a:pt x="38524" y="19607"/>
                  <a:pt x="37637" y="18979"/>
                </a:cubicBezTo>
                <a:cubicBezTo>
                  <a:pt x="37193" y="18683"/>
                  <a:pt x="36750" y="18313"/>
                  <a:pt x="36306" y="17906"/>
                </a:cubicBezTo>
                <a:cubicBezTo>
                  <a:pt x="35862" y="17500"/>
                  <a:pt x="35419" y="17019"/>
                  <a:pt x="35086" y="16465"/>
                </a:cubicBezTo>
                <a:cubicBezTo>
                  <a:pt x="34975" y="16280"/>
                  <a:pt x="34901" y="16058"/>
                  <a:pt x="34827" y="15873"/>
                </a:cubicBezTo>
                <a:lnTo>
                  <a:pt x="34827" y="15873"/>
                </a:lnTo>
                <a:cubicBezTo>
                  <a:pt x="35197" y="16206"/>
                  <a:pt x="35604" y="16465"/>
                  <a:pt x="35973" y="16723"/>
                </a:cubicBezTo>
                <a:cubicBezTo>
                  <a:pt x="36897" y="17241"/>
                  <a:pt x="37785" y="17537"/>
                  <a:pt x="38487" y="17722"/>
                </a:cubicBezTo>
                <a:cubicBezTo>
                  <a:pt x="39227" y="17943"/>
                  <a:pt x="39781" y="18017"/>
                  <a:pt x="40188" y="18054"/>
                </a:cubicBezTo>
                <a:cubicBezTo>
                  <a:pt x="40558" y="18091"/>
                  <a:pt x="40779" y="18091"/>
                  <a:pt x="40779" y="18091"/>
                </a:cubicBezTo>
                <a:cubicBezTo>
                  <a:pt x="40779" y="18091"/>
                  <a:pt x="40558" y="18054"/>
                  <a:pt x="40188" y="18017"/>
                </a:cubicBezTo>
                <a:cubicBezTo>
                  <a:pt x="39818" y="17943"/>
                  <a:pt x="39264" y="17833"/>
                  <a:pt x="38561" y="17611"/>
                </a:cubicBezTo>
                <a:cubicBezTo>
                  <a:pt x="37896" y="17389"/>
                  <a:pt x="37045" y="17019"/>
                  <a:pt x="36195" y="16465"/>
                </a:cubicBezTo>
                <a:cubicBezTo>
                  <a:pt x="35530" y="16058"/>
                  <a:pt x="34864" y="15466"/>
                  <a:pt x="34310" y="14727"/>
                </a:cubicBezTo>
                <a:cubicBezTo>
                  <a:pt x="34310" y="14690"/>
                  <a:pt x="34273" y="14653"/>
                  <a:pt x="34273" y="14616"/>
                </a:cubicBezTo>
                <a:cubicBezTo>
                  <a:pt x="34236" y="14579"/>
                  <a:pt x="34199" y="14505"/>
                  <a:pt x="34199" y="14468"/>
                </a:cubicBezTo>
                <a:lnTo>
                  <a:pt x="34199" y="14468"/>
                </a:lnTo>
                <a:cubicBezTo>
                  <a:pt x="34716" y="14838"/>
                  <a:pt x="35271" y="15171"/>
                  <a:pt x="35751" y="15356"/>
                </a:cubicBezTo>
                <a:cubicBezTo>
                  <a:pt x="36602" y="15725"/>
                  <a:pt x="37378" y="15910"/>
                  <a:pt x="38007" y="15984"/>
                </a:cubicBezTo>
                <a:cubicBezTo>
                  <a:pt x="38635" y="16095"/>
                  <a:pt x="39153" y="16095"/>
                  <a:pt x="39485" y="16095"/>
                </a:cubicBezTo>
                <a:cubicBezTo>
                  <a:pt x="39800" y="16095"/>
                  <a:pt x="39949" y="16062"/>
                  <a:pt x="39965" y="16058"/>
                </a:cubicBezTo>
                <a:lnTo>
                  <a:pt x="39965" y="16058"/>
                </a:lnTo>
                <a:cubicBezTo>
                  <a:pt x="39956" y="16059"/>
                  <a:pt x="39929" y="16060"/>
                  <a:pt x="39884" y="16060"/>
                </a:cubicBezTo>
                <a:cubicBezTo>
                  <a:pt x="39665" y="16060"/>
                  <a:pt x="39029" y="16037"/>
                  <a:pt x="38081" y="15836"/>
                </a:cubicBezTo>
                <a:cubicBezTo>
                  <a:pt x="37452" y="15725"/>
                  <a:pt x="36713" y="15503"/>
                  <a:pt x="35936" y="15097"/>
                </a:cubicBezTo>
                <a:cubicBezTo>
                  <a:pt x="35419" y="14875"/>
                  <a:pt x="34938" y="14542"/>
                  <a:pt x="34420" y="14135"/>
                </a:cubicBezTo>
                <a:lnTo>
                  <a:pt x="34420" y="14135"/>
                </a:lnTo>
                <a:cubicBezTo>
                  <a:pt x="35456" y="14690"/>
                  <a:pt x="36417" y="14986"/>
                  <a:pt x="37156" y="15097"/>
                </a:cubicBezTo>
                <a:cubicBezTo>
                  <a:pt x="37531" y="15167"/>
                  <a:pt x="37847" y="15193"/>
                  <a:pt x="38103" y="15193"/>
                </a:cubicBezTo>
                <a:cubicBezTo>
                  <a:pt x="38251" y="15193"/>
                  <a:pt x="38379" y="15184"/>
                  <a:pt x="38487" y="15171"/>
                </a:cubicBezTo>
                <a:cubicBezTo>
                  <a:pt x="38820" y="15171"/>
                  <a:pt x="38968" y="15134"/>
                  <a:pt x="38968" y="15134"/>
                </a:cubicBezTo>
                <a:cubicBezTo>
                  <a:pt x="38968" y="15127"/>
                  <a:pt x="38946" y="15125"/>
                  <a:pt x="38904" y="15125"/>
                </a:cubicBezTo>
                <a:cubicBezTo>
                  <a:pt x="38859" y="15125"/>
                  <a:pt x="38788" y="15127"/>
                  <a:pt x="38694" y="15127"/>
                </a:cubicBezTo>
                <a:cubicBezTo>
                  <a:pt x="38410" y="15127"/>
                  <a:pt x="37910" y="15108"/>
                  <a:pt x="37230" y="14949"/>
                </a:cubicBezTo>
                <a:cubicBezTo>
                  <a:pt x="36232" y="14727"/>
                  <a:pt x="34864" y="14135"/>
                  <a:pt x="33459" y="13063"/>
                </a:cubicBezTo>
                <a:cubicBezTo>
                  <a:pt x="33422" y="12989"/>
                  <a:pt x="33385" y="12915"/>
                  <a:pt x="33348" y="12842"/>
                </a:cubicBezTo>
                <a:lnTo>
                  <a:pt x="33348" y="12842"/>
                </a:lnTo>
                <a:cubicBezTo>
                  <a:pt x="33718" y="13174"/>
                  <a:pt x="34310" y="13618"/>
                  <a:pt x="35123" y="13951"/>
                </a:cubicBezTo>
                <a:cubicBezTo>
                  <a:pt x="35789" y="14231"/>
                  <a:pt x="36821" y="14545"/>
                  <a:pt x="38219" y="14545"/>
                </a:cubicBezTo>
                <a:cubicBezTo>
                  <a:pt x="38295" y="14545"/>
                  <a:pt x="38372" y="14544"/>
                  <a:pt x="38450" y="14542"/>
                </a:cubicBezTo>
                <a:cubicBezTo>
                  <a:pt x="39116" y="14505"/>
                  <a:pt x="39781" y="14431"/>
                  <a:pt x="40410" y="14283"/>
                </a:cubicBezTo>
                <a:cubicBezTo>
                  <a:pt x="41149" y="14099"/>
                  <a:pt x="41852" y="13729"/>
                  <a:pt x="42406" y="13211"/>
                </a:cubicBezTo>
                <a:cubicBezTo>
                  <a:pt x="42998" y="12694"/>
                  <a:pt x="43404" y="12102"/>
                  <a:pt x="43774" y="11548"/>
                </a:cubicBezTo>
                <a:lnTo>
                  <a:pt x="44809" y="9958"/>
                </a:lnTo>
                <a:cubicBezTo>
                  <a:pt x="45401" y="9034"/>
                  <a:pt x="45992" y="8331"/>
                  <a:pt x="46621" y="7850"/>
                </a:cubicBezTo>
                <a:cubicBezTo>
                  <a:pt x="46695" y="7813"/>
                  <a:pt x="46769" y="7740"/>
                  <a:pt x="46843" y="7666"/>
                </a:cubicBezTo>
                <a:cubicBezTo>
                  <a:pt x="46917" y="7629"/>
                  <a:pt x="46953" y="7629"/>
                  <a:pt x="46990" y="7592"/>
                </a:cubicBezTo>
                <a:lnTo>
                  <a:pt x="46990" y="7592"/>
                </a:lnTo>
                <a:cubicBezTo>
                  <a:pt x="46917" y="7666"/>
                  <a:pt x="46806" y="7777"/>
                  <a:pt x="46695" y="7850"/>
                </a:cubicBezTo>
                <a:cubicBezTo>
                  <a:pt x="46140" y="8479"/>
                  <a:pt x="45770" y="9107"/>
                  <a:pt x="45401" y="9699"/>
                </a:cubicBezTo>
                <a:cubicBezTo>
                  <a:pt x="45216" y="10032"/>
                  <a:pt x="45068" y="10327"/>
                  <a:pt x="44883" y="10586"/>
                </a:cubicBezTo>
                <a:cubicBezTo>
                  <a:pt x="44735" y="10882"/>
                  <a:pt x="44587" y="11141"/>
                  <a:pt x="44403" y="11400"/>
                </a:cubicBezTo>
                <a:cubicBezTo>
                  <a:pt x="44107" y="11917"/>
                  <a:pt x="43774" y="12324"/>
                  <a:pt x="43441" y="12731"/>
                </a:cubicBezTo>
                <a:cubicBezTo>
                  <a:pt x="42813" y="13470"/>
                  <a:pt x="42221" y="13951"/>
                  <a:pt x="41815" y="14246"/>
                </a:cubicBezTo>
                <a:cubicBezTo>
                  <a:pt x="41371" y="14579"/>
                  <a:pt x="41149" y="14727"/>
                  <a:pt x="41149" y="14727"/>
                </a:cubicBezTo>
                <a:cubicBezTo>
                  <a:pt x="41149" y="14727"/>
                  <a:pt x="41371" y="14579"/>
                  <a:pt x="41815" y="14320"/>
                </a:cubicBezTo>
                <a:cubicBezTo>
                  <a:pt x="42221" y="14025"/>
                  <a:pt x="42850" y="13581"/>
                  <a:pt x="43552" y="12842"/>
                </a:cubicBezTo>
                <a:cubicBezTo>
                  <a:pt x="43885" y="12509"/>
                  <a:pt x="44218" y="12065"/>
                  <a:pt x="44587" y="11585"/>
                </a:cubicBezTo>
                <a:cubicBezTo>
                  <a:pt x="44735" y="11326"/>
                  <a:pt x="44920" y="11067"/>
                  <a:pt x="45105" y="10771"/>
                </a:cubicBezTo>
                <a:cubicBezTo>
                  <a:pt x="45253" y="10512"/>
                  <a:pt x="45438" y="10217"/>
                  <a:pt x="45623" y="9921"/>
                </a:cubicBezTo>
                <a:cubicBezTo>
                  <a:pt x="45992" y="9329"/>
                  <a:pt x="46399" y="8701"/>
                  <a:pt x="46954" y="8146"/>
                </a:cubicBezTo>
                <a:cubicBezTo>
                  <a:pt x="47286" y="7813"/>
                  <a:pt x="47693" y="7518"/>
                  <a:pt x="48137" y="7333"/>
                </a:cubicBezTo>
                <a:close/>
                <a:moveTo>
                  <a:pt x="3735" y="21419"/>
                </a:moveTo>
                <a:lnTo>
                  <a:pt x="3735" y="21419"/>
                </a:lnTo>
                <a:cubicBezTo>
                  <a:pt x="4104" y="21751"/>
                  <a:pt x="4474" y="22047"/>
                  <a:pt x="4881" y="22306"/>
                </a:cubicBezTo>
                <a:cubicBezTo>
                  <a:pt x="4918" y="22417"/>
                  <a:pt x="4992" y="22528"/>
                  <a:pt x="5066" y="22639"/>
                </a:cubicBezTo>
                <a:cubicBezTo>
                  <a:pt x="6138" y="24524"/>
                  <a:pt x="7765" y="26632"/>
                  <a:pt x="9946" y="28554"/>
                </a:cubicBezTo>
                <a:cubicBezTo>
                  <a:pt x="9798" y="28665"/>
                  <a:pt x="9650" y="28739"/>
                  <a:pt x="9539" y="28850"/>
                </a:cubicBezTo>
                <a:cubicBezTo>
                  <a:pt x="9169" y="28554"/>
                  <a:pt x="8800" y="28221"/>
                  <a:pt x="8430" y="27815"/>
                </a:cubicBezTo>
                <a:cubicBezTo>
                  <a:pt x="7506" y="26890"/>
                  <a:pt x="6545" y="25781"/>
                  <a:pt x="5657" y="24524"/>
                </a:cubicBezTo>
                <a:cubicBezTo>
                  <a:pt x="4955" y="23600"/>
                  <a:pt x="4326" y="22565"/>
                  <a:pt x="3735" y="21419"/>
                </a:cubicBezTo>
                <a:close/>
                <a:moveTo>
                  <a:pt x="28912" y="28776"/>
                </a:moveTo>
                <a:lnTo>
                  <a:pt x="28875" y="29072"/>
                </a:lnTo>
                <a:lnTo>
                  <a:pt x="28838" y="29072"/>
                </a:lnTo>
                <a:lnTo>
                  <a:pt x="28616" y="29146"/>
                </a:lnTo>
                <a:lnTo>
                  <a:pt x="28912" y="28776"/>
                </a:lnTo>
                <a:close/>
                <a:moveTo>
                  <a:pt x="1923" y="19164"/>
                </a:moveTo>
                <a:cubicBezTo>
                  <a:pt x="2071" y="19422"/>
                  <a:pt x="2256" y="19718"/>
                  <a:pt x="2404" y="19940"/>
                </a:cubicBezTo>
                <a:cubicBezTo>
                  <a:pt x="2589" y="20162"/>
                  <a:pt x="2737" y="20384"/>
                  <a:pt x="2921" y="20568"/>
                </a:cubicBezTo>
                <a:cubicBezTo>
                  <a:pt x="3624" y="22121"/>
                  <a:pt x="4474" y="23526"/>
                  <a:pt x="5398" y="24709"/>
                </a:cubicBezTo>
                <a:cubicBezTo>
                  <a:pt x="6323" y="25966"/>
                  <a:pt x="7321" y="27075"/>
                  <a:pt x="8282" y="28000"/>
                </a:cubicBezTo>
                <a:cubicBezTo>
                  <a:pt x="8652" y="28369"/>
                  <a:pt x="9022" y="28702"/>
                  <a:pt x="9391" y="28998"/>
                </a:cubicBezTo>
                <a:cubicBezTo>
                  <a:pt x="9243" y="29109"/>
                  <a:pt x="9132" y="29220"/>
                  <a:pt x="9022" y="29330"/>
                </a:cubicBezTo>
                <a:cubicBezTo>
                  <a:pt x="8948" y="29367"/>
                  <a:pt x="8911" y="29441"/>
                  <a:pt x="8837" y="29515"/>
                </a:cubicBezTo>
                <a:cubicBezTo>
                  <a:pt x="8578" y="29293"/>
                  <a:pt x="8356" y="29109"/>
                  <a:pt x="8134" y="28887"/>
                </a:cubicBezTo>
                <a:cubicBezTo>
                  <a:pt x="6027" y="26964"/>
                  <a:pt x="4363" y="24820"/>
                  <a:pt x="3180" y="22491"/>
                </a:cubicBezTo>
                <a:cubicBezTo>
                  <a:pt x="2921" y="21899"/>
                  <a:pt x="2663" y="21308"/>
                  <a:pt x="2404" y="20716"/>
                </a:cubicBezTo>
                <a:cubicBezTo>
                  <a:pt x="2330" y="20457"/>
                  <a:pt x="2219" y="20162"/>
                  <a:pt x="2108" y="19866"/>
                </a:cubicBezTo>
                <a:cubicBezTo>
                  <a:pt x="2108" y="19829"/>
                  <a:pt x="2108" y="19829"/>
                  <a:pt x="2108" y="19792"/>
                </a:cubicBezTo>
                <a:cubicBezTo>
                  <a:pt x="2034" y="19570"/>
                  <a:pt x="1960" y="19348"/>
                  <a:pt x="1923" y="19164"/>
                </a:cubicBezTo>
                <a:close/>
                <a:moveTo>
                  <a:pt x="15381" y="20457"/>
                </a:moveTo>
                <a:cubicBezTo>
                  <a:pt x="15417" y="20642"/>
                  <a:pt x="15491" y="20827"/>
                  <a:pt x="15565" y="21012"/>
                </a:cubicBezTo>
                <a:cubicBezTo>
                  <a:pt x="15602" y="21123"/>
                  <a:pt x="15639" y="21234"/>
                  <a:pt x="15676" y="21308"/>
                </a:cubicBezTo>
                <a:cubicBezTo>
                  <a:pt x="15270" y="21751"/>
                  <a:pt x="14826" y="22010"/>
                  <a:pt x="14530" y="22121"/>
                </a:cubicBezTo>
                <a:cubicBezTo>
                  <a:pt x="14186" y="22259"/>
                  <a:pt x="13970" y="22268"/>
                  <a:pt x="13972" y="22269"/>
                </a:cubicBezTo>
                <a:lnTo>
                  <a:pt x="13972" y="22269"/>
                </a:lnTo>
                <a:cubicBezTo>
                  <a:pt x="13973" y="22268"/>
                  <a:pt x="14189" y="22261"/>
                  <a:pt x="14530" y="22158"/>
                </a:cubicBezTo>
                <a:cubicBezTo>
                  <a:pt x="14863" y="22084"/>
                  <a:pt x="15307" y="21862"/>
                  <a:pt x="15750" y="21456"/>
                </a:cubicBezTo>
                <a:cubicBezTo>
                  <a:pt x="15898" y="21825"/>
                  <a:pt x="16120" y="22195"/>
                  <a:pt x="16342" y="22491"/>
                </a:cubicBezTo>
                <a:cubicBezTo>
                  <a:pt x="16268" y="22528"/>
                  <a:pt x="16194" y="22565"/>
                  <a:pt x="16120" y="22565"/>
                </a:cubicBezTo>
                <a:cubicBezTo>
                  <a:pt x="15750" y="22639"/>
                  <a:pt x="15528" y="22639"/>
                  <a:pt x="15528" y="22639"/>
                </a:cubicBezTo>
                <a:cubicBezTo>
                  <a:pt x="15528" y="22639"/>
                  <a:pt x="15584" y="22648"/>
                  <a:pt x="15686" y="22648"/>
                </a:cubicBezTo>
                <a:cubicBezTo>
                  <a:pt x="15787" y="22648"/>
                  <a:pt x="15935" y="22639"/>
                  <a:pt x="16120" y="22602"/>
                </a:cubicBezTo>
                <a:cubicBezTo>
                  <a:pt x="16194" y="22602"/>
                  <a:pt x="16268" y="22565"/>
                  <a:pt x="16379" y="22565"/>
                </a:cubicBezTo>
                <a:cubicBezTo>
                  <a:pt x="16564" y="22787"/>
                  <a:pt x="16748" y="23008"/>
                  <a:pt x="16933" y="23230"/>
                </a:cubicBezTo>
                <a:lnTo>
                  <a:pt x="17081" y="23378"/>
                </a:lnTo>
                <a:lnTo>
                  <a:pt x="17081" y="23452"/>
                </a:lnTo>
                <a:cubicBezTo>
                  <a:pt x="17044" y="23489"/>
                  <a:pt x="17044" y="23526"/>
                  <a:pt x="17044" y="23563"/>
                </a:cubicBezTo>
                <a:cubicBezTo>
                  <a:pt x="17007" y="23933"/>
                  <a:pt x="17007" y="24302"/>
                  <a:pt x="17044" y="24709"/>
                </a:cubicBezTo>
                <a:cubicBezTo>
                  <a:pt x="17044" y="25116"/>
                  <a:pt x="17118" y="25522"/>
                  <a:pt x="17266" y="25929"/>
                </a:cubicBezTo>
                <a:cubicBezTo>
                  <a:pt x="16638" y="25892"/>
                  <a:pt x="16009" y="25744"/>
                  <a:pt x="15417" y="25485"/>
                </a:cubicBezTo>
                <a:cubicBezTo>
                  <a:pt x="14345" y="25042"/>
                  <a:pt x="13495" y="24487"/>
                  <a:pt x="12903" y="24044"/>
                </a:cubicBezTo>
                <a:cubicBezTo>
                  <a:pt x="12608" y="23785"/>
                  <a:pt x="12386" y="23600"/>
                  <a:pt x="12238" y="23489"/>
                </a:cubicBezTo>
                <a:cubicBezTo>
                  <a:pt x="12201" y="23452"/>
                  <a:pt x="12164" y="23415"/>
                  <a:pt x="12127" y="23378"/>
                </a:cubicBezTo>
                <a:cubicBezTo>
                  <a:pt x="12090" y="23341"/>
                  <a:pt x="12090" y="23341"/>
                  <a:pt x="12090" y="23341"/>
                </a:cubicBezTo>
                <a:cubicBezTo>
                  <a:pt x="12053" y="23341"/>
                  <a:pt x="12053" y="23304"/>
                  <a:pt x="12053" y="23304"/>
                </a:cubicBezTo>
                <a:lnTo>
                  <a:pt x="11979" y="23304"/>
                </a:lnTo>
                <a:cubicBezTo>
                  <a:pt x="11942" y="23304"/>
                  <a:pt x="11868" y="23341"/>
                  <a:pt x="11868" y="23415"/>
                </a:cubicBezTo>
                <a:cubicBezTo>
                  <a:pt x="11868" y="23452"/>
                  <a:pt x="11868" y="23452"/>
                  <a:pt x="11868" y="23452"/>
                </a:cubicBezTo>
                <a:cubicBezTo>
                  <a:pt x="11905" y="23489"/>
                  <a:pt x="11905" y="23526"/>
                  <a:pt x="11905" y="23526"/>
                </a:cubicBezTo>
                <a:lnTo>
                  <a:pt x="11942" y="23563"/>
                </a:lnTo>
                <a:cubicBezTo>
                  <a:pt x="12016" y="23674"/>
                  <a:pt x="12275" y="23933"/>
                  <a:pt x="12682" y="24302"/>
                </a:cubicBezTo>
                <a:cubicBezTo>
                  <a:pt x="13236" y="24857"/>
                  <a:pt x="14013" y="25522"/>
                  <a:pt x="15159" y="26077"/>
                </a:cubicBezTo>
                <a:cubicBezTo>
                  <a:pt x="15824" y="26410"/>
                  <a:pt x="16527" y="26632"/>
                  <a:pt x="17229" y="26742"/>
                </a:cubicBezTo>
                <a:cubicBezTo>
                  <a:pt x="17303" y="26779"/>
                  <a:pt x="17414" y="26779"/>
                  <a:pt x="17525" y="26779"/>
                </a:cubicBezTo>
                <a:cubicBezTo>
                  <a:pt x="17636" y="27001"/>
                  <a:pt x="17710" y="27186"/>
                  <a:pt x="17821" y="27408"/>
                </a:cubicBezTo>
                <a:cubicBezTo>
                  <a:pt x="18079" y="27852"/>
                  <a:pt x="18338" y="28184"/>
                  <a:pt x="18671" y="28480"/>
                </a:cubicBezTo>
                <a:cubicBezTo>
                  <a:pt x="18819" y="28665"/>
                  <a:pt x="19004" y="28776"/>
                  <a:pt x="19152" y="28887"/>
                </a:cubicBezTo>
                <a:lnTo>
                  <a:pt x="19225" y="28961"/>
                </a:lnTo>
                <a:cubicBezTo>
                  <a:pt x="19410" y="29109"/>
                  <a:pt x="19595" y="29220"/>
                  <a:pt x="19780" y="29367"/>
                </a:cubicBezTo>
                <a:cubicBezTo>
                  <a:pt x="20076" y="29552"/>
                  <a:pt x="20372" y="29737"/>
                  <a:pt x="20667" y="29885"/>
                </a:cubicBezTo>
                <a:cubicBezTo>
                  <a:pt x="20002" y="29774"/>
                  <a:pt x="19336" y="29626"/>
                  <a:pt x="18671" y="29441"/>
                </a:cubicBezTo>
                <a:cubicBezTo>
                  <a:pt x="18338" y="28850"/>
                  <a:pt x="17747" y="28258"/>
                  <a:pt x="17192" y="27889"/>
                </a:cubicBezTo>
                <a:cubicBezTo>
                  <a:pt x="16490" y="27408"/>
                  <a:pt x="15639" y="27112"/>
                  <a:pt x="14567" y="27038"/>
                </a:cubicBezTo>
                <a:cubicBezTo>
                  <a:pt x="14456" y="27020"/>
                  <a:pt x="14345" y="27011"/>
                  <a:pt x="14230" y="27011"/>
                </a:cubicBezTo>
                <a:cubicBezTo>
                  <a:pt x="14114" y="27011"/>
                  <a:pt x="13994" y="27020"/>
                  <a:pt x="13865" y="27038"/>
                </a:cubicBezTo>
                <a:cubicBezTo>
                  <a:pt x="13680" y="26890"/>
                  <a:pt x="13495" y="26742"/>
                  <a:pt x="13310" y="26595"/>
                </a:cubicBezTo>
                <a:cubicBezTo>
                  <a:pt x="13051" y="26373"/>
                  <a:pt x="12830" y="26188"/>
                  <a:pt x="12682" y="26040"/>
                </a:cubicBezTo>
                <a:cubicBezTo>
                  <a:pt x="12497" y="25892"/>
                  <a:pt x="12386" y="25781"/>
                  <a:pt x="12349" y="25744"/>
                </a:cubicBezTo>
                <a:cubicBezTo>
                  <a:pt x="12312" y="25707"/>
                  <a:pt x="12312" y="25707"/>
                  <a:pt x="12312" y="25670"/>
                </a:cubicBezTo>
                <a:lnTo>
                  <a:pt x="12164" y="25670"/>
                </a:lnTo>
                <a:cubicBezTo>
                  <a:pt x="12127" y="25670"/>
                  <a:pt x="12127" y="25707"/>
                  <a:pt x="12090" y="25707"/>
                </a:cubicBezTo>
                <a:cubicBezTo>
                  <a:pt x="12090" y="25744"/>
                  <a:pt x="12090" y="25744"/>
                  <a:pt x="12090" y="25781"/>
                </a:cubicBezTo>
                <a:cubicBezTo>
                  <a:pt x="12090" y="25781"/>
                  <a:pt x="12090" y="25818"/>
                  <a:pt x="12090" y="25818"/>
                </a:cubicBezTo>
                <a:cubicBezTo>
                  <a:pt x="12127" y="25855"/>
                  <a:pt x="12127" y="25855"/>
                  <a:pt x="12127" y="25855"/>
                </a:cubicBezTo>
                <a:lnTo>
                  <a:pt x="12164" y="25892"/>
                </a:lnTo>
                <a:cubicBezTo>
                  <a:pt x="12164" y="25929"/>
                  <a:pt x="12201" y="25929"/>
                  <a:pt x="12201" y="25966"/>
                </a:cubicBezTo>
                <a:cubicBezTo>
                  <a:pt x="12312" y="26077"/>
                  <a:pt x="12497" y="26299"/>
                  <a:pt x="12756" y="26558"/>
                </a:cubicBezTo>
                <a:cubicBezTo>
                  <a:pt x="12830" y="26632"/>
                  <a:pt x="12940" y="26742"/>
                  <a:pt x="13051" y="26853"/>
                </a:cubicBezTo>
                <a:cubicBezTo>
                  <a:pt x="13125" y="26927"/>
                  <a:pt x="13236" y="27001"/>
                  <a:pt x="13310" y="27075"/>
                </a:cubicBezTo>
                <a:cubicBezTo>
                  <a:pt x="12756" y="27186"/>
                  <a:pt x="12201" y="27334"/>
                  <a:pt x="11646" y="27593"/>
                </a:cubicBezTo>
                <a:cubicBezTo>
                  <a:pt x="11166" y="27778"/>
                  <a:pt x="10685" y="28036"/>
                  <a:pt x="10279" y="28295"/>
                </a:cubicBezTo>
                <a:cubicBezTo>
                  <a:pt x="8060" y="26447"/>
                  <a:pt x="6397" y="24413"/>
                  <a:pt x="5251" y="22528"/>
                </a:cubicBezTo>
                <a:lnTo>
                  <a:pt x="5251" y="22528"/>
                </a:lnTo>
                <a:cubicBezTo>
                  <a:pt x="5990" y="22935"/>
                  <a:pt x="6803" y="23230"/>
                  <a:pt x="7617" y="23378"/>
                </a:cubicBezTo>
                <a:cubicBezTo>
                  <a:pt x="7987" y="23435"/>
                  <a:pt x="8363" y="23465"/>
                  <a:pt x="8742" y="23465"/>
                </a:cubicBezTo>
                <a:cubicBezTo>
                  <a:pt x="9347" y="23465"/>
                  <a:pt x="9961" y="23389"/>
                  <a:pt x="10574" y="23230"/>
                </a:cubicBezTo>
                <a:cubicBezTo>
                  <a:pt x="11055" y="23119"/>
                  <a:pt x="11499" y="22971"/>
                  <a:pt x="11905" y="22787"/>
                </a:cubicBezTo>
                <a:cubicBezTo>
                  <a:pt x="12386" y="22565"/>
                  <a:pt x="12793" y="22306"/>
                  <a:pt x="13125" y="22010"/>
                </a:cubicBezTo>
                <a:cubicBezTo>
                  <a:pt x="13347" y="21788"/>
                  <a:pt x="13569" y="21530"/>
                  <a:pt x="13754" y="21271"/>
                </a:cubicBezTo>
                <a:cubicBezTo>
                  <a:pt x="14197" y="21197"/>
                  <a:pt x="14604" y="21012"/>
                  <a:pt x="14937" y="20790"/>
                </a:cubicBezTo>
                <a:cubicBezTo>
                  <a:pt x="15122" y="20716"/>
                  <a:pt x="15233" y="20605"/>
                  <a:pt x="15381" y="20457"/>
                </a:cubicBezTo>
                <a:close/>
                <a:moveTo>
                  <a:pt x="27026" y="30070"/>
                </a:moveTo>
                <a:cubicBezTo>
                  <a:pt x="27137" y="30070"/>
                  <a:pt x="27248" y="30070"/>
                  <a:pt x="27322" y="30107"/>
                </a:cubicBezTo>
                <a:cubicBezTo>
                  <a:pt x="27618" y="30107"/>
                  <a:pt x="27914" y="30123"/>
                  <a:pt x="28198" y="30123"/>
                </a:cubicBezTo>
                <a:cubicBezTo>
                  <a:pt x="28341" y="30123"/>
                  <a:pt x="28480" y="30119"/>
                  <a:pt x="28616" y="30107"/>
                </a:cubicBezTo>
                <a:lnTo>
                  <a:pt x="28616" y="30107"/>
                </a:lnTo>
                <a:cubicBezTo>
                  <a:pt x="28579" y="30292"/>
                  <a:pt x="28542" y="30440"/>
                  <a:pt x="28468" y="30624"/>
                </a:cubicBezTo>
                <a:cubicBezTo>
                  <a:pt x="27840" y="30587"/>
                  <a:pt x="27174" y="30477"/>
                  <a:pt x="26509" y="30329"/>
                </a:cubicBezTo>
                <a:cubicBezTo>
                  <a:pt x="26694" y="30218"/>
                  <a:pt x="26878" y="30144"/>
                  <a:pt x="27026" y="30070"/>
                </a:cubicBezTo>
                <a:close/>
                <a:moveTo>
                  <a:pt x="7728" y="29922"/>
                </a:moveTo>
                <a:lnTo>
                  <a:pt x="7728" y="29922"/>
                </a:lnTo>
                <a:cubicBezTo>
                  <a:pt x="7875" y="30033"/>
                  <a:pt x="8060" y="30181"/>
                  <a:pt x="8208" y="30292"/>
                </a:cubicBezTo>
                <a:cubicBezTo>
                  <a:pt x="8060" y="30514"/>
                  <a:pt x="7949" y="30698"/>
                  <a:pt x="7839" y="30920"/>
                </a:cubicBezTo>
                <a:cubicBezTo>
                  <a:pt x="7802" y="30809"/>
                  <a:pt x="7802" y="30698"/>
                  <a:pt x="7802" y="30550"/>
                </a:cubicBezTo>
                <a:cubicBezTo>
                  <a:pt x="7802" y="30366"/>
                  <a:pt x="7765" y="30144"/>
                  <a:pt x="7728" y="29922"/>
                </a:cubicBezTo>
                <a:close/>
                <a:moveTo>
                  <a:pt x="49431" y="30992"/>
                </a:moveTo>
                <a:lnTo>
                  <a:pt x="49431" y="30992"/>
                </a:lnTo>
                <a:cubicBezTo>
                  <a:pt x="49431" y="30993"/>
                  <a:pt x="49431" y="30993"/>
                  <a:pt x="49431" y="30994"/>
                </a:cubicBezTo>
                <a:cubicBezTo>
                  <a:pt x="49431" y="30993"/>
                  <a:pt x="49431" y="30993"/>
                  <a:pt x="49431" y="30992"/>
                </a:cubicBezTo>
                <a:close/>
                <a:moveTo>
                  <a:pt x="64699" y="16797"/>
                </a:moveTo>
                <a:cubicBezTo>
                  <a:pt x="64921" y="16871"/>
                  <a:pt x="65143" y="16945"/>
                  <a:pt x="65328" y="17019"/>
                </a:cubicBezTo>
                <a:cubicBezTo>
                  <a:pt x="66067" y="17315"/>
                  <a:pt x="66733" y="17796"/>
                  <a:pt x="67250" y="18276"/>
                </a:cubicBezTo>
                <a:cubicBezTo>
                  <a:pt x="68323" y="19237"/>
                  <a:pt x="69025" y="20310"/>
                  <a:pt x="69469" y="21234"/>
                </a:cubicBezTo>
                <a:cubicBezTo>
                  <a:pt x="69912" y="22158"/>
                  <a:pt x="70060" y="22935"/>
                  <a:pt x="70134" y="23489"/>
                </a:cubicBezTo>
                <a:cubicBezTo>
                  <a:pt x="70208" y="24007"/>
                  <a:pt x="70171" y="24302"/>
                  <a:pt x="70171" y="24302"/>
                </a:cubicBezTo>
                <a:cubicBezTo>
                  <a:pt x="70171" y="24302"/>
                  <a:pt x="70208" y="24007"/>
                  <a:pt x="70171" y="23452"/>
                </a:cubicBezTo>
                <a:cubicBezTo>
                  <a:pt x="70134" y="22898"/>
                  <a:pt x="69986" y="22084"/>
                  <a:pt x="69580" y="21123"/>
                </a:cubicBezTo>
                <a:cubicBezTo>
                  <a:pt x="69173" y="20162"/>
                  <a:pt x="68507" y="19016"/>
                  <a:pt x="67435" y="18017"/>
                </a:cubicBezTo>
                <a:cubicBezTo>
                  <a:pt x="67213" y="17796"/>
                  <a:pt x="66955" y="17574"/>
                  <a:pt x="66696" y="17389"/>
                </a:cubicBezTo>
                <a:lnTo>
                  <a:pt x="66696" y="17389"/>
                </a:lnTo>
                <a:cubicBezTo>
                  <a:pt x="67879" y="18017"/>
                  <a:pt x="68951" y="18905"/>
                  <a:pt x="69764" y="19977"/>
                </a:cubicBezTo>
                <a:cubicBezTo>
                  <a:pt x="70208" y="20605"/>
                  <a:pt x="70615" y="21308"/>
                  <a:pt x="70911" y="22084"/>
                </a:cubicBezTo>
                <a:cubicBezTo>
                  <a:pt x="71169" y="22861"/>
                  <a:pt x="71354" y="23563"/>
                  <a:pt x="71428" y="24302"/>
                </a:cubicBezTo>
                <a:cubicBezTo>
                  <a:pt x="71613" y="25707"/>
                  <a:pt x="71317" y="27075"/>
                  <a:pt x="70652" y="28184"/>
                </a:cubicBezTo>
                <a:cubicBezTo>
                  <a:pt x="69912" y="29367"/>
                  <a:pt x="68877" y="30070"/>
                  <a:pt x="68138" y="30440"/>
                </a:cubicBezTo>
                <a:cubicBezTo>
                  <a:pt x="67472" y="30772"/>
                  <a:pt x="66770" y="31031"/>
                  <a:pt x="65956" y="31179"/>
                </a:cubicBezTo>
                <a:cubicBezTo>
                  <a:pt x="66030" y="31142"/>
                  <a:pt x="66104" y="31105"/>
                  <a:pt x="66141" y="31068"/>
                </a:cubicBezTo>
                <a:cubicBezTo>
                  <a:pt x="66881" y="30772"/>
                  <a:pt x="67472" y="30403"/>
                  <a:pt x="67953" y="29996"/>
                </a:cubicBezTo>
                <a:cubicBezTo>
                  <a:pt x="68951" y="29183"/>
                  <a:pt x="69432" y="28295"/>
                  <a:pt x="69691" y="27704"/>
                </a:cubicBezTo>
                <a:cubicBezTo>
                  <a:pt x="69949" y="27075"/>
                  <a:pt x="69986" y="26743"/>
                  <a:pt x="69986" y="26742"/>
                </a:cubicBezTo>
                <a:lnTo>
                  <a:pt x="69986" y="26742"/>
                </a:lnTo>
                <a:cubicBezTo>
                  <a:pt x="69986" y="26743"/>
                  <a:pt x="69912" y="27075"/>
                  <a:pt x="69654" y="27704"/>
                </a:cubicBezTo>
                <a:cubicBezTo>
                  <a:pt x="69358" y="28295"/>
                  <a:pt x="68840" y="29146"/>
                  <a:pt x="67805" y="29922"/>
                </a:cubicBezTo>
                <a:cubicBezTo>
                  <a:pt x="67324" y="30292"/>
                  <a:pt x="66696" y="30624"/>
                  <a:pt x="65993" y="30883"/>
                </a:cubicBezTo>
                <a:cubicBezTo>
                  <a:pt x="65661" y="31031"/>
                  <a:pt x="65254" y="31179"/>
                  <a:pt x="64884" y="31253"/>
                </a:cubicBezTo>
                <a:cubicBezTo>
                  <a:pt x="64478" y="31327"/>
                  <a:pt x="64071" y="31327"/>
                  <a:pt x="63627" y="31327"/>
                </a:cubicBezTo>
                <a:cubicBezTo>
                  <a:pt x="64293" y="31216"/>
                  <a:pt x="64884" y="30994"/>
                  <a:pt x="65439" y="30698"/>
                </a:cubicBezTo>
                <a:cubicBezTo>
                  <a:pt x="66585" y="30107"/>
                  <a:pt x="67324" y="29257"/>
                  <a:pt x="67768" y="28517"/>
                </a:cubicBezTo>
                <a:cubicBezTo>
                  <a:pt x="68249" y="27741"/>
                  <a:pt x="68434" y="27075"/>
                  <a:pt x="68507" y="26632"/>
                </a:cubicBezTo>
                <a:cubicBezTo>
                  <a:pt x="68581" y="26191"/>
                  <a:pt x="68581" y="25933"/>
                  <a:pt x="68618" y="25929"/>
                </a:cubicBezTo>
                <a:lnTo>
                  <a:pt x="68618" y="25929"/>
                </a:lnTo>
                <a:cubicBezTo>
                  <a:pt x="68581" y="25933"/>
                  <a:pt x="68581" y="26191"/>
                  <a:pt x="68470" y="26632"/>
                </a:cubicBezTo>
                <a:cubicBezTo>
                  <a:pt x="68360" y="27075"/>
                  <a:pt x="68138" y="27741"/>
                  <a:pt x="67620" y="28443"/>
                </a:cubicBezTo>
                <a:cubicBezTo>
                  <a:pt x="67140" y="29183"/>
                  <a:pt x="66363" y="29959"/>
                  <a:pt x="65254" y="30440"/>
                </a:cubicBezTo>
                <a:cubicBezTo>
                  <a:pt x="64552" y="30791"/>
                  <a:pt x="63688" y="31003"/>
                  <a:pt x="62771" y="31003"/>
                </a:cubicBezTo>
                <a:cubicBezTo>
                  <a:pt x="62530" y="31003"/>
                  <a:pt x="62284" y="30988"/>
                  <a:pt x="62038" y="30957"/>
                </a:cubicBezTo>
                <a:cubicBezTo>
                  <a:pt x="62370" y="30920"/>
                  <a:pt x="62703" y="30846"/>
                  <a:pt x="63036" y="30772"/>
                </a:cubicBezTo>
                <a:cubicBezTo>
                  <a:pt x="63923" y="30514"/>
                  <a:pt x="64662" y="30033"/>
                  <a:pt x="65217" y="29478"/>
                </a:cubicBezTo>
                <a:cubicBezTo>
                  <a:pt x="65772" y="28961"/>
                  <a:pt x="66141" y="28369"/>
                  <a:pt x="66400" y="27778"/>
                </a:cubicBezTo>
                <a:cubicBezTo>
                  <a:pt x="66955" y="26632"/>
                  <a:pt x="66992" y="25633"/>
                  <a:pt x="66918" y="25005"/>
                </a:cubicBezTo>
                <a:cubicBezTo>
                  <a:pt x="66851" y="24409"/>
                  <a:pt x="66726" y="24109"/>
                  <a:pt x="66727" y="24053"/>
                </a:cubicBezTo>
                <a:lnTo>
                  <a:pt x="66727" y="24053"/>
                </a:lnTo>
                <a:cubicBezTo>
                  <a:pt x="66724" y="24112"/>
                  <a:pt x="66847" y="24438"/>
                  <a:pt x="66881" y="25005"/>
                </a:cubicBezTo>
                <a:cubicBezTo>
                  <a:pt x="66918" y="25670"/>
                  <a:pt x="66844" y="26669"/>
                  <a:pt x="66252" y="27778"/>
                </a:cubicBezTo>
                <a:cubicBezTo>
                  <a:pt x="65956" y="28332"/>
                  <a:pt x="65550" y="28887"/>
                  <a:pt x="64995" y="29367"/>
                </a:cubicBezTo>
                <a:cubicBezTo>
                  <a:pt x="64441" y="29848"/>
                  <a:pt x="63738" y="30292"/>
                  <a:pt x="62888" y="30477"/>
                </a:cubicBezTo>
                <a:cubicBezTo>
                  <a:pt x="62481" y="30587"/>
                  <a:pt x="62038" y="30624"/>
                  <a:pt x="61594" y="30661"/>
                </a:cubicBezTo>
                <a:cubicBezTo>
                  <a:pt x="61113" y="30661"/>
                  <a:pt x="60633" y="30624"/>
                  <a:pt x="60152" y="30587"/>
                </a:cubicBezTo>
                <a:cubicBezTo>
                  <a:pt x="59856" y="30514"/>
                  <a:pt x="59561" y="30477"/>
                  <a:pt x="59265" y="30366"/>
                </a:cubicBezTo>
                <a:cubicBezTo>
                  <a:pt x="59154" y="30329"/>
                  <a:pt x="59080" y="30292"/>
                  <a:pt x="58969" y="30218"/>
                </a:cubicBezTo>
                <a:lnTo>
                  <a:pt x="58969" y="30218"/>
                </a:lnTo>
                <a:cubicBezTo>
                  <a:pt x="59228" y="30292"/>
                  <a:pt x="59487" y="30366"/>
                  <a:pt x="59745" y="30440"/>
                </a:cubicBezTo>
                <a:cubicBezTo>
                  <a:pt x="59893" y="30440"/>
                  <a:pt x="60041" y="30477"/>
                  <a:pt x="60152" y="30514"/>
                </a:cubicBezTo>
                <a:cubicBezTo>
                  <a:pt x="60300" y="30514"/>
                  <a:pt x="60448" y="30550"/>
                  <a:pt x="60596" y="30550"/>
                </a:cubicBezTo>
                <a:cubicBezTo>
                  <a:pt x="60710" y="30556"/>
                  <a:pt x="60824" y="30560"/>
                  <a:pt x="60938" y="30560"/>
                </a:cubicBezTo>
                <a:cubicBezTo>
                  <a:pt x="61525" y="30560"/>
                  <a:pt x="62109" y="30478"/>
                  <a:pt x="62666" y="30292"/>
                </a:cubicBezTo>
                <a:cubicBezTo>
                  <a:pt x="63258" y="30070"/>
                  <a:pt x="63775" y="29774"/>
                  <a:pt x="64256" y="29367"/>
                </a:cubicBezTo>
                <a:cubicBezTo>
                  <a:pt x="64552" y="29146"/>
                  <a:pt x="64810" y="28850"/>
                  <a:pt x="65032" y="28554"/>
                </a:cubicBezTo>
                <a:cubicBezTo>
                  <a:pt x="65661" y="27704"/>
                  <a:pt x="66067" y="26632"/>
                  <a:pt x="66141" y="25522"/>
                </a:cubicBezTo>
                <a:cubicBezTo>
                  <a:pt x="66215" y="24376"/>
                  <a:pt x="65919" y="23193"/>
                  <a:pt x="65328" y="22158"/>
                </a:cubicBezTo>
                <a:cubicBezTo>
                  <a:pt x="65106" y="21714"/>
                  <a:pt x="64847" y="21345"/>
                  <a:pt x="64515" y="21049"/>
                </a:cubicBezTo>
                <a:cubicBezTo>
                  <a:pt x="64441" y="20938"/>
                  <a:pt x="64330" y="20827"/>
                  <a:pt x="64219" y="20716"/>
                </a:cubicBezTo>
                <a:cubicBezTo>
                  <a:pt x="63960" y="20531"/>
                  <a:pt x="63664" y="20347"/>
                  <a:pt x="63369" y="20162"/>
                </a:cubicBezTo>
                <a:cubicBezTo>
                  <a:pt x="63516" y="19940"/>
                  <a:pt x="63627" y="19681"/>
                  <a:pt x="63738" y="19422"/>
                </a:cubicBezTo>
                <a:cubicBezTo>
                  <a:pt x="63997" y="19496"/>
                  <a:pt x="64182" y="19644"/>
                  <a:pt x="64367" y="19755"/>
                </a:cubicBezTo>
                <a:cubicBezTo>
                  <a:pt x="64736" y="20014"/>
                  <a:pt x="64995" y="20273"/>
                  <a:pt x="65143" y="20531"/>
                </a:cubicBezTo>
                <a:cubicBezTo>
                  <a:pt x="65513" y="20975"/>
                  <a:pt x="65587" y="21308"/>
                  <a:pt x="65587" y="21308"/>
                </a:cubicBezTo>
                <a:cubicBezTo>
                  <a:pt x="65587" y="21308"/>
                  <a:pt x="65513" y="20975"/>
                  <a:pt x="65180" y="20457"/>
                </a:cubicBezTo>
                <a:cubicBezTo>
                  <a:pt x="64995" y="20236"/>
                  <a:pt x="64773" y="19940"/>
                  <a:pt x="64404" y="19681"/>
                </a:cubicBezTo>
                <a:cubicBezTo>
                  <a:pt x="64219" y="19533"/>
                  <a:pt x="64034" y="19422"/>
                  <a:pt x="63812" y="19274"/>
                </a:cubicBezTo>
                <a:cubicBezTo>
                  <a:pt x="63849" y="19164"/>
                  <a:pt x="63923" y="19016"/>
                  <a:pt x="63997" y="18868"/>
                </a:cubicBezTo>
                <a:cubicBezTo>
                  <a:pt x="64441" y="19090"/>
                  <a:pt x="64810" y="19348"/>
                  <a:pt x="65106" y="19607"/>
                </a:cubicBezTo>
                <a:cubicBezTo>
                  <a:pt x="65919" y="20310"/>
                  <a:pt x="66326" y="21049"/>
                  <a:pt x="66548" y="21530"/>
                </a:cubicBezTo>
                <a:cubicBezTo>
                  <a:pt x="66770" y="22047"/>
                  <a:pt x="66844" y="22343"/>
                  <a:pt x="66844" y="22343"/>
                </a:cubicBezTo>
                <a:cubicBezTo>
                  <a:pt x="66844" y="22343"/>
                  <a:pt x="66807" y="22047"/>
                  <a:pt x="66585" y="21493"/>
                </a:cubicBezTo>
                <a:cubicBezTo>
                  <a:pt x="66363" y="20975"/>
                  <a:pt x="65993" y="20199"/>
                  <a:pt x="65180" y="19459"/>
                </a:cubicBezTo>
                <a:cubicBezTo>
                  <a:pt x="64884" y="19200"/>
                  <a:pt x="64515" y="18905"/>
                  <a:pt x="64071" y="18683"/>
                </a:cubicBezTo>
                <a:cubicBezTo>
                  <a:pt x="64108" y="18535"/>
                  <a:pt x="64182" y="18387"/>
                  <a:pt x="64256" y="18239"/>
                </a:cubicBezTo>
                <a:cubicBezTo>
                  <a:pt x="64367" y="17906"/>
                  <a:pt x="64441" y="17611"/>
                  <a:pt x="64552" y="17315"/>
                </a:cubicBezTo>
                <a:cubicBezTo>
                  <a:pt x="64626" y="17352"/>
                  <a:pt x="64699" y="17389"/>
                  <a:pt x="64773" y="17426"/>
                </a:cubicBezTo>
                <a:cubicBezTo>
                  <a:pt x="64921" y="17500"/>
                  <a:pt x="65069" y="17611"/>
                  <a:pt x="65217" y="17685"/>
                </a:cubicBezTo>
                <a:cubicBezTo>
                  <a:pt x="65550" y="17870"/>
                  <a:pt x="65809" y="18091"/>
                  <a:pt x="66030" y="18313"/>
                </a:cubicBezTo>
                <a:cubicBezTo>
                  <a:pt x="66548" y="18757"/>
                  <a:pt x="66918" y="19200"/>
                  <a:pt x="67213" y="19644"/>
                </a:cubicBezTo>
                <a:cubicBezTo>
                  <a:pt x="67805" y="20568"/>
                  <a:pt x="68064" y="21382"/>
                  <a:pt x="68212" y="21936"/>
                </a:cubicBezTo>
                <a:cubicBezTo>
                  <a:pt x="68360" y="22454"/>
                  <a:pt x="68397" y="22750"/>
                  <a:pt x="68397" y="22750"/>
                </a:cubicBezTo>
                <a:cubicBezTo>
                  <a:pt x="68397" y="22750"/>
                  <a:pt x="68360" y="22454"/>
                  <a:pt x="68249" y="21899"/>
                </a:cubicBezTo>
                <a:cubicBezTo>
                  <a:pt x="68138" y="21308"/>
                  <a:pt x="67879" y="20494"/>
                  <a:pt x="67324" y="19533"/>
                </a:cubicBezTo>
                <a:cubicBezTo>
                  <a:pt x="67029" y="19053"/>
                  <a:pt x="66659" y="18572"/>
                  <a:pt x="66141" y="18091"/>
                </a:cubicBezTo>
                <a:cubicBezTo>
                  <a:pt x="65919" y="17870"/>
                  <a:pt x="65624" y="17648"/>
                  <a:pt x="65328" y="17426"/>
                </a:cubicBezTo>
                <a:cubicBezTo>
                  <a:pt x="65106" y="17315"/>
                  <a:pt x="64884" y="17167"/>
                  <a:pt x="64626" y="17056"/>
                </a:cubicBezTo>
                <a:cubicBezTo>
                  <a:pt x="64662" y="16945"/>
                  <a:pt x="64699" y="16871"/>
                  <a:pt x="64699" y="16797"/>
                </a:cubicBezTo>
                <a:close/>
                <a:moveTo>
                  <a:pt x="6655" y="28924"/>
                </a:moveTo>
                <a:lnTo>
                  <a:pt x="6655" y="28924"/>
                </a:lnTo>
                <a:cubicBezTo>
                  <a:pt x="6877" y="29146"/>
                  <a:pt x="7099" y="29367"/>
                  <a:pt x="7321" y="29552"/>
                </a:cubicBezTo>
                <a:cubicBezTo>
                  <a:pt x="7469" y="29959"/>
                  <a:pt x="7580" y="30329"/>
                  <a:pt x="7654" y="30587"/>
                </a:cubicBezTo>
                <a:lnTo>
                  <a:pt x="7765" y="30994"/>
                </a:lnTo>
                <a:cubicBezTo>
                  <a:pt x="7654" y="31216"/>
                  <a:pt x="7543" y="31438"/>
                  <a:pt x="7469" y="31660"/>
                </a:cubicBezTo>
                <a:lnTo>
                  <a:pt x="7432" y="31807"/>
                </a:lnTo>
                <a:lnTo>
                  <a:pt x="7284" y="31771"/>
                </a:lnTo>
                <a:lnTo>
                  <a:pt x="7247" y="31771"/>
                </a:lnTo>
                <a:cubicBezTo>
                  <a:pt x="7210" y="30698"/>
                  <a:pt x="6988" y="29737"/>
                  <a:pt x="6729" y="29072"/>
                </a:cubicBezTo>
                <a:cubicBezTo>
                  <a:pt x="6692" y="29035"/>
                  <a:pt x="6692" y="28961"/>
                  <a:pt x="6655" y="28924"/>
                </a:cubicBezTo>
                <a:close/>
                <a:moveTo>
                  <a:pt x="71465" y="2342"/>
                </a:moveTo>
                <a:cubicBezTo>
                  <a:pt x="70652" y="2970"/>
                  <a:pt x="69875" y="3488"/>
                  <a:pt x="69173" y="4006"/>
                </a:cubicBezTo>
                <a:cubicBezTo>
                  <a:pt x="68212" y="4708"/>
                  <a:pt x="67546" y="5447"/>
                  <a:pt x="66992" y="6076"/>
                </a:cubicBezTo>
                <a:cubicBezTo>
                  <a:pt x="65956" y="7185"/>
                  <a:pt x="65365" y="7850"/>
                  <a:pt x="65291" y="7924"/>
                </a:cubicBezTo>
                <a:cubicBezTo>
                  <a:pt x="65328" y="7887"/>
                  <a:pt x="65476" y="7740"/>
                  <a:pt x="65772" y="7481"/>
                </a:cubicBezTo>
                <a:cubicBezTo>
                  <a:pt x="66067" y="7185"/>
                  <a:pt x="66548" y="6704"/>
                  <a:pt x="67103" y="6150"/>
                </a:cubicBezTo>
                <a:cubicBezTo>
                  <a:pt x="67694" y="5558"/>
                  <a:pt x="68434" y="4856"/>
                  <a:pt x="69395" y="4227"/>
                </a:cubicBezTo>
                <a:cubicBezTo>
                  <a:pt x="70134" y="3747"/>
                  <a:pt x="70948" y="3229"/>
                  <a:pt x="71798" y="2638"/>
                </a:cubicBezTo>
                <a:lnTo>
                  <a:pt x="71798" y="2638"/>
                </a:lnTo>
                <a:cubicBezTo>
                  <a:pt x="71798" y="2675"/>
                  <a:pt x="71761" y="2712"/>
                  <a:pt x="71724" y="2749"/>
                </a:cubicBezTo>
                <a:cubicBezTo>
                  <a:pt x="71687" y="2859"/>
                  <a:pt x="71650" y="2933"/>
                  <a:pt x="71613" y="3044"/>
                </a:cubicBezTo>
                <a:cubicBezTo>
                  <a:pt x="70800" y="3784"/>
                  <a:pt x="70134" y="4523"/>
                  <a:pt x="69506" y="5152"/>
                </a:cubicBezTo>
                <a:cubicBezTo>
                  <a:pt x="68803" y="5928"/>
                  <a:pt x="68212" y="6556"/>
                  <a:pt x="67694" y="7074"/>
                </a:cubicBezTo>
                <a:cubicBezTo>
                  <a:pt x="66634" y="8097"/>
                  <a:pt x="65972" y="8543"/>
                  <a:pt x="65992" y="8553"/>
                </a:cubicBezTo>
                <a:lnTo>
                  <a:pt x="65992" y="8553"/>
                </a:lnTo>
                <a:cubicBezTo>
                  <a:pt x="65974" y="8543"/>
                  <a:pt x="66709" y="8135"/>
                  <a:pt x="67805" y="7185"/>
                </a:cubicBezTo>
                <a:cubicBezTo>
                  <a:pt x="68360" y="6704"/>
                  <a:pt x="69025" y="6076"/>
                  <a:pt x="69764" y="5336"/>
                </a:cubicBezTo>
                <a:cubicBezTo>
                  <a:pt x="70245" y="4893"/>
                  <a:pt x="70726" y="4412"/>
                  <a:pt x="71280" y="3895"/>
                </a:cubicBezTo>
                <a:cubicBezTo>
                  <a:pt x="71280" y="3895"/>
                  <a:pt x="71280" y="3895"/>
                  <a:pt x="71280" y="3932"/>
                </a:cubicBezTo>
                <a:cubicBezTo>
                  <a:pt x="71206" y="4190"/>
                  <a:pt x="71132" y="4486"/>
                  <a:pt x="71058" y="4745"/>
                </a:cubicBezTo>
                <a:cubicBezTo>
                  <a:pt x="70911" y="5004"/>
                  <a:pt x="70763" y="5263"/>
                  <a:pt x="70615" y="5484"/>
                </a:cubicBezTo>
                <a:cubicBezTo>
                  <a:pt x="70282" y="5965"/>
                  <a:pt x="69949" y="6372"/>
                  <a:pt x="69580" y="6741"/>
                </a:cubicBezTo>
                <a:cubicBezTo>
                  <a:pt x="68877" y="7444"/>
                  <a:pt x="68212" y="7998"/>
                  <a:pt x="67620" y="8405"/>
                </a:cubicBezTo>
                <a:cubicBezTo>
                  <a:pt x="66511" y="9255"/>
                  <a:pt x="65846" y="9662"/>
                  <a:pt x="65846" y="9662"/>
                </a:cubicBezTo>
                <a:cubicBezTo>
                  <a:pt x="65846" y="9662"/>
                  <a:pt x="66548" y="9329"/>
                  <a:pt x="67768" y="8516"/>
                </a:cubicBezTo>
                <a:cubicBezTo>
                  <a:pt x="68360" y="8146"/>
                  <a:pt x="69062" y="7629"/>
                  <a:pt x="69838" y="6926"/>
                </a:cubicBezTo>
                <a:cubicBezTo>
                  <a:pt x="70134" y="6630"/>
                  <a:pt x="70430" y="6335"/>
                  <a:pt x="70726" y="5965"/>
                </a:cubicBezTo>
                <a:lnTo>
                  <a:pt x="70726" y="5965"/>
                </a:lnTo>
                <a:cubicBezTo>
                  <a:pt x="70726" y="6002"/>
                  <a:pt x="70689" y="6039"/>
                  <a:pt x="70689" y="6076"/>
                </a:cubicBezTo>
                <a:cubicBezTo>
                  <a:pt x="70652" y="6187"/>
                  <a:pt x="70615" y="6298"/>
                  <a:pt x="70578" y="6409"/>
                </a:cubicBezTo>
                <a:lnTo>
                  <a:pt x="70541" y="6409"/>
                </a:lnTo>
                <a:cubicBezTo>
                  <a:pt x="69986" y="7518"/>
                  <a:pt x="69210" y="8405"/>
                  <a:pt x="68470" y="9107"/>
                </a:cubicBezTo>
                <a:cubicBezTo>
                  <a:pt x="67768" y="9810"/>
                  <a:pt x="67029" y="10327"/>
                  <a:pt x="66437" y="10660"/>
                </a:cubicBezTo>
                <a:cubicBezTo>
                  <a:pt x="65809" y="11030"/>
                  <a:pt x="65291" y="11252"/>
                  <a:pt x="64958" y="11400"/>
                </a:cubicBezTo>
                <a:cubicBezTo>
                  <a:pt x="64626" y="11548"/>
                  <a:pt x="64441" y="11585"/>
                  <a:pt x="64441" y="11585"/>
                </a:cubicBezTo>
                <a:cubicBezTo>
                  <a:pt x="64441" y="11585"/>
                  <a:pt x="64626" y="11548"/>
                  <a:pt x="64995" y="11437"/>
                </a:cubicBezTo>
                <a:cubicBezTo>
                  <a:pt x="65365" y="11326"/>
                  <a:pt x="65883" y="11104"/>
                  <a:pt x="66511" y="10808"/>
                </a:cubicBezTo>
                <a:cubicBezTo>
                  <a:pt x="67176" y="10475"/>
                  <a:pt x="67953" y="9995"/>
                  <a:pt x="68729" y="9292"/>
                </a:cubicBezTo>
                <a:cubicBezTo>
                  <a:pt x="68754" y="9280"/>
                  <a:pt x="68779" y="9263"/>
                  <a:pt x="68802" y="9244"/>
                </a:cubicBezTo>
                <a:lnTo>
                  <a:pt x="68802" y="9244"/>
                </a:lnTo>
                <a:cubicBezTo>
                  <a:pt x="68563" y="9522"/>
                  <a:pt x="68276" y="9777"/>
                  <a:pt x="67990" y="10032"/>
                </a:cubicBezTo>
                <a:cubicBezTo>
                  <a:pt x="67842" y="10180"/>
                  <a:pt x="67694" y="10291"/>
                  <a:pt x="67583" y="10364"/>
                </a:cubicBezTo>
                <a:lnTo>
                  <a:pt x="67546" y="10438"/>
                </a:lnTo>
                <a:cubicBezTo>
                  <a:pt x="67472" y="10512"/>
                  <a:pt x="67361" y="10586"/>
                  <a:pt x="67287" y="10623"/>
                </a:cubicBezTo>
                <a:cubicBezTo>
                  <a:pt x="67287" y="10660"/>
                  <a:pt x="67250" y="10660"/>
                  <a:pt x="67213" y="10697"/>
                </a:cubicBezTo>
                <a:lnTo>
                  <a:pt x="66511" y="11252"/>
                </a:lnTo>
                <a:cubicBezTo>
                  <a:pt x="66474" y="11289"/>
                  <a:pt x="66474" y="11289"/>
                  <a:pt x="66474" y="11326"/>
                </a:cubicBezTo>
                <a:cubicBezTo>
                  <a:pt x="66474" y="11363"/>
                  <a:pt x="66511" y="11437"/>
                  <a:pt x="66548" y="11474"/>
                </a:cubicBezTo>
                <a:lnTo>
                  <a:pt x="66622" y="11474"/>
                </a:lnTo>
                <a:cubicBezTo>
                  <a:pt x="66659" y="11474"/>
                  <a:pt x="66659" y="11474"/>
                  <a:pt x="66659" y="11437"/>
                </a:cubicBezTo>
                <a:lnTo>
                  <a:pt x="66696" y="11437"/>
                </a:lnTo>
                <a:cubicBezTo>
                  <a:pt x="66696" y="11437"/>
                  <a:pt x="66696" y="11474"/>
                  <a:pt x="66696" y="11474"/>
                </a:cubicBezTo>
                <a:cubicBezTo>
                  <a:pt x="66659" y="11474"/>
                  <a:pt x="66659" y="11511"/>
                  <a:pt x="66659" y="11548"/>
                </a:cubicBezTo>
                <a:cubicBezTo>
                  <a:pt x="66659" y="11621"/>
                  <a:pt x="66696" y="11658"/>
                  <a:pt x="66770" y="11695"/>
                </a:cubicBezTo>
                <a:cubicBezTo>
                  <a:pt x="66807" y="11695"/>
                  <a:pt x="66844" y="11658"/>
                  <a:pt x="66881" y="11658"/>
                </a:cubicBezTo>
                <a:cubicBezTo>
                  <a:pt x="66881" y="11621"/>
                  <a:pt x="66918" y="11621"/>
                  <a:pt x="66918" y="11585"/>
                </a:cubicBezTo>
                <a:cubicBezTo>
                  <a:pt x="66992" y="11474"/>
                  <a:pt x="67250" y="11178"/>
                  <a:pt x="67694" y="10771"/>
                </a:cubicBezTo>
                <a:cubicBezTo>
                  <a:pt x="67916" y="10623"/>
                  <a:pt x="68175" y="10438"/>
                  <a:pt x="68434" y="10254"/>
                </a:cubicBezTo>
                <a:cubicBezTo>
                  <a:pt x="68988" y="9921"/>
                  <a:pt x="69949" y="9477"/>
                  <a:pt x="71243" y="9366"/>
                </a:cubicBezTo>
                <a:cubicBezTo>
                  <a:pt x="71539" y="9329"/>
                  <a:pt x="71853" y="9311"/>
                  <a:pt x="72177" y="9311"/>
                </a:cubicBezTo>
                <a:cubicBezTo>
                  <a:pt x="72500" y="9311"/>
                  <a:pt x="72833" y="9329"/>
                  <a:pt x="73166" y="9366"/>
                </a:cubicBezTo>
                <a:cubicBezTo>
                  <a:pt x="74312" y="9477"/>
                  <a:pt x="75495" y="9773"/>
                  <a:pt x="76641" y="10217"/>
                </a:cubicBezTo>
                <a:cubicBezTo>
                  <a:pt x="78194" y="10808"/>
                  <a:pt x="80412" y="11954"/>
                  <a:pt x="82224" y="13914"/>
                </a:cubicBezTo>
                <a:cubicBezTo>
                  <a:pt x="82556" y="14283"/>
                  <a:pt x="82852" y="14690"/>
                  <a:pt x="83111" y="15060"/>
                </a:cubicBezTo>
                <a:cubicBezTo>
                  <a:pt x="82926" y="14838"/>
                  <a:pt x="82704" y="14616"/>
                  <a:pt x="82482" y="14394"/>
                </a:cubicBezTo>
                <a:cubicBezTo>
                  <a:pt x="81817" y="13803"/>
                  <a:pt x="81114" y="13285"/>
                  <a:pt x="80449" y="12878"/>
                </a:cubicBezTo>
                <a:cubicBezTo>
                  <a:pt x="79118" y="12028"/>
                  <a:pt x="77898" y="11511"/>
                  <a:pt x="76863" y="11141"/>
                </a:cubicBezTo>
                <a:cubicBezTo>
                  <a:pt x="74771" y="10480"/>
                  <a:pt x="73553" y="10585"/>
                  <a:pt x="73536" y="10550"/>
                </a:cubicBezTo>
                <a:lnTo>
                  <a:pt x="73536" y="10550"/>
                </a:lnTo>
                <a:cubicBezTo>
                  <a:pt x="73553" y="10586"/>
                  <a:pt x="74807" y="10555"/>
                  <a:pt x="76863" y="11326"/>
                </a:cubicBezTo>
                <a:cubicBezTo>
                  <a:pt x="77861" y="11695"/>
                  <a:pt x="79081" y="12287"/>
                  <a:pt x="80338" y="13137"/>
                </a:cubicBezTo>
                <a:cubicBezTo>
                  <a:pt x="80967" y="13581"/>
                  <a:pt x="81632" y="14099"/>
                  <a:pt x="82224" y="14690"/>
                </a:cubicBezTo>
                <a:cubicBezTo>
                  <a:pt x="82630" y="15097"/>
                  <a:pt x="83000" y="15503"/>
                  <a:pt x="83296" y="15984"/>
                </a:cubicBezTo>
                <a:cubicBezTo>
                  <a:pt x="83222" y="15910"/>
                  <a:pt x="83148" y="15836"/>
                  <a:pt x="83037" y="15762"/>
                </a:cubicBezTo>
                <a:cubicBezTo>
                  <a:pt x="82889" y="15651"/>
                  <a:pt x="82778" y="15540"/>
                  <a:pt x="82630" y="15429"/>
                </a:cubicBezTo>
                <a:cubicBezTo>
                  <a:pt x="82039" y="14949"/>
                  <a:pt x="81484" y="14579"/>
                  <a:pt x="80893" y="14283"/>
                </a:cubicBezTo>
                <a:cubicBezTo>
                  <a:pt x="79784" y="13729"/>
                  <a:pt x="78859" y="13211"/>
                  <a:pt x="78046" y="12842"/>
                </a:cubicBezTo>
                <a:cubicBezTo>
                  <a:pt x="76904" y="12322"/>
                  <a:pt x="76089" y="12149"/>
                  <a:pt x="75706" y="12080"/>
                </a:cubicBezTo>
                <a:lnTo>
                  <a:pt x="75706" y="12080"/>
                </a:lnTo>
                <a:cubicBezTo>
                  <a:pt x="76093" y="12173"/>
                  <a:pt x="76913" y="12415"/>
                  <a:pt x="78009" y="12989"/>
                </a:cubicBezTo>
                <a:cubicBezTo>
                  <a:pt x="78785" y="13396"/>
                  <a:pt x="79710" y="13988"/>
                  <a:pt x="80819" y="14579"/>
                </a:cubicBezTo>
                <a:cubicBezTo>
                  <a:pt x="81336" y="14912"/>
                  <a:pt x="81891" y="15282"/>
                  <a:pt x="82408" y="15725"/>
                </a:cubicBezTo>
                <a:cubicBezTo>
                  <a:pt x="82519" y="15836"/>
                  <a:pt x="82667" y="15947"/>
                  <a:pt x="82778" y="16058"/>
                </a:cubicBezTo>
                <a:cubicBezTo>
                  <a:pt x="82630" y="15984"/>
                  <a:pt x="82519" y="15910"/>
                  <a:pt x="82371" y="15873"/>
                </a:cubicBezTo>
                <a:cubicBezTo>
                  <a:pt x="82113" y="15725"/>
                  <a:pt x="81854" y="15577"/>
                  <a:pt x="81595" y="15466"/>
                </a:cubicBezTo>
                <a:cubicBezTo>
                  <a:pt x="81336" y="15356"/>
                  <a:pt x="81041" y="15282"/>
                  <a:pt x="80782" y="15208"/>
                </a:cubicBezTo>
                <a:cubicBezTo>
                  <a:pt x="79784" y="14875"/>
                  <a:pt x="78896" y="14727"/>
                  <a:pt x="78194" y="14579"/>
                </a:cubicBezTo>
                <a:cubicBezTo>
                  <a:pt x="76752" y="14246"/>
                  <a:pt x="76013" y="13988"/>
                  <a:pt x="76013" y="13988"/>
                </a:cubicBezTo>
                <a:lnTo>
                  <a:pt x="76013" y="13988"/>
                </a:lnTo>
                <a:cubicBezTo>
                  <a:pt x="76013" y="13988"/>
                  <a:pt x="76752" y="14320"/>
                  <a:pt x="78194" y="14727"/>
                </a:cubicBezTo>
                <a:cubicBezTo>
                  <a:pt x="78896" y="14912"/>
                  <a:pt x="79784" y="15134"/>
                  <a:pt x="80745" y="15503"/>
                </a:cubicBezTo>
                <a:cubicBezTo>
                  <a:pt x="81225" y="15651"/>
                  <a:pt x="81706" y="15910"/>
                  <a:pt x="82224" y="16206"/>
                </a:cubicBezTo>
                <a:cubicBezTo>
                  <a:pt x="82408" y="16317"/>
                  <a:pt x="82593" y="16428"/>
                  <a:pt x="82815" y="16539"/>
                </a:cubicBezTo>
                <a:lnTo>
                  <a:pt x="82741" y="16539"/>
                </a:lnTo>
                <a:cubicBezTo>
                  <a:pt x="82150" y="16428"/>
                  <a:pt x="81558" y="16280"/>
                  <a:pt x="81004" y="16169"/>
                </a:cubicBezTo>
                <a:cubicBezTo>
                  <a:pt x="80523" y="16058"/>
                  <a:pt x="80079" y="16058"/>
                  <a:pt x="79673" y="16021"/>
                </a:cubicBezTo>
                <a:lnTo>
                  <a:pt x="78527" y="15984"/>
                </a:lnTo>
                <a:cubicBezTo>
                  <a:pt x="77861" y="15947"/>
                  <a:pt x="77343" y="15873"/>
                  <a:pt x="77011" y="15799"/>
                </a:cubicBezTo>
                <a:cubicBezTo>
                  <a:pt x="76678" y="15725"/>
                  <a:pt x="76493" y="15651"/>
                  <a:pt x="76493" y="15651"/>
                </a:cubicBezTo>
                <a:lnTo>
                  <a:pt x="76493" y="15651"/>
                </a:lnTo>
                <a:cubicBezTo>
                  <a:pt x="76493" y="15651"/>
                  <a:pt x="76678" y="15762"/>
                  <a:pt x="77011" y="15873"/>
                </a:cubicBezTo>
                <a:cubicBezTo>
                  <a:pt x="77380" y="15947"/>
                  <a:pt x="77898" y="16058"/>
                  <a:pt x="78563" y="16132"/>
                </a:cubicBezTo>
                <a:lnTo>
                  <a:pt x="79673" y="16243"/>
                </a:lnTo>
                <a:cubicBezTo>
                  <a:pt x="80079" y="16317"/>
                  <a:pt x="80523" y="16354"/>
                  <a:pt x="80967" y="16465"/>
                </a:cubicBezTo>
                <a:cubicBezTo>
                  <a:pt x="81262" y="16539"/>
                  <a:pt x="81558" y="16649"/>
                  <a:pt x="81854" y="16723"/>
                </a:cubicBezTo>
                <a:cubicBezTo>
                  <a:pt x="81743" y="16723"/>
                  <a:pt x="81669" y="16760"/>
                  <a:pt x="81558" y="16797"/>
                </a:cubicBezTo>
                <a:lnTo>
                  <a:pt x="81521" y="16797"/>
                </a:lnTo>
                <a:cubicBezTo>
                  <a:pt x="81024" y="16771"/>
                  <a:pt x="80546" y="16745"/>
                  <a:pt x="80086" y="16745"/>
                </a:cubicBezTo>
                <a:cubicBezTo>
                  <a:pt x="79896" y="16745"/>
                  <a:pt x="79709" y="16750"/>
                  <a:pt x="79525" y="16760"/>
                </a:cubicBezTo>
                <a:cubicBezTo>
                  <a:pt x="78194" y="16871"/>
                  <a:pt x="77122" y="17093"/>
                  <a:pt x="76197" y="17130"/>
                </a:cubicBezTo>
                <a:cubicBezTo>
                  <a:pt x="76081" y="17135"/>
                  <a:pt x="75967" y="17137"/>
                  <a:pt x="75857" y="17137"/>
                </a:cubicBezTo>
                <a:cubicBezTo>
                  <a:pt x="75130" y="17137"/>
                  <a:pt x="74549" y="17037"/>
                  <a:pt x="74164" y="16908"/>
                </a:cubicBezTo>
                <a:cubicBezTo>
                  <a:pt x="73685" y="16798"/>
                  <a:pt x="73463" y="16687"/>
                  <a:pt x="73462" y="16686"/>
                </a:cubicBezTo>
                <a:lnTo>
                  <a:pt x="73462" y="16686"/>
                </a:lnTo>
                <a:cubicBezTo>
                  <a:pt x="73463" y="16687"/>
                  <a:pt x="73685" y="16798"/>
                  <a:pt x="74164" y="16982"/>
                </a:cubicBezTo>
                <a:cubicBezTo>
                  <a:pt x="74608" y="17130"/>
                  <a:pt x="75310" y="17278"/>
                  <a:pt x="76234" y="17278"/>
                </a:cubicBezTo>
                <a:cubicBezTo>
                  <a:pt x="77159" y="17278"/>
                  <a:pt x="78305" y="17130"/>
                  <a:pt x="79562" y="17056"/>
                </a:cubicBezTo>
                <a:cubicBezTo>
                  <a:pt x="79894" y="17056"/>
                  <a:pt x="80190" y="17056"/>
                  <a:pt x="80523" y="17093"/>
                </a:cubicBezTo>
                <a:cubicBezTo>
                  <a:pt x="80375" y="17130"/>
                  <a:pt x="80264" y="17167"/>
                  <a:pt x="80116" y="17204"/>
                </a:cubicBezTo>
                <a:cubicBezTo>
                  <a:pt x="79784" y="17315"/>
                  <a:pt x="79488" y="17426"/>
                  <a:pt x="79155" y="17500"/>
                </a:cubicBezTo>
                <a:cubicBezTo>
                  <a:pt x="78009" y="17870"/>
                  <a:pt x="76937" y="18091"/>
                  <a:pt x="76049" y="18165"/>
                </a:cubicBezTo>
                <a:cubicBezTo>
                  <a:pt x="75939" y="18202"/>
                  <a:pt x="75828" y="18202"/>
                  <a:pt x="75717" y="18202"/>
                </a:cubicBezTo>
                <a:cubicBezTo>
                  <a:pt x="75532" y="18202"/>
                  <a:pt x="75347" y="18239"/>
                  <a:pt x="75162" y="18239"/>
                </a:cubicBezTo>
                <a:cubicBezTo>
                  <a:pt x="74238" y="18239"/>
                  <a:pt x="73351" y="18128"/>
                  <a:pt x="72574" y="17870"/>
                </a:cubicBezTo>
                <a:cubicBezTo>
                  <a:pt x="72168" y="17722"/>
                  <a:pt x="71872" y="17611"/>
                  <a:pt x="71761" y="17537"/>
                </a:cubicBezTo>
                <a:cubicBezTo>
                  <a:pt x="71724" y="17537"/>
                  <a:pt x="71724" y="17537"/>
                  <a:pt x="71724" y="17500"/>
                </a:cubicBezTo>
                <a:lnTo>
                  <a:pt x="71539" y="17500"/>
                </a:lnTo>
                <a:cubicBezTo>
                  <a:pt x="71502" y="17500"/>
                  <a:pt x="71502" y="17537"/>
                  <a:pt x="71502" y="17574"/>
                </a:cubicBezTo>
                <a:cubicBezTo>
                  <a:pt x="71465" y="17574"/>
                  <a:pt x="71465" y="17611"/>
                  <a:pt x="71465" y="17611"/>
                </a:cubicBezTo>
                <a:cubicBezTo>
                  <a:pt x="71465" y="17648"/>
                  <a:pt x="71502" y="17648"/>
                  <a:pt x="71502" y="17648"/>
                </a:cubicBezTo>
                <a:cubicBezTo>
                  <a:pt x="71502" y="17648"/>
                  <a:pt x="71502" y="17685"/>
                  <a:pt x="71502" y="17685"/>
                </a:cubicBezTo>
                <a:cubicBezTo>
                  <a:pt x="71539" y="17722"/>
                  <a:pt x="71539" y="17722"/>
                  <a:pt x="71539" y="17722"/>
                </a:cubicBezTo>
                <a:lnTo>
                  <a:pt x="71576" y="17722"/>
                </a:lnTo>
                <a:cubicBezTo>
                  <a:pt x="71650" y="17759"/>
                  <a:pt x="71724" y="17833"/>
                  <a:pt x="71872" y="17906"/>
                </a:cubicBezTo>
                <a:lnTo>
                  <a:pt x="71724" y="18091"/>
                </a:lnTo>
                <a:cubicBezTo>
                  <a:pt x="72094" y="18350"/>
                  <a:pt x="72278" y="18794"/>
                  <a:pt x="72389" y="19164"/>
                </a:cubicBezTo>
                <a:cubicBezTo>
                  <a:pt x="72500" y="19533"/>
                  <a:pt x="72537" y="19903"/>
                  <a:pt x="72611" y="20162"/>
                </a:cubicBezTo>
                <a:cubicBezTo>
                  <a:pt x="72685" y="20753"/>
                  <a:pt x="72759" y="21049"/>
                  <a:pt x="72759" y="21049"/>
                </a:cubicBezTo>
                <a:lnTo>
                  <a:pt x="72759" y="20162"/>
                </a:lnTo>
                <a:cubicBezTo>
                  <a:pt x="72759" y="19866"/>
                  <a:pt x="72759" y="19496"/>
                  <a:pt x="72685" y="19090"/>
                </a:cubicBezTo>
                <a:cubicBezTo>
                  <a:pt x="72613" y="18802"/>
                  <a:pt x="72542" y="18481"/>
                  <a:pt x="72368" y="18158"/>
                </a:cubicBezTo>
                <a:lnTo>
                  <a:pt x="72368" y="18158"/>
                </a:lnTo>
                <a:cubicBezTo>
                  <a:pt x="72383" y="18165"/>
                  <a:pt x="72404" y="18165"/>
                  <a:pt x="72426" y="18165"/>
                </a:cubicBezTo>
                <a:cubicBezTo>
                  <a:pt x="72500" y="18202"/>
                  <a:pt x="72574" y="18239"/>
                  <a:pt x="72648" y="18276"/>
                </a:cubicBezTo>
                <a:lnTo>
                  <a:pt x="72574" y="18350"/>
                </a:lnTo>
                <a:cubicBezTo>
                  <a:pt x="72833" y="18498"/>
                  <a:pt x="73018" y="18794"/>
                  <a:pt x="73166" y="19090"/>
                </a:cubicBezTo>
                <a:cubicBezTo>
                  <a:pt x="73277" y="19385"/>
                  <a:pt x="73388" y="19681"/>
                  <a:pt x="73462" y="19977"/>
                </a:cubicBezTo>
                <a:cubicBezTo>
                  <a:pt x="73572" y="20531"/>
                  <a:pt x="73646" y="21049"/>
                  <a:pt x="73683" y="21456"/>
                </a:cubicBezTo>
                <a:cubicBezTo>
                  <a:pt x="73757" y="22269"/>
                  <a:pt x="73720" y="22713"/>
                  <a:pt x="73720" y="22713"/>
                </a:cubicBezTo>
                <a:cubicBezTo>
                  <a:pt x="73720" y="22713"/>
                  <a:pt x="73831" y="22269"/>
                  <a:pt x="73831" y="21419"/>
                </a:cubicBezTo>
                <a:cubicBezTo>
                  <a:pt x="73831" y="21012"/>
                  <a:pt x="73831" y="20494"/>
                  <a:pt x="73720" y="19903"/>
                </a:cubicBezTo>
                <a:cubicBezTo>
                  <a:pt x="73683" y="19570"/>
                  <a:pt x="73609" y="19274"/>
                  <a:pt x="73498" y="18942"/>
                </a:cubicBezTo>
                <a:cubicBezTo>
                  <a:pt x="73425" y="18794"/>
                  <a:pt x="73351" y="18646"/>
                  <a:pt x="73277" y="18461"/>
                </a:cubicBezTo>
                <a:lnTo>
                  <a:pt x="73277" y="18461"/>
                </a:lnTo>
                <a:cubicBezTo>
                  <a:pt x="73425" y="18498"/>
                  <a:pt x="73572" y="18535"/>
                  <a:pt x="73720" y="18572"/>
                </a:cubicBezTo>
                <a:cubicBezTo>
                  <a:pt x="74127" y="19164"/>
                  <a:pt x="74349" y="19792"/>
                  <a:pt x="74497" y="20347"/>
                </a:cubicBezTo>
                <a:cubicBezTo>
                  <a:pt x="74645" y="20938"/>
                  <a:pt x="74682" y="21456"/>
                  <a:pt x="74719" y="21899"/>
                </a:cubicBezTo>
                <a:cubicBezTo>
                  <a:pt x="74755" y="22750"/>
                  <a:pt x="74755" y="23230"/>
                  <a:pt x="74755" y="23230"/>
                </a:cubicBezTo>
                <a:cubicBezTo>
                  <a:pt x="74755" y="23230"/>
                  <a:pt x="74829" y="22750"/>
                  <a:pt x="74866" y="21862"/>
                </a:cubicBezTo>
                <a:cubicBezTo>
                  <a:pt x="74866" y="21419"/>
                  <a:pt x="74866" y="20901"/>
                  <a:pt x="74792" y="20273"/>
                </a:cubicBezTo>
                <a:cubicBezTo>
                  <a:pt x="74719" y="19792"/>
                  <a:pt x="74571" y="19237"/>
                  <a:pt x="74312" y="18683"/>
                </a:cubicBezTo>
                <a:lnTo>
                  <a:pt x="74312" y="18683"/>
                </a:lnTo>
                <a:cubicBezTo>
                  <a:pt x="74497" y="18720"/>
                  <a:pt x="74719" y="18757"/>
                  <a:pt x="74940" y="18757"/>
                </a:cubicBezTo>
                <a:cubicBezTo>
                  <a:pt x="75162" y="19090"/>
                  <a:pt x="75310" y="19422"/>
                  <a:pt x="75458" y="19755"/>
                </a:cubicBezTo>
                <a:cubicBezTo>
                  <a:pt x="75643" y="20125"/>
                  <a:pt x="75754" y="20531"/>
                  <a:pt x="75865" y="20901"/>
                </a:cubicBezTo>
                <a:cubicBezTo>
                  <a:pt x="76049" y="21641"/>
                  <a:pt x="76160" y="22269"/>
                  <a:pt x="76160" y="22824"/>
                </a:cubicBezTo>
                <a:cubicBezTo>
                  <a:pt x="76234" y="23896"/>
                  <a:pt x="76049" y="24487"/>
                  <a:pt x="76049" y="24487"/>
                </a:cubicBezTo>
                <a:cubicBezTo>
                  <a:pt x="76049" y="24487"/>
                  <a:pt x="76271" y="23896"/>
                  <a:pt x="76308" y="22787"/>
                </a:cubicBezTo>
                <a:cubicBezTo>
                  <a:pt x="76345" y="22232"/>
                  <a:pt x="76308" y="21567"/>
                  <a:pt x="76160" y="20790"/>
                </a:cubicBezTo>
                <a:cubicBezTo>
                  <a:pt x="76086" y="20421"/>
                  <a:pt x="75976" y="20014"/>
                  <a:pt x="75828" y="19570"/>
                </a:cubicBezTo>
                <a:cubicBezTo>
                  <a:pt x="75717" y="19311"/>
                  <a:pt x="75606" y="19053"/>
                  <a:pt x="75458" y="18794"/>
                </a:cubicBezTo>
                <a:lnTo>
                  <a:pt x="75828" y="18794"/>
                </a:lnTo>
                <a:cubicBezTo>
                  <a:pt x="76013" y="19090"/>
                  <a:pt x="76160" y="19385"/>
                  <a:pt x="76308" y="19681"/>
                </a:cubicBezTo>
                <a:cubicBezTo>
                  <a:pt x="76715" y="20568"/>
                  <a:pt x="77270" y="22158"/>
                  <a:pt x="77122" y="24044"/>
                </a:cubicBezTo>
                <a:cubicBezTo>
                  <a:pt x="77122" y="24487"/>
                  <a:pt x="77048" y="24931"/>
                  <a:pt x="76937" y="25375"/>
                </a:cubicBezTo>
                <a:cubicBezTo>
                  <a:pt x="76419" y="27556"/>
                  <a:pt x="74940" y="29626"/>
                  <a:pt x="72833" y="31031"/>
                </a:cubicBezTo>
                <a:cubicBezTo>
                  <a:pt x="70874" y="32362"/>
                  <a:pt x="68470" y="33101"/>
                  <a:pt x="66067" y="33101"/>
                </a:cubicBezTo>
                <a:cubicBezTo>
                  <a:pt x="65809" y="33101"/>
                  <a:pt x="65513" y="33064"/>
                  <a:pt x="65217" y="33064"/>
                </a:cubicBezTo>
                <a:cubicBezTo>
                  <a:pt x="64441" y="32991"/>
                  <a:pt x="63701" y="32843"/>
                  <a:pt x="63036" y="32695"/>
                </a:cubicBezTo>
                <a:cubicBezTo>
                  <a:pt x="62407" y="32510"/>
                  <a:pt x="61853" y="32325"/>
                  <a:pt x="61372" y="32103"/>
                </a:cubicBezTo>
                <a:lnTo>
                  <a:pt x="61372" y="32103"/>
                </a:lnTo>
                <a:cubicBezTo>
                  <a:pt x="61705" y="32214"/>
                  <a:pt x="62075" y="32288"/>
                  <a:pt x="62407" y="32399"/>
                </a:cubicBezTo>
                <a:cubicBezTo>
                  <a:pt x="63626" y="32666"/>
                  <a:pt x="64796" y="32791"/>
                  <a:pt x="65900" y="32791"/>
                </a:cubicBezTo>
                <a:cubicBezTo>
                  <a:pt x="66169" y="32791"/>
                  <a:pt x="66435" y="32783"/>
                  <a:pt x="66696" y="32769"/>
                </a:cubicBezTo>
                <a:cubicBezTo>
                  <a:pt x="68064" y="32695"/>
                  <a:pt x="69284" y="32399"/>
                  <a:pt x="70356" y="31918"/>
                </a:cubicBezTo>
                <a:cubicBezTo>
                  <a:pt x="71391" y="31438"/>
                  <a:pt x="72241" y="30846"/>
                  <a:pt x="72944" y="30181"/>
                </a:cubicBezTo>
                <a:cubicBezTo>
                  <a:pt x="74312" y="28887"/>
                  <a:pt x="75014" y="27593"/>
                  <a:pt x="75384" y="26706"/>
                </a:cubicBezTo>
                <a:cubicBezTo>
                  <a:pt x="75715" y="25786"/>
                  <a:pt x="75790" y="25270"/>
                  <a:pt x="75791" y="25264"/>
                </a:cubicBezTo>
                <a:lnTo>
                  <a:pt x="75791" y="25264"/>
                </a:lnTo>
                <a:cubicBezTo>
                  <a:pt x="75790" y="25270"/>
                  <a:pt x="75714" y="25786"/>
                  <a:pt x="75310" y="26706"/>
                </a:cubicBezTo>
                <a:cubicBezTo>
                  <a:pt x="74940" y="27593"/>
                  <a:pt x="74164" y="28887"/>
                  <a:pt x="72759" y="30144"/>
                </a:cubicBezTo>
                <a:cubicBezTo>
                  <a:pt x="72057" y="30735"/>
                  <a:pt x="71206" y="31327"/>
                  <a:pt x="70134" y="31771"/>
                </a:cubicBezTo>
                <a:cubicBezTo>
                  <a:pt x="69099" y="32177"/>
                  <a:pt x="67916" y="32436"/>
                  <a:pt x="66585" y="32473"/>
                </a:cubicBezTo>
                <a:cubicBezTo>
                  <a:pt x="66457" y="32477"/>
                  <a:pt x="66328" y="32478"/>
                  <a:pt x="66197" y="32478"/>
                </a:cubicBezTo>
                <a:cubicBezTo>
                  <a:pt x="65012" y="32478"/>
                  <a:pt x="63743" y="32325"/>
                  <a:pt x="62444" y="31992"/>
                </a:cubicBezTo>
                <a:cubicBezTo>
                  <a:pt x="62148" y="31918"/>
                  <a:pt x="61890" y="31844"/>
                  <a:pt x="61631" y="31771"/>
                </a:cubicBezTo>
                <a:lnTo>
                  <a:pt x="61631" y="31771"/>
                </a:lnTo>
                <a:cubicBezTo>
                  <a:pt x="62918" y="32109"/>
                  <a:pt x="64174" y="32293"/>
                  <a:pt x="65370" y="32293"/>
                </a:cubicBezTo>
                <a:cubicBezTo>
                  <a:pt x="65480" y="32293"/>
                  <a:pt x="65589" y="32291"/>
                  <a:pt x="65698" y="32288"/>
                </a:cubicBezTo>
                <a:cubicBezTo>
                  <a:pt x="66400" y="32288"/>
                  <a:pt x="67066" y="32177"/>
                  <a:pt x="67657" y="32066"/>
                </a:cubicBezTo>
                <a:cubicBezTo>
                  <a:pt x="68286" y="31918"/>
                  <a:pt x="68877" y="31734"/>
                  <a:pt x="69395" y="31512"/>
                </a:cubicBezTo>
                <a:cubicBezTo>
                  <a:pt x="70467" y="31068"/>
                  <a:pt x="71317" y="30403"/>
                  <a:pt x="71983" y="29737"/>
                </a:cubicBezTo>
                <a:cubicBezTo>
                  <a:pt x="72168" y="29552"/>
                  <a:pt x="72315" y="29404"/>
                  <a:pt x="72463" y="29220"/>
                </a:cubicBezTo>
                <a:cubicBezTo>
                  <a:pt x="72648" y="29072"/>
                  <a:pt x="72759" y="28887"/>
                  <a:pt x="72870" y="28739"/>
                </a:cubicBezTo>
                <a:cubicBezTo>
                  <a:pt x="73129" y="28369"/>
                  <a:pt x="73314" y="28036"/>
                  <a:pt x="73462" y="27704"/>
                </a:cubicBezTo>
                <a:cubicBezTo>
                  <a:pt x="73794" y="27075"/>
                  <a:pt x="74053" y="26521"/>
                  <a:pt x="74238" y="26040"/>
                </a:cubicBezTo>
                <a:cubicBezTo>
                  <a:pt x="74594" y="25185"/>
                  <a:pt x="74641" y="24639"/>
                  <a:pt x="74644" y="24633"/>
                </a:cubicBezTo>
                <a:lnTo>
                  <a:pt x="74644" y="24633"/>
                </a:lnTo>
                <a:cubicBezTo>
                  <a:pt x="74645" y="24634"/>
                  <a:pt x="74645" y="24634"/>
                  <a:pt x="74645" y="24635"/>
                </a:cubicBezTo>
                <a:cubicBezTo>
                  <a:pt x="74645" y="24634"/>
                  <a:pt x="74645" y="24633"/>
                  <a:pt x="74644" y="24633"/>
                </a:cubicBezTo>
                <a:cubicBezTo>
                  <a:pt x="74644" y="24633"/>
                  <a:pt x="74644" y="24633"/>
                  <a:pt x="74644" y="24633"/>
                </a:cubicBezTo>
                <a:lnTo>
                  <a:pt x="74644" y="24633"/>
                </a:lnTo>
                <a:cubicBezTo>
                  <a:pt x="74644" y="24633"/>
                  <a:pt x="74644" y="24633"/>
                  <a:pt x="74644" y="24633"/>
                </a:cubicBezTo>
                <a:cubicBezTo>
                  <a:pt x="74640" y="24633"/>
                  <a:pt x="74559" y="25182"/>
                  <a:pt x="74201" y="26077"/>
                </a:cubicBezTo>
                <a:cubicBezTo>
                  <a:pt x="73979" y="26521"/>
                  <a:pt x="73720" y="27075"/>
                  <a:pt x="73351" y="27741"/>
                </a:cubicBezTo>
                <a:cubicBezTo>
                  <a:pt x="73166" y="28036"/>
                  <a:pt x="72981" y="28369"/>
                  <a:pt x="72722" y="28702"/>
                </a:cubicBezTo>
                <a:cubicBezTo>
                  <a:pt x="72685" y="28813"/>
                  <a:pt x="72611" y="28887"/>
                  <a:pt x="72537" y="28961"/>
                </a:cubicBezTo>
                <a:cubicBezTo>
                  <a:pt x="72463" y="29035"/>
                  <a:pt x="72389" y="29109"/>
                  <a:pt x="72315" y="29220"/>
                </a:cubicBezTo>
                <a:cubicBezTo>
                  <a:pt x="72168" y="29367"/>
                  <a:pt x="71983" y="29515"/>
                  <a:pt x="71835" y="29663"/>
                </a:cubicBezTo>
                <a:cubicBezTo>
                  <a:pt x="71132" y="30329"/>
                  <a:pt x="70282" y="30957"/>
                  <a:pt x="69210" y="31364"/>
                </a:cubicBezTo>
                <a:cubicBezTo>
                  <a:pt x="68692" y="31549"/>
                  <a:pt x="68101" y="31697"/>
                  <a:pt x="67509" y="31807"/>
                </a:cubicBezTo>
                <a:cubicBezTo>
                  <a:pt x="66918" y="31918"/>
                  <a:pt x="66252" y="31992"/>
                  <a:pt x="65624" y="31992"/>
                </a:cubicBezTo>
                <a:cubicBezTo>
                  <a:pt x="64515" y="31992"/>
                  <a:pt x="63332" y="31844"/>
                  <a:pt x="62148" y="31512"/>
                </a:cubicBezTo>
                <a:lnTo>
                  <a:pt x="62148" y="31512"/>
                </a:lnTo>
                <a:cubicBezTo>
                  <a:pt x="62592" y="31586"/>
                  <a:pt x="63036" y="31623"/>
                  <a:pt x="63479" y="31623"/>
                </a:cubicBezTo>
                <a:cubicBezTo>
                  <a:pt x="63687" y="31633"/>
                  <a:pt x="63898" y="31637"/>
                  <a:pt x="64105" y="31637"/>
                </a:cubicBezTo>
                <a:cubicBezTo>
                  <a:pt x="64670" y="31637"/>
                  <a:pt x="65208" y="31603"/>
                  <a:pt x="65587" y="31549"/>
                </a:cubicBezTo>
                <a:cubicBezTo>
                  <a:pt x="66585" y="31401"/>
                  <a:pt x="67472" y="31179"/>
                  <a:pt x="68323" y="30772"/>
                </a:cubicBezTo>
                <a:cubicBezTo>
                  <a:pt x="69099" y="30403"/>
                  <a:pt x="70208" y="29663"/>
                  <a:pt x="71021" y="28406"/>
                </a:cubicBezTo>
                <a:cubicBezTo>
                  <a:pt x="71761" y="27223"/>
                  <a:pt x="72094" y="25744"/>
                  <a:pt x="71946" y="24228"/>
                </a:cubicBezTo>
                <a:cubicBezTo>
                  <a:pt x="71872" y="23489"/>
                  <a:pt x="71687" y="22713"/>
                  <a:pt x="71391" y="21899"/>
                </a:cubicBezTo>
                <a:cubicBezTo>
                  <a:pt x="71095" y="21086"/>
                  <a:pt x="70726" y="20310"/>
                  <a:pt x="70208" y="19644"/>
                </a:cubicBezTo>
                <a:cubicBezTo>
                  <a:pt x="69136" y="18128"/>
                  <a:pt x="67583" y="16945"/>
                  <a:pt x="65846" y="16317"/>
                </a:cubicBezTo>
                <a:cubicBezTo>
                  <a:pt x="65550" y="16206"/>
                  <a:pt x="65217" y="16132"/>
                  <a:pt x="64921" y="16021"/>
                </a:cubicBezTo>
                <a:cubicBezTo>
                  <a:pt x="64995" y="15688"/>
                  <a:pt x="65106" y="15319"/>
                  <a:pt x="65143" y="14986"/>
                </a:cubicBezTo>
                <a:cubicBezTo>
                  <a:pt x="65328" y="14986"/>
                  <a:pt x="65513" y="14986"/>
                  <a:pt x="65698" y="15023"/>
                </a:cubicBezTo>
                <a:cubicBezTo>
                  <a:pt x="66807" y="15060"/>
                  <a:pt x="67768" y="15245"/>
                  <a:pt x="68544" y="15392"/>
                </a:cubicBezTo>
                <a:cubicBezTo>
                  <a:pt x="70025" y="15780"/>
                  <a:pt x="70800" y="16134"/>
                  <a:pt x="70869" y="16134"/>
                </a:cubicBezTo>
                <a:cubicBezTo>
                  <a:pt x="70872" y="16134"/>
                  <a:pt x="70873" y="16134"/>
                  <a:pt x="70874" y="16132"/>
                </a:cubicBezTo>
                <a:lnTo>
                  <a:pt x="70874" y="16132"/>
                </a:lnTo>
                <a:cubicBezTo>
                  <a:pt x="70873" y="16134"/>
                  <a:pt x="70872" y="16134"/>
                  <a:pt x="70869" y="16134"/>
                </a:cubicBezTo>
                <a:cubicBezTo>
                  <a:pt x="70806" y="16134"/>
                  <a:pt x="70033" y="15745"/>
                  <a:pt x="68581" y="15356"/>
                </a:cubicBezTo>
                <a:cubicBezTo>
                  <a:pt x="67805" y="15134"/>
                  <a:pt x="66844" y="14949"/>
                  <a:pt x="65698" y="14875"/>
                </a:cubicBezTo>
                <a:cubicBezTo>
                  <a:pt x="65550" y="14838"/>
                  <a:pt x="65365" y="14838"/>
                  <a:pt x="65180" y="14838"/>
                </a:cubicBezTo>
                <a:cubicBezTo>
                  <a:pt x="65254" y="14431"/>
                  <a:pt x="65328" y="14099"/>
                  <a:pt x="65365" y="13766"/>
                </a:cubicBezTo>
                <a:cubicBezTo>
                  <a:pt x="65402" y="13729"/>
                  <a:pt x="65402" y="13729"/>
                  <a:pt x="65402" y="13692"/>
                </a:cubicBezTo>
                <a:cubicBezTo>
                  <a:pt x="65513" y="12878"/>
                  <a:pt x="65550" y="12324"/>
                  <a:pt x="65587" y="12065"/>
                </a:cubicBezTo>
                <a:lnTo>
                  <a:pt x="65587" y="12028"/>
                </a:lnTo>
                <a:cubicBezTo>
                  <a:pt x="65587" y="11991"/>
                  <a:pt x="65587" y="11917"/>
                  <a:pt x="65587" y="11917"/>
                </a:cubicBezTo>
                <a:cubicBezTo>
                  <a:pt x="65550" y="11769"/>
                  <a:pt x="65476" y="11658"/>
                  <a:pt x="65328" y="11658"/>
                </a:cubicBezTo>
                <a:cubicBezTo>
                  <a:pt x="65313" y="11643"/>
                  <a:pt x="65285" y="11634"/>
                  <a:pt x="65249" y="11634"/>
                </a:cubicBezTo>
                <a:cubicBezTo>
                  <a:pt x="65199" y="11634"/>
                  <a:pt x="65134" y="11652"/>
                  <a:pt x="65069" y="11695"/>
                </a:cubicBezTo>
                <a:lnTo>
                  <a:pt x="65032" y="11732"/>
                </a:lnTo>
                <a:cubicBezTo>
                  <a:pt x="64921" y="11806"/>
                  <a:pt x="64810" y="11954"/>
                  <a:pt x="64699" y="12213"/>
                </a:cubicBezTo>
                <a:cubicBezTo>
                  <a:pt x="64626" y="12287"/>
                  <a:pt x="64589" y="12361"/>
                  <a:pt x="64515" y="12472"/>
                </a:cubicBezTo>
                <a:cubicBezTo>
                  <a:pt x="64219" y="12805"/>
                  <a:pt x="63886" y="13248"/>
                  <a:pt x="63369" y="13655"/>
                </a:cubicBezTo>
                <a:cubicBezTo>
                  <a:pt x="62703" y="13692"/>
                  <a:pt x="61927" y="13766"/>
                  <a:pt x="61002" y="14025"/>
                </a:cubicBezTo>
                <a:cubicBezTo>
                  <a:pt x="60263" y="14209"/>
                  <a:pt x="59487" y="14505"/>
                  <a:pt x="58673" y="14949"/>
                </a:cubicBezTo>
                <a:cubicBezTo>
                  <a:pt x="58304" y="14875"/>
                  <a:pt x="57934" y="14838"/>
                  <a:pt x="57527" y="14764"/>
                </a:cubicBezTo>
                <a:cubicBezTo>
                  <a:pt x="57786" y="14616"/>
                  <a:pt x="58119" y="14431"/>
                  <a:pt x="58414" y="14099"/>
                </a:cubicBezTo>
                <a:cubicBezTo>
                  <a:pt x="58710" y="13803"/>
                  <a:pt x="58969" y="13396"/>
                  <a:pt x="59154" y="12952"/>
                </a:cubicBezTo>
                <a:cubicBezTo>
                  <a:pt x="59154" y="12989"/>
                  <a:pt x="59191" y="13026"/>
                  <a:pt x="59191" y="13026"/>
                </a:cubicBezTo>
                <a:cubicBezTo>
                  <a:pt x="59209" y="13045"/>
                  <a:pt x="59237" y="13054"/>
                  <a:pt x="59269" y="13054"/>
                </a:cubicBezTo>
                <a:cubicBezTo>
                  <a:pt x="59302" y="13054"/>
                  <a:pt x="59339" y="13045"/>
                  <a:pt x="59376" y="13026"/>
                </a:cubicBezTo>
                <a:cubicBezTo>
                  <a:pt x="59376" y="13026"/>
                  <a:pt x="59413" y="12989"/>
                  <a:pt x="59413" y="12989"/>
                </a:cubicBezTo>
                <a:cubicBezTo>
                  <a:pt x="59413" y="12989"/>
                  <a:pt x="59413" y="12952"/>
                  <a:pt x="59413" y="12952"/>
                </a:cubicBezTo>
                <a:cubicBezTo>
                  <a:pt x="59413" y="12952"/>
                  <a:pt x="59413" y="12915"/>
                  <a:pt x="59413" y="12878"/>
                </a:cubicBezTo>
                <a:cubicBezTo>
                  <a:pt x="59413" y="12768"/>
                  <a:pt x="59413" y="12509"/>
                  <a:pt x="59450" y="12139"/>
                </a:cubicBezTo>
                <a:cubicBezTo>
                  <a:pt x="59450" y="11991"/>
                  <a:pt x="59450" y="11880"/>
                  <a:pt x="59487" y="11695"/>
                </a:cubicBezTo>
                <a:cubicBezTo>
                  <a:pt x="59561" y="10956"/>
                  <a:pt x="59708" y="9773"/>
                  <a:pt x="60226" y="8479"/>
                </a:cubicBezTo>
                <a:cubicBezTo>
                  <a:pt x="60670" y="7407"/>
                  <a:pt x="61483" y="5854"/>
                  <a:pt x="63110" y="4634"/>
                </a:cubicBezTo>
                <a:cubicBezTo>
                  <a:pt x="63627" y="4227"/>
                  <a:pt x="64256" y="3858"/>
                  <a:pt x="64921" y="3562"/>
                </a:cubicBezTo>
                <a:lnTo>
                  <a:pt x="64921" y="3562"/>
                </a:lnTo>
                <a:cubicBezTo>
                  <a:pt x="63664" y="4449"/>
                  <a:pt x="62777" y="5521"/>
                  <a:pt x="62148" y="6446"/>
                </a:cubicBezTo>
                <a:cubicBezTo>
                  <a:pt x="61409" y="7592"/>
                  <a:pt x="61076" y="8590"/>
                  <a:pt x="60928" y="9255"/>
                </a:cubicBezTo>
                <a:cubicBezTo>
                  <a:pt x="60744" y="9958"/>
                  <a:pt x="60744" y="10291"/>
                  <a:pt x="60744" y="10291"/>
                </a:cubicBezTo>
                <a:cubicBezTo>
                  <a:pt x="60744" y="10291"/>
                  <a:pt x="60781" y="9921"/>
                  <a:pt x="60965" y="9255"/>
                </a:cubicBezTo>
                <a:cubicBezTo>
                  <a:pt x="61150" y="8590"/>
                  <a:pt x="61557" y="7592"/>
                  <a:pt x="62333" y="6483"/>
                </a:cubicBezTo>
                <a:cubicBezTo>
                  <a:pt x="62703" y="5928"/>
                  <a:pt x="63184" y="5373"/>
                  <a:pt x="63775" y="4819"/>
                </a:cubicBezTo>
                <a:cubicBezTo>
                  <a:pt x="64367" y="4264"/>
                  <a:pt x="65069" y="3710"/>
                  <a:pt x="65883" y="3266"/>
                </a:cubicBezTo>
                <a:cubicBezTo>
                  <a:pt x="66104" y="3155"/>
                  <a:pt x="66363" y="3007"/>
                  <a:pt x="66659" y="2933"/>
                </a:cubicBezTo>
                <a:cubicBezTo>
                  <a:pt x="67066" y="2785"/>
                  <a:pt x="67472" y="2712"/>
                  <a:pt x="67879" y="2638"/>
                </a:cubicBezTo>
                <a:lnTo>
                  <a:pt x="67879" y="2638"/>
                </a:lnTo>
                <a:cubicBezTo>
                  <a:pt x="67768" y="2675"/>
                  <a:pt x="67694" y="2712"/>
                  <a:pt x="67583" y="2749"/>
                </a:cubicBezTo>
                <a:cubicBezTo>
                  <a:pt x="66844" y="3081"/>
                  <a:pt x="66215" y="3525"/>
                  <a:pt x="65698" y="4006"/>
                </a:cubicBezTo>
                <a:cubicBezTo>
                  <a:pt x="64699" y="4967"/>
                  <a:pt x="63923" y="5891"/>
                  <a:pt x="63405" y="6741"/>
                </a:cubicBezTo>
                <a:cubicBezTo>
                  <a:pt x="62888" y="7555"/>
                  <a:pt x="62629" y="8257"/>
                  <a:pt x="62444" y="8738"/>
                </a:cubicBezTo>
                <a:cubicBezTo>
                  <a:pt x="62296" y="9218"/>
                  <a:pt x="62259" y="9477"/>
                  <a:pt x="62259" y="9477"/>
                </a:cubicBezTo>
                <a:cubicBezTo>
                  <a:pt x="62259" y="9477"/>
                  <a:pt x="62333" y="9218"/>
                  <a:pt x="62518" y="8738"/>
                </a:cubicBezTo>
                <a:cubicBezTo>
                  <a:pt x="62703" y="8257"/>
                  <a:pt x="63036" y="7555"/>
                  <a:pt x="63590" y="6778"/>
                </a:cubicBezTo>
                <a:cubicBezTo>
                  <a:pt x="64145" y="6002"/>
                  <a:pt x="64921" y="5115"/>
                  <a:pt x="65919" y="4190"/>
                </a:cubicBezTo>
                <a:cubicBezTo>
                  <a:pt x="66437" y="3747"/>
                  <a:pt x="67066" y="3377"/>
                  <a:pt x="67768" y="3081"/>
                </a:cubicBezTo>
                <a:cubicBezTo>
                  <a:pt x="68397" y="2822"/>
                  <a:pt x="69099" y="2638"/>
                  <a:pt x="69838" y="2379"/>
                </a:cubicBezTo>
                <a:lnTo>
                  <a:pt x="69986" y="2379"/>
                </a:lnTo>
                <a:cubicBezTo>
                  <a:pt x="69136" y="2749"/>
                  <a:pt x="68360" y="3192"/>
                  <a:pt x="67694" y="3673"/>
                </a:cubicBezTo>
                <a:cubicBezTo>
                  <a:pt x="66548" y="4486"/>
                  <a:pt x="65735" y="5410"/>
                  <a:pt x="65143" y="6187"/>
                </a:cubicBezTo>
                <a:cubicBezTo>
                  <a:pt x="64515" y="6963"/>
                  <a:pt x="64145" y="7629"/>
                  <a:pt x="63886" y="8072"/>
                </a:cubicBezTo>
                <a:cubicBezTo>
                  <a:pt x="63627" y="8516"/>
                  <a:pt x="63516" y="8738"/>
                  <a:pt x="63479" y="8738"/>
                </a:cubicBezTo>
                <a:cubicBezTo>
                  <a:pt x="63516" y="8738"/>
                  <a:pt x="63627" y="8516"/>
                  <a:pt x="63923" y="8072"/>
                </a:cubicBezTo>
                <a:cubicBezTo>
                  <a:pt x="64219" y="7629"/>
                  <a:pt x="64626" y="7000"/>
                  <a:pt x="65291" y="6224"/>
                </a:cubicBezTo>
                <a:cubicBezTo>
                  <a:pt x="65919" y="5484"/>
                  <a:pt x="66770" y="4634"/>
                  <a:pt x="67916" y="3858"/>
                </a:cubicBezTo>
                <a:cubicBezTo>
                  <a:pt x="68840" y="3266"/>
                  <a:pt x="69986" y="2712"/>
                  <a:pt x="71243" y="2342"/>
                </a:cubicBezTo>
                <a:close/>
                <a:moveTo>
                  <a:pt x="38228" y="32029"/>
                </a:moveTo>
                <a:cubicBezTo>
                  <a:pt x="38672" y="32732"/>
                  <a:pt x="39116" y="33323"/>
                  <a:pt x="39633" y="33841"/>
                </a:cubicBezTo>
                <a:cubicBezTo>
                  <a:pt x="39633" y="33878"/>
                  <a:pt x="39670" y="33915"/>
                  <a:pt x="39707" y="33952"/>
                </a:cubicBezTo>
                <a:cubicBezTo>
                  <a:pt x="39596" y="33841"/>
                  <a:pt x="39522" y="33767"/>
                  <a:pt x="39411" y="33656"/>
                </a:cubicBezTo>
                <a:cubicBezTo>
                  <a:pt x="39116" y="33323"/>
                  <a:pt x="38746" y="32917"/>
                  <a:pt x="38413" y="32362"/>
                </a:cubicBezTo>
                <a:cubicBezTo>
                  <a:pt x="38339" y="32251"/>
                  <a:pt x="38265" y="32140"/>
                  <a:pt x="38228" y="32029"/>
                </a:cubicBezTo>
                <a:close/>
                <a:moveTo>
                  <a:pt x="3217" y="31290"/>
                </a:moveTo>
                <a:cubicBezTo>
                  <a:pt x="3328" y="31401"/>
                  <a:pt x="3476" y="31512"/>
                  <a:pt x="3624" y="31623"/>
                </a:cubicBezTo>
                <a:cubicBezTo>
                  <a:pt x="4585" y="32251"/>
                  <a:pt x="6064" y="32695"/>
                  <a:pt x="7395" y="33064"/>
                </a:cubicBezTo>
                <a:cubicBezTo>
                  <a:pt x="7395" y="33286"/>
                  <a:pt x="7395" y="33471"/>
                  <a:pt x="7395" y="33656"/>
                </a:cubicBezTo>
                <a:cubicBezTo>
                  <a:pt x="7395" y="33767"/>
                  <a:pt x="7432" y="33915"/>
                  <a:pt x="7432" y="34026"/>
                </a:cubicBezTo>
                <a:cubicBezTo>
                  <a:pt x="7247" y="33841"/>
                  <a:pt x="6914" y="33582"/>
                  <a:pt x="6471" y="33323"/>
                </a:cubicBezTo>
                <a:cubicBezTo>
                  <a:pt x="5990" y="33064"/>
                  <a:pt x="5435" y="32806"/>
                  <a:pt x="4770" y="32473"/>
                </a:cubicBezTo>
                <a:cubicBezTo>
                  <a:pt x="4437" y="32288"/>
                  <a:pt x="4067" y="32103"/>
                  <a:pt x="3735" y="31881"/>
                </a:cubicBezTo>
                <a:cubicBezTo>
                  <a:pt x="3550" y="31734"/>
                  <a:pt x="3365" y="31586"/>
                  <a:pt x="3254" y="31401"/>
                </a:cubicBezTo>
                <a:cubicBezTo>
                  <a:pt x="3254" y="31364"/>
                  <a:pt x="3254" y="31364"/>
                  <a:pt x="3217" y="31327"/>
                </a:cubicBezTo>
                <a:cubicBezTo>
                  <a:pt x="3217" y="31327"/>
                  <a:pt x="3217" y="31327"/>
                  <a:pt x="3217" y="31290"/>
                </a:cubicBezTo>
                <a:close/>
                <a:moveTo>
                  <a:pt x="18967" y="30366"/>
                </a:moveTo>
                <a:lnTo>
                  <a:pt x="18967" y="30366"/>
                </a:lnTo>
                <a:cubicBezTo>
                  <a:pt x="19743" y="30624"/>
                  <a:pt x="20519" y="30809"/>
                  <a:pt x="21333" y="30883"/>
                </a:cubicBezTo>
                <a:cubicBezTo>
                  <a:pt x="21868" y="30962"/>
                  <a:pt x="22381" y="30999"/>
                  <a:pt x="22885" y="30999"/>
                </a:cubicBezTo>
                <a:cubicBezTo>
                  <a:pt x="23322" y="30999"/>
                  <a:pt x="23751" y="30972"/>
                  <a:pt x="24180" y="30920"/>
                </a:cubicBezTo>
                <a:cubicBezTo>
                  <a:pt x="24327" y="30920"/>
                  <a:pt x="24512" y="30883"/>
                  <a:pt x="24697" y="30846"/>
                </a:cubicBezTo>
                <a:cubicBezTo>
                  <a:pt x="25067" y="30772"/>
                  <a:pt x="25474" y="30698"/>
                  <a:pt x="25843" y="30550"/>
                </a:cubicBezTo>
                <a:cubicBezTo>
                  <a:pt x="26694" y="30846"/>
                  <a:pt x="27544" y="30957"/>
                  <a:pt x="28357" y="30994"/>
                </a:cubicBezTo>
                <a:cubicBezTo>
                  <a:pt x="28320" y="31068"/>
                  <a:pt x="28320" y="31105"/>
                  <a:pt x="28320" y="31142"/>
                </a:cubicBezTo>
                <a:cubicBezTo>
                  <a:pt x="28025" y="31955"/>
                  <a:pt x="27618" y="32769"/>
                  <a:pt x="27174" y="33545"/>
                </a:cubicBezTo>
                <a:cubicBezTo>
                  <a:pt x="26989" y="33878"/>
                  <a:pt x="26804" y="34174"/>
                  <a:pt x="26583" y="34469"/>
                </a:cubicBezTo>
                <a:cubicBezTo>
                  <a:pt x="23995" y="34358"/>
                  <a:pt x="21148" y="33989"/>
                  <a:pt x="18338" y="33028"/>
                </a:cubicBezTo>
                <a:cubicBezTo>
                  <a:pt x="18301" y="33028"/>
                  <a:pt x="18227" y="32991"/>
                  <a:pt x="18190" y="32954"/>
                </a:cubicBezTo>
                <a:cubicBezTo>
                  <a:pt x="18412" y="32769"/>
                  <a:pt x="18634" y="32510"/>
                  <a:pt x="18745" y="32214"/>
                </a:cubicBezTo>
                <a:cubicBezTo>
                  <a:pt x="18893" y="31844"/>
                  <a:pt x="19004" y="31364"/>
                  <a:pt x="19004" y="30846"/>
                </a:cubicBezTo>
                <a:cubicBezTo>
                  <a:pt x="19004" y="30698"/>
                  <a:pt x="18967" y="30514"/>
                  <a:pt x="18967" y="30366"/>
                </a:cubicBezTo>
                <a:close/>
                <a:moveTo>
                  <a:pt x="4363" y="32621"/>
                </a:moveTo>
                <a:cubicBezTo>
                  <a:pt x="4437" y="32658"/>
                  <a:pt x="4511" y="32695"/>
                  <a:pt x="4585" y="32732"/>
                </a:cubicBezTo>
                <a:cubicBezTo>
                  <a:pt x="5288" y="33028"/>
                  <a:pt x="5879" y="33249"/>
                  <a:pt x="6360" y="33471"/>
                </a:cubicBezTo>
                <a:cubicBezTo>
                  <a:pt x="6840" y="33656"/>
                  <a:pt x="7210" y="33878"/>
                  <a:pt x="7395" y="34063"/>
                </a:cubicBezTo>
                <a:cubicBezTo>
                  <a:pt x="7432" y="34100"/>
                  <a:pt x="7432" y="34100"/>
                  <a:pt x="7432" y="34100"/>
                </a:cubicBezTo>
                <a:cubicBezTo>
                  <a:pt x="7469" y="34432"/>
                  <a:pt x="7543" y="34728"/>
                  <a:pt x="7617" y="35061"/>
                </a:cubicBezTo>
                <a:cubicBezTo>
                  <a:pt x="7617" y="35135"/>
                  <a:pt x="7654" y="35172"/>
                  <a:pt x="7654" y="35246"/>
                </a:cubicBezTo>
                <a:cubicBezTo>
                  <a:pt x="7506" y="35061"/>
                  <a:pt x="7284" y="34876"/>
                  <a:pt x="7062" y="34691"/>
                </a:cubicBezTo>
                <a:cubicBezTo>
                  <a:pt x="6545" y="34248"/>
                  <a:pt x="5879" y="33804"/>
                  <a:pt x="5140" y="33249"/>
                </a:cubicBezTo>
                <a:cubicBezTo>
                  <a:pt x="4881" y="33064"/>
                  <a:pt x="4622" y="32843"/>
                  <a:pt x="4363" y="32621"/>
                </a:cubicBezTo>
                <a:close/>
                <a:moveTo>
                  <a:pt x="36824" y="35246"/>
                </a:moveTo>
                <a:cubicBezTo>
                  <a:pt x="36824" y="35283"/>
                  <a:pt x="36861" y="35320"/>
                  <a:pt x="36861" y="35357"/>
                </a:cubicBezTo>
                <a:lnTo>
                  <a:pt x="36787" y="35394"/>
                </a:lnTo>
                <a:cubicBezTo>
                  <a:pt x="36787" y="35357"/>
                  <a:pt x="36787" y="35357"/>
                  <a:pt x="36787" y="35320"/>
                </a:cubicBezTo>
                <a:cubicBezTo>
                  <a:pt x="36787" y="35283"/>
                  <a:pt x="36787" y="35283"/>
                  <a:pt x="36824" y="35246"/>
                </a:cubicBezTo>
                <a:close/>
                <a:moveTo>
                  <a:pt x="17710" y="33286"/>
                </a:moveTo>
                <a:cubicBezTo>
                  <a:pt x="17858" y="33360"/>
                  <a:pt x="18042" y="33397"/>
                  <a:pt x="18190" y="33471"/>
                </a:cubicBezTo>
                <a:cubicBezTo>
                  <a:pt x="20963" y="34395"/>
                  <a:pt x="23736" y="34765"/>
                  <a:pt x="26324" y="34839"/>
                </a:cubicBezTo>
                <a:cubicBezTo>
                  <a:pt x="26213" y="34987"/>
                  <a:pt x="26102" y="35135"/>
                  <a:pt x="26028" y="35209"/>
                </a:cubicBezTo>
                <a:cubicBezTo>
                  <a:pt x="25917" y="35320"/>
                  <a:pt x="25806" y="35431"/>
                  <a:pt x="25658" y="35542"/>
                </a:cubicBezTo>
                <a:cubicBezTo>
                  <a:pt x="25511" y="35542"/>
                  <a:pt x="25363" y="35542"/>
                  <a:pt x="25215" y="35505"/>
                </a:cubicBezTo>
                <a:cubicBezTo>
                  <a:pt x="22405" y="35283"/>
                  <a:pt x="20187" y="34728"/>
                  <a:pt x="18671" y="34211"/>
                </a:cubicBezTo>
                <a:cubicBezTo>
                  <a:pt x="17821" y="33952"/>
                  <a:pt x="17229" y="33693"/>
                  <a:pt x="16822" y="33508"/>
                </a:cubicBezTo>
                <a:cubicBezTo>
                  <a:pt x="17044" y="33508"/>
                  <a:pt x="17229" y="33471"/>
                  <a:pt x="17414" y="33397"/>
                </a:cubicBezTo>
                <a:cubicBezTo>
                  <a:pt x="17488" y="33397"/>
                  <a:pt x="17599" y="33323"/>
                  <a:pt x="17710" y="33286"/>
                </a:cubicBezTo>
                <a:close/>
                <a:moveTo>
                  <a:pt x="5731" y="35985"/>
                </a:moveTo>
                <a:cubicBezTo>
                  <a:pt x="5731" y="35985"/>
                  <a:pt x="5742" y="35991"/>
                  <a:pt x="5764" y="36002"/>
                </a:cubicBezTo>
                <a:lnTo>
                  <a:pt x="5764" y="36002"/>
                </a:lnTo>
                <a:cubicBezTo>
                  <a:pt x="5747" y="35991"/>
                  <a:pt x="5736" y="35985"/>
                  <a:pt x="5731" y="35985"/>
                </a:cubicBezTo>
                <a:close/>
                <a:moveTo>
                  <a:pt x="16083" y="33397"/>
                </a:moveTo>
                <a:lnTo>
                  <a:pt x="16268" y="33434"/>
                </a:lnTo>
                <a:cubicBezTo>
                  <a:pt x="16453" y="33471"/>
                  <a:pt x="16638" y="33508"/>
                  <a:pt x="16785" y="33508"/>
                </a:cubicBezTo>
                <a:cubicBezTo>
                  <a:pt x="17155" y="33693"/>
                  <a:pt x="17784" y="33989"/>
                  <a:pt x="18671" y="34285"/>
                </a:cubicBezTo>
                <a:cubicBezTo>
                  <a:pt x="20150" y="34839"/>
                  <a:pt x="22368" y="35468"/>
                  <a:pt x="25215" y="35763"/>
                </a:cubicBezTo>
                <a:lnTo>
                  <a:pt x="25400" y="35763"/>
                </a:lnTo>
                <a:cubicBezTo>
                  <a:pt x="25141" y="35985"/>
                  <a:pt x="24845" y="36170"/>
                  <a:pt x="24586" y="36318"/>
                </a:cubicBezTo>
                <a:cubicBezTo>
                  <a:pt x="24512" y="36318"/>
                  <a:pt x="24475" y="36318"/>
                  <a:pt x="24438" y="36281"/>
                </a:cubicBezTo>
                <a:lnTo>
                  <a:pt x="24290" y="36281"/>
                </a:lnTo>
                <a:cubicBezTo>
                  <a:pt x="23958" y="36281"/>
                  <a:pt x="23551" y="36207"/>
                  <a:pt x="23107" y="36133"/>
                </a:cubicBezTo>
                <a:cubicBezTo>
                  <a:pt x="20667" y="35689"/>
                  <a:pt x="18264" y="34950"/>
                  <a:pt x="15972" y="33915"/>
                </a:cubicBezTo>
                <a:cubicBezTo>
                  <a:pt x="16009" y="33804"/>
                  <a:pt x="16009" y="33693"/>
                  <a:pt x="16046" y="33545"/>
                </a:cubicBezTo>
                <a:lnTo>
                  <a:pt x="16083" y="33397"/>
                </a:lnTo>
                <a:close/>
                <a:moveTo>
                  <a:pt x="4031" y="32843"/>
                </a:moveTo>
                <a:cubicBezTo>
                  <a:pt x="4363" y="33064"/>
                  <a:pt x="4659" y="33286"/>
                  <a:pt x="4955" y="33471"/>
                </a:cubicBezTo>
                <a:cubicBezTo>
                  <a:pt x="5731" y="33989"/>
                  <a:pt x="6397" y="34395"/>
                  <a:pt x="6951" y="34802"/>
                </a:cubicBezTo>
                <a:cubicBezTo>
                  <a:pt x="7247" y="35024"/>
                  <a:pt x="7506" y="35246"/>
                  <a:pt x="7691" y="35431"/>
                </a:cubicBezTo>
                <a:cubicBezTo>
                  <a:pt x="7839" y="35874"/>
                  <a:pt x="7986" y="36281"/>
                  <a:pt x="8171" y="36651"/>
                </a:cubicBezTo>
                <a:cubicBezTo>
                  <a:pt x="7986" y="36429"/>
                  <a:pt x="7728" y="36244"/>
                  <a:pt x="7469" y="36022"/>
                </a:cubicBezTo>
                <a:cubicBezTo>
                  <a:pt x="6840" y="35542"/>
                  <a:pt x="6064" y="35024"/>
                  <a:pt x="5251" y="34321"/>
                </a:cubicBezTo>
                <a:cubicBezTo>
                  <a:pt x="4844" y="33952"/>
                  <a:pt x="4474" y="33508"/>
                  <a:pt x="4141" y="32991"/>
                </a:cubicBezTo>
                <a:cubicBezTo>
                  <a:pt x="4104" y="32954"/>
                  <a:pt x="4067" y="32880"/>
                  <a:pt x="4031" y="32843"/>
                </a:cubicBezTo>
                <a:close/>
                <a:moveTo>
                  <a:pt x="36934" y="22047"/>
                </a:moveTo>
                <a:cubicBezTo>
                  <a:pt x="37415" y="22565"/>
                  <a:pt x="37859" y="23082"/>
                  <a:pt x="38265" y="23563"/>
                </a:cubicBezTo>
                <a:cubicBezTo>
                  <a:pt x="38820" y="24192"/>
                  <a:pt x="39338" y="24820"/>
                  <a:pt x="39892" y="25338"/>
                </a:cubicBezTo>
                <a:cubicBezTo>
                  <a:pt x="40964" y="26410"/>
                  <a:pt x="41889" y="27297"/>
                  <a:pt x="42665" y="28000"/>
                </a:cubicBezTo>
                <a:cubicBezTo>
                  <a:pt x="44181" y="29478"/>
                  <a:pt x="44957" y="30366"/>
                  <a:pt x="44957" y="30366"/>
                </a:cubicBezTo>
                <a:cubicBezTo>
                  <a:pt x="44957" y="30366"/>
                  <a:pt x="44255" y="29441"/>
                  <a:pt x="42813" y="27926"/>
                </a:cubicBezTo>
                <a:cubicBezTo>
                  <a:pt x="42073" y="27186"/>
                  <a:pt x="41186" y="26262"/>
                  <a:pt x="40151" y="25153"/>
                </a:cubicBezTo>
                <a:cubicBezTo>
                  <a:pt x="40003" y="25005"/>
                  <a:pt x="39818" y="24820"/>
                  <a:pt x="39670" y="24635"/>
                </a:cubicBezTo>
                <a:lnTo>
                  <a:pt x="39670" y="24635"/>
                </a:lnTo>
                <a:cubicBezTo>
                  <a:pt x="40336" y="25153"/>
                  <a:pt x="41075" y="25633"/>
                  <a:pt x="41889" y="26077"/>
                </a:cubicBezTo>
                <a:cubicBezTo>
                  <a:pt x="43293" y="27371"/>
                  <a:pt x="44476" y="28443"/>
                  <a:pt x="45327" y="29257"/>
                </a:cubicBezTo>
                <a:cubicBezTo>
                  <a:pt x="46288" y="30181"/>
                  <a:pt x="46843" y="30735"/>
                  <a:pt x="46843" y="30735"/>
                </a:cubicBezTo>
                <a:cubicBezTo>
                  <a:pt x="46843" y="30735"/>
                  <a:pt x="46362" y="30144"/>
                  <a:pt x="45438" y="29146"/>
                </a:cubicBezTo>
                <a:cubicBezTo>
                  <a:pt x="44846" y="28480"/>
                  <a:pt x="43996" y="27630"/>
                  <a:pt x="42998" y="26632"/>
                </a:cubicBezTo>
                <a:lnTo>
                  <a:pt x="42998" y="26632"/>
                </a:lnTo>
                <a:cubicBezTo>
                  <a:pt x="43441" y="26816"/>
                  <a:pt x="43885" y="27001"/>
                  <a:pt x="44329" y="27149"/>
                </a:cubicBezTo>
                <a:cubicBezTo>
                  <a:pt x="44440" y="27186"/>
                  <a:pt x="44550" y="27223"/>
                  <a:pt x="44661" y="27260"/>
                </a:cubicBezTo>
                <a:cubicBezTo>
                  <a:pt x="45733" y="28221"/>
                  <a:pt x="46510" y="29183"/>
                  <a:pt x="47064" y="29811"/>
                </a:cubicBezTo>
                <a:lnTo>
                  <a:pt x="47952" y="30883"/>
                </a:lnTo>
                <a:lnTo>
                  <a:pt x="47175" y="29737"/>
                </a:lnTo>
                <a:cubicBezTo>
                  <a:pt x="46769" y="29183"/>
                  <a:pt x="46251" y="28369"/>
                  <a:pt x="45475" y="27519"/>
                </a:cubicBezTo>
                <a:lnTo>
                  <a:pt x="45475" y="27519"/>
                </a:lnTo>
                <a:cubicBezTo>
                  <a:pt x="45770" y="27593"/>
                  <a:pt x="46103" y="27667"/>
                  <a:pt x="46436" y="27741"/>
                </a:cubicBezTo>
                <a:cubicBezTo>
                  <a:pt x="46658" y="28147"/>
                  <a:pt x="46954" y="28443"/>
                  <a:pt x="47212" y="28739"/>
                </a:cubicBezTo>
                <a:cubicBezTo>
                  <a:pt x="47545" y="29072"/>
                  <a:pt x="47841" y="29330"/>
                  <a:pt x="48100" y="29552"/>
                </a:cubicBezTo>
                <a:cubicBezTo>
                  <a:pt x="48617" y="29996"/>
                  <a:pt x="48913" y="30218"/>
                  <a:pt x="48913" y="30218"/>
                </a:cubicBezTo>
                <a:lnTo>
                  <a:pt x="48247" y="29478"/>
                </a:lnTo>
                <a:cubicBezTo>
                  <a:pt x="48026" y="29220"/>
                  <a:pt x="47730" y="28924"/>
                  <a:pt x="47434" y="28554"/>
                </a:cubicBezTo>
                <a:cubicBezTo>
                  <a:pt x="47286" y="28332"/>
                  <a:pt x="47138" y="28110"/>
                  <a:pt x="46954" y="27852"/>
                </a:cubicBezTo>
                <a:lnTo>
                  <a:pt x="46954" y="27852"/>
                </a:lnTo>
                <a:cubicBezTo>
                  <a:pt x="47323" y="27926"/>
                  <a:pt x="47693" y="27963"/>
                  <a:pt x="48063" y="28000"/>
                </a:cubicBezTo>
                <a:cubicBezTo>
                  <a:pt x="48358" y="28332"/>
                  <a:pt x="48617" y="28702"/>
                  <a:pt x="48913" y="29072"/>
                </a:cubicBezTo>
                <a:cubicBezTo>
                  <a:pt x="49061" y="29257"/>
                  <a:pt x="49209" y="29441"/>
                  <a:pt x="49394" y="29626"/>
                </a:cubicBezTo>
                <a:cubicBezTo>
                  <a:pt x="50429" y="30920"/>
                  <a:pt x="51316" y="31807"/>
                  <a:pt x="52203" y="32473"/>
                </a:cubicBezTo>
                <a:cubicBezTo>
                  <a:pt x="52388" y="32584"/>
                  <a:pt x="52573" y="32695"/>
                  <a:pt x="52758" y="32843"/>
                </a:cubicBezTo>
                <a:cubicBezTo>
                  <a:pt x="52092" y="32547"/>
                  <a:pt x="51538" y="32288"/>
                  <a:pt x="51057" y="32029"/>
                </a:cubicBezTo>
                <a:cubicBezTo>
                  <a:pt x="50024" y="31459"/>
                  <a:pt x="49471" y="30992"/>
                  <a:pt x="49433" y="30992"/>
                </a:cubicBezTo>
                <a:cubicBezTo>
                  <a:pt x="49432" y="30992"/>
                  <a:pt x="49432" y="30992"/>
                  <a:pt x="49431" y="30992"/>
                </a:cubicBezTo>
                <a:lnTo>
                  <a:pt x="49431" y="30992"/>
                </a:lnTo>
                <a:cubicBezTo>
                  <a:pt x="49432" y="30992"/>
                  <a:pt x="49432" y="30992"/>
                  <a:pt x="49432" y="30992"/>
                </a:cubicBezTo>
                <a:cubicBezTo>
                  <a:pt x="49464" y="30992"/>
                  <a:pt x="49946" y="31497"/>
                  <a:pt x="50946" y="32140"/>
                </a:cubicBezTo>
                <a:cubicBezTo>
                  <a:pt x="51501" y="32473"/>
                  <a:pt x="52129" y="32880"/>
                  <a:pt x="52980" y="33249"/>
                </a:cubicBezTo>
                <a:cubicBezTo>
                  <a:pt x="53423" y="33434"/>
                  <a:pt x="53941" y="33656"/>
                  <a:pt x="54496" y="33841"/>
                </a:cubicBezTo>
                <a:cubicBezTo>
                  <a:pt x="54015" y="33767"/>
                  <a:pt x="53534" y="33730"/>
                  <a:pt x="53091" y="33619"/>
                </a:cubicBezTo>
                <a:cubicBezTo>
                  <a:pt x="52055" y="33471"/>
                  <a:pt x="51168" y="33175"/>
                  <a:pt x="50466" y="32917"/>
                </a:cubicBezTo>
                <a:cubicBezTo>
                  <a:pt x="49763" y="32621"/>
                  <a:pt x="49246" y="32325"/>
                  <a:pt x="48876" y="32140"/>
                </a:cubicBezTo>
                <a:cubicBezTo>
                  <a:pt x="48543" y="31918"/>
                  <a:pt x="48358" y="31808"/>
                  <a:pt x="48358" y="31807"/>
                </a:cubicBezTo>
                <a:lnTo>
                  <a:pt x="48358" y="31807"/>
                </a:lnTo>
                <a:cubicBezTo>
                  <a:pt x="48358" y="31808"/>
                  <a:pt x="48506" y="31955"/>
                  <a:pt x="48839" y="32177"/>
                </a:cubicBezTo>
                <a:cubicBezTo>
                  <a:pt x="49172" y="32399"/>
                  <a:pt x="49689" y="32695"/>
                  <a:pt x="50355" y="33028"/>
                </a:cubicBezTo>
                <a:cubicBezTo>
                  <a:pt x="51057" y="33360"/>
                  <a:pt x="51945" y="33693"/>
                  <a:pt x="53017" y="33915"/>
                </a:cubicBezTo>
                <a:cubicBezTo>
                  <a:pt x="53719" y="34100"/>
                  <a:pt x="54496" y="34211"/>
                  <a:pt x="55383" y="34321"/>
                </a:cubicBezTo>
                <a:cubicBezTo>
                  <a:pt x="54569" y="34469"/>
                  <a:pt x="53793" y="34543"/>
                  <a:pt x="53091" y="34543"/>
                </a:cubicBezTo>
                <a:cubicBezTo>
                  <a:pt x="52932" y="34553"/>
                  <a:pt x="52776" y="34558"/>
                  <a:pt x="52623" y="34558"/>
                </a:cubicBezTo>
                <a:cubicBezTo>
                  <a:pt x="52205" y="34558"/>
                  <a:pt x="51806" y="34524"/>
                  <a:pt x="51427" y="34469"/>
                </a:cubicBezTo>
                <a:cubicBezTo>
                  <a:pt x="50909" y="34358"/>
                  <a:pt x="50466" y="34248"/>
                  <a:pt x="50059" y="34100"/>
                </a:cubicBezTo>
                <a:cubicBezTo>
                  <a:pt x="49246" y="33841"/>
                  <a:pt x="48617" y="33582"/>
                  <a:pt x="48174" y="33434"/>
                </a:cubicBezTo>
                <a:cubicBezTo>
                  <a:pt x="47767" y="33286"/>
                  <a:pt x="47508" y="33212"/>
                  <a:pt x="47508" y="33212"/>
                </a:cubicBezTo>
                <a:lnTo>
                  <a:pt x="47508" y="33212"/>
                </a:lnTo>
                <a:cubicBezTo>
                  <a:pt x="47508" y="33212"/>
                  <a:pt x="47730" y="33286"/>
                  <a:pt x="48137" y="33471"/>
                </a:cubicBezTo>
                <a:cubicBezTo>
                  <a:pt x="48580" y="33619"/>
                  <a:pt x="49172" y="33915"/>
                  <a:pt x="49948" y="34248"/>
                </a:cubicBezTo>
                <a:cubicBezTo>
                  <a:pt x="50355" y="34395"/>
                  <a:pt x="50798" y="34543"/>
                  <a:pt x="51316" y="34654"/>
                </a:cubicBezTo>
                <a:cubicBezTo>
                  <a:pt x="51834" y="34802"/>
                  <a:pt x="52425" y="34839"/>
                  <a:pt x="53054" y="34876"/>
                </a:cubicBezTo>
                <a:cubicBezTo>
                  <a:pt x="53155" y="34880"/>
                  <a:pt x="53258" y="34882"/>
                  <a:pt x="53362" y="34882"/>
                </a:cubicBezTo>
                <a:cubicBezTo>
                  <a:pt x="54243" y="34882"/>
                  <a:pt x="55212" y="34750"/>
                  <a:pt x="56270" y="34617"/>
                </a:cubicBezTo>
                <a:lnTo>
                  <a:pt x="56270" y="34617"/>
                </a:lnTo>
                <a:cubicBezTo>
                  <a:pt x="56159" y="34691"/>
                  <a:pt x="56011" y="34728"/>
                  <a:pt x="55900" y="34802"/>
                </a:cubicBezTo>
                <a:cubicBezTo>
                  <a:pt x="55531" y="34913"/>
                  <a:pt x="55161" y="35024"/>
                  <a:pt x="54791" y="35098"/>
                </a:cubicBezTo>
                <a:cubicBezTo>
                  <a:pt x="54015" y="35246"/>
                  <a:pt x="53239" y="35320"/>
                  <a:pt x="52499" y="35357"/>
                </a:cubicBezTo>
                <a:cubicBezTo>
                  <a:pt x="52284" y="35368"/>
                  <a:pt x="52073" y="35373"/>
                  <a:pt x="51866" y="35373"/>
                </a:cubicBezTo>
                <a:cubicBezTo>
                  <a:pt x="50716" y="35373"/>
                  <a:pt x="49685" y="35212"/>
                  <a:pt x="48839" y="35024"/>
                </a:cubicBezTo>
                <a:cubicBezTo>
                  <a:pt x="47841" y="34802"/>
                  <a:pt x="47101" y="34543"/>
                  <a:pt x="46584" y="34395"/>
                </a:cubicBezTo>
                <a:cubicBezTo>
                  <a:pt x="46070" y="34212"/>
                  <a:pt x="45811" y="34101"/>
                  <a:pt x="45807" y="34100"/>
                </a:cubicBezTo>
                <a:lnTo>
                  <a:pt x="45807" y="34100"/>
                </a:lnTo>
                <a:cubicBezTo>
                  <a:pt x="45811" y="34101"/>
                  <a:pt x="46069" y="34212"/>
                  <a:pt x="46547" y="34395"/>
                </a:cubicBezTo>
                <a:cubicBezTo>
                  <a:pt x="47064" y="34617"/>
                  <a:pt x="47767" y="34913"/>
                  <a:pt x="48765" y="35172"/>
                </a:cubicBezTo>
                <a:cubicBezTo>
                  <a:pt x="49699" y="35414"/>
                  <a:pt x="50827" y="35656"/>
                  <a:pt x="52179" y="35656"/>
                </a:cubicBezTo>
                <a:cubicBezTo>
                  <a:pt x="52272" y="35656"/>
                  <a:pt x="52367" y="35655"/>
                  <a:pt x="52462" y="35652"/>
                </a:cubicBezTo>
                <a:cubicBezTo>
                  <a:pt x="52943" y="35652"/>
                  <a:pt x="53423" y="35615"/>
                  <a:pt x="53941" y="35578"/>
                </a:cubicBezTo>
                <a:lnTo>
                  <a:pt x="53941" y="35578"/>
                </a:lnTo>
                <a:cubicBezTo>
                  <a:pt x="53571" y="35652"/>
                  <a:pt x="53239" y="35726"/>
                  <a:pt x="52869" y="35800"/>
                </a:cubicBezTo>
                <a:cubicBezTo>
                  <a:pt x="52116" y="35926"/>
                  <a:pt x="51422" y="35968"/>
                  <a:pt x="50787" y="35968"/>
                </a:cubicBezTo>
                <a:cubicBezTo>
                  <a:pt x="50300" y="35968"/>
                  <a:pt x="49848" y="35943"/>
                  <a:pt x="49431" y="35911"/>
                </a:cubicBezTo>
                <a:cubicBezTo>
                  <a:pt x="48469" y="35800"/>
                  <a:pt x="47730" y="35652"/>
                  <a:pt x="47249" y="35542"/>
                </a:cubicBezTo>
                <a:cubicBezTo>
                  <a:pt x="46732" y="35431"/>
                  <a:pt x="46473" y="35357"/>
                  <a:pt x="46473" y="35357"/>
                </a:cubicBezTo>
                <a:lnTo>
                  <a:pt x="46473" y="35357"/>
                </a:lnTo>
                <a:cubicBezTo>
                  <a:pt x="46473" y="35357"/>
                  <a:pt x="46732" y="35468"/>
                  <a:pt x="47212" y="35578"/>
                </a:cubicBezTo>
                <a:cubicBezTo>
                  <a:pt x="47693" y="35726"/>
                  <a:pt x="48395" y="35911"/>
                  <a:pt x="49357" y="36059"/>
                </a:cubicBezTo>
                <a:cubicBezTo>
                  <a:pt x="49969" y="36139"/>
                  <a:pt x="50659" y="36200"/>
                  <a:pt x="51440" y="36200"/>
                </a:cubicBezTo>
                <a:cubicBezTo>
                  <a:pt x="51742" y="36200"/>
                  <a:pt x="52058" y="36191"/>
                  <a:pt x="52388" y="36170"/>
                </a:cubicBezTo>
                <a:lnTo>
                  <a:pt x="52388" y="36170"/>
                </a:lnTo>
                <a:cubicBezTo>
                  <a:pt x="51316" y="36429"/>
                  <a:pt x="50059" y="36651"/>
                  <a:pt x="48728" y="36688"/>
                </a:cubicBezTo>
                <a:cubicBezTo>
                  <a:pt x="47952" y="36688"/>
                  <a:pt x="47138" y="36577"/>
                  <a:pt x="46362" y="36429"/>
                </a:cubicBezTo>
                <a:lnTo>
                  <a:pt x="46288" y="36392"/>
                </a:lnTo>
                <a:cubicBezTo>
                  <a:pt x="46140" y="36355"/>
                  <a:pt x="45992" y="36318"/>
                  <a:pt x="45844" y="36281"/>
                </a:cubicBezTo>
                <a:lnTo>
                  <a:pt x="45770" y="36281"/>
                </a:lnTo>
                <a:cubicBezTo>
                  <a:pt x="44846" y="36022"/>
                  <a:pt x="43885" y="35578"/>
                  <a:pt x="42961" y="35061"/>
                </a:cubicBezTo>
                <a:cubicBezTo>
                  <a:pt x="42517" y="34765"/>
                  <a:pt x="42073" y="34469"/>
                  <a:pt x="41630" y="34174"/>
                </a:cubicBezTo>
                <a:cubicBezTo>
                  <a:pt x="41408" y="34026"/>
                  <a:pt x="41186" y="33841"/>
                  <a:pt x="40964" y="33693"/>
                </a:cubicBezTo>
                <a:cubicBezTo>
                  <a:pt x="40779" y="33545"/>
                  <a:pt x="40595" y="33397"/>
                  <a:pt x="40410" y="33212"/>
                </a:cubicBezTo>
                <a:cubicBezTo>
                  <a:pt x="39781" y="32584"/>
                  <a:pt x="39190" y="31844"/>
                  <a:pt x="38598" y="30920"/>
                </a:cubicBezTo>
                <a:cubicBezTo>
                  <a:pt x="38191" y="30292"/>
                  <a:pt x="37859" y="29626"/>
                  <a:pt x="37526" y="28924"/>
                </a:cubicBezTo>
                <a:cubicBezTo>
                  <a:pt x="37526" y="28480"/>
                  <a:pt x="37526" y="28036"/>
                  <a:pt x="37489" y="27630"/>
                </a:cubicBezTo>
                <a:lnTo>
                  <a:pt x="37489" y="27630"/>
                </a:lnTo>
                <a:cubicBezTo>
                  <a:pt x="38081" y="28739"/>
                  <a:pt x="38672" y="29737"/>
                  <a:pt x="39301" y="30624"/>
                </a:cubicBezTo>
                <a:cubicBezTo>
                  <a:pt x="40077" y="31771"/>
                  <a:pt x="40890" y="32658"/>
                  <a:pt x="41667" y="33286"/>
                </a:cubicBezTo>
                <a:cubicBezTo>
                  <a:pt x="42406" y="33915"/>
                  <a:pt x="43072" y="34285"/>
                  <a:pt x="43515" y="34543"/>
                </a:cubicBezTo>
                <a:cubicBezTo>
                  <a:pt x="43959" y="34765"/>
                  <a:pt x="44218" y="34876"/>
                  <a:pt x="44218" y="34876"/>
                </a:cubicBezTo>
                <a:cubicBezTo>
                  <a:pt x="44218" y="34876"/>
                  <a:pt x="43959" y="34765"/>
                  <a:pt x="43552" y="34506"/>
                </a:cubicBezTo>
                <a:cubicBezTo>
                  <a:pt x="43109" y="34248"/>
                  <a:pt x="42480" y="33841"/>
                  <a:pt x="41778" y="33175"/>
                </a:cubicBezTo>
                <a:cubicBezTo>
                  <a:pt x="41075" y="32547"/>
                  <a:pt x="40299" y="31660"/>
                  <a:pt x="39559" y="30514"/>
                </a:cubicBezTo>
                <a:cubicBezTo>
                  <a:pt x="38857" y="29367"/>
                  <a:pt x="38154" y="28036"/>
                  <a:pt x="37452" y="26484"/>
                </a:cubicBezTo>
                <a:cubicBezTo>
                  <a:pt x="37415" y="26410"/>
                  <a:pt x="37415" y="26336"/>
                  <a:pt x="37415" y="26225"/>
                </a:cubicBezTo>
                <a:cubicBezTo>
                  <a:pt x="37415" y="26114"/>
                  <a:pt x="37378" y="26003"/>
                  <a:pt x="37378" y="25855"/>
                </a:cubicBezTo>
                <a:lnTo>
                  <a:pt x="37378" y="25855"/>
                </a:lnTo>
                <a:cubicBezTo>
                  <a:pt x="37563" y="26188"/>
                  <a:pt x="37748" y="26484"/>
                  <a:pt x="37933" y="26779"/>
                </a:cubicBezTo>
                <a:cubicBezTo>
                  <a:pt x="38339" y="27445"/>
                  <a:pt x="38746" y="28000"/>
                  <a:pt x="39153" y="28554"/>
                </a:cubicBezTo>
                <a:cubicBezTo>
                  <a:pt x="40003" y="29589"/>
                  <a:pt x="40779" y="30440"/>
                  <a:pt x="41445" y="31142"/>
                </a:cubicBezTo>
                <a:cubicBezTo>
                  <a:pt x="42776" y="32473"/>
                  <a:pt x="43663" y="33064"/>
                  <a:pt x="43663" y="33064"/>
                </a:cubicBezTo>
                <a:cubicBezTo>
                  <a:pt x="43663" y="33064"/>
                  <a:pt x="42850" y="32436"/>
                  <a:pt x="41593" y="31068"/>
                </a:cubicBezTo>
                <a:cubicBezTo>
                  <a:pt x="40964" y="30366"/>
                  <a:pt x="40225" y="29478"/>
                  <a:pt x="39448" y="28406"/>
                </a:cubicBezTo>
                <a:cubicBezTo>
                  <a:pt x="39042" y="27852"/>
                  <a:pt x="38635" y="27260"/>
                  <a:pt x="38265" y="26632"/>
                </a:cubicBezTo>
                <a:cubicBezTo>
                  <a:pt x="37896" y="25966"/>
                  <a:pt x="37526" y="25264"/>
                  <a:pt x="37230" y="24487"/>
                </a:cubicBezTo>
                <a:cubicBezTo>
                  <a:pt x="37193" y="24155"/>
                  <a:pt x="37119" y="23859"/>
                  <a:pt x="37082" y="23563"/>
                </a:cubicBezTo>
                <a:lnTo>
                  <a:pt x="37082" y="23563"/>
                </a:lnTo>
                <a:cubicBezTo>
                  <a:pt x="37230" y="23822"/>
                  <a:pt x="37415" y="24081"/>
                  <a:pt x="37600" y="24339"/>
                </a:cubicBezTo>
                <a:cubicBezTo>
                  <a:pt x="38118" y="25042"/>
                  <a:pt x="38672" y="25633"/>
                  <a:pt x="39116" y="26225"/>
                </a:cubicBezTo>
                <a:cubicBezTo>
                  <a:pt x="40077" y="27408"/>
                  <a:pt x="40927" y="28369"/>
                  <a:pt x="41667" y="29146"/>
                </a:cubicBezTo>
                <a:cubicBezTo>
                  <a:pt x="43109" y="30698"/>
                  <a:pt x="43959" y="31512"/>
                  <a:pt x="43959" y="31512"/>
                </a:cubicBezTo>
                <a:cubicBezTo>
                  <a:pt x="43959" y="31512"/>
                  <a:pt x="43183" y="30698"/>
                  <a:pt x="41815" y="29072"/>
                </a:cubicBezTo>
                <a:cubicBezTo>
                  <a:pt x="41112" y="28258"/>
                  <a:pt x="40299" y="27260"/>
                  <a:pt x="39375" y="26077"/>
                </a:cubicBezTo>
                <a:cubicBezTo>
                  <a:pt x="38968" y="25449"/>
                  <a:pt x="38413" y="24820"/>
                  <a:pt x="37933" y="24155"/>
                </a:cubicBezTo>
                <a:cubicBezTo>
                  <a:pt x="37489" y="23526"/>
                  <a:pt x="37082" y="22824"/>
                  <a:pt x="36934" y="22047"/>
                </a:cubicBezTo>
                <a:close/>
                <a:moveTo>
                  <a:pt x="16157" y="35135"/>
                </a:moveTo>
                <a:lnTo>
                  <a:pt x="16157" y="35135"/>
                </a:lnTo>
                <a:cubicBezTo>
                  <a:pt x="16268" y="35172"/>
                  <a:pt x="16379" y="35209"/>
                  <a:pt x="16490" y="35283"/>
                </a:cubicBezTo>
                <a:cubicBezTo>
                  <a:pt x="17044" y="35615"/>
                  <a:pt x="17525" y="36059"/>
                  <a:pt x="17932" y="36503"/>
                </a:cubicBezTo>
                <a:cubicBezTo>
                  <a:pt x="18005" y="36577"/>
                  <a:pt x="18079" y="36688"/>
                  <a:pt x="18153" y="36762"/>
                </a:cubicBezTo>
                <a:cubicBezTo>
                  <a:pt x="17599" y="36540"/>
                  <a:pt x="17081" y="36281"/>
                  <a:pt x="16711" y="35911"/>
                </a:cubicBezTo>
                <a:cubicBezTo>
                  <a:pt x="16453" y="35689"/>
                  <a:pt x="16268" y="35431"/>
                  <a:pt x="16157" y="35135"/>
                </a:cubicBezTo>
                <a:close/>
                <a:moveTo>
                  <a:pt x="17747" y="35726"/>
                </a:moveTo>
                <a:lnTo>
                  <a:pt x="17747" y="35726"/>
                </a:lnTo>
                <a:cubicBezTo>
                  <a:pt x="17821" y="35763"/>
                  <a:pt x="17932" y="35800"/>
                  <a:pt x="18005" y="35837"/>
                </a:cubicBezTo>
                <a:cubicBezTo>
                  <a:pt x="18523" y="36281"/>
                  <a:pt x="19004" y="36725"/>
                  <a:pt x="19447" y="37131"/>
                </a:cubicBezTo>
                <a:cubicBezTo>
                  <a:pt x="19225" y="37094"/>
                  <a:pt x="19004" y="37020"/>
                  <a:pt x="18782" y="36983"/>
                </a:cubicBezTo>
                <a:cubicBezTo>
                  <a:pt x="18597" y="36725"/>
                  <a:pt x="18412" y="36466"/>
                  <a:pt x="18190" y="36207"/>
                </a:cubicBezTo>
                <a:cubicBezTo>
                  <a:pt x="18042" y="36059"/>
                  <a:pt x="17895" y="35911"/>
                  <a:pt x="17747" y="35726"/>
                </a:cubicBezTo>
                <a:close/>
                <a:moveTo>
                  <a:pt x="18930" y="36170"/>
                </a:moveTo>
                <a:cubicBezTo>
                  <a:pt x="19262" y="36244"/>
                  <a:pt x="19558" y="36355"/>
                  <a:pt x="19854" y="36429"/>
                </a:cubicBezTo>
                <a:cubicBezTo>
                  <a:pt x="20224" y="36614"/>
                  <a:pt x="20630" y="36872"/>
                  <a:pt x="21111" y="37205"/>
                </a:cubicBezTo>
                <a:cubicBezTo>
                  <a:pt x="20988" y="37205"/>
                  <a:pt x="20881" y="37222"/>
                  <a:pt x="20791" y="37222"/>
                </a:cubicBezTo>
                <a:cubicBezTo>
                  <a:pt x="20745" y="37222"/>
                  <a:pt x="20704" y="37218"/>
                  <a:pt x="20667" y="37205"/>
                </a:cubicBezTo>
                <a:cubicBezTo>
                  <a:pt x="20446" y="37205"/>
                  <a:pt x="20224" y="37205"/>
                  <a:pt x="20002" y="37168"/>
                </a:cubicBezTo>
                <a:cubicBezTo>
                  <a:pt x="19669" y="36872"/>
                  <a:pt x="19336" y="36503"/>
                  <a:pt x="18930" y="36170"/>
                </a:cubicBezTo>
                <a:close/>
                <a:moveTo>
                  <a:pt x="36380" y="37501"/>
                </a:moveTo>
                <a:lnTo>
                  <a:pt x="36417" y="37797"/>
                </a:lnTo>
                <a:cubicBezTo>
                  <a:pt x="36380" y="37760"/>
                  <a:pt x="36343" y="37723"/>
                  <a:pt x="36306" y="37686"/>
                </a:cubicBezTo>
                <a:lnTo>
                  <a:pt x="36380" y="37501"/>
                </a:lnTo>
                <a:close/>
                <a:moveTo>
                  <a:pt x="36195" y="38056"/>
                </a:moveTo>
                <a:cubicBezTo>
                  <a:pt x="36306" y="38129"/>
                  <a:pt x="36417" y="38203"/>
                  <a:pt x="36491" y="38277"/>
                </a:cubicBezTo>
                <a:cubicBezTo>
                  <a:pt x="36565" y="38499"/>
                  <a:pt x="36602" y="38758"/>
                  <a:pt x="36639" y="39017"/>
                </a:cubicBezTo>
                <a:cubicBezTo>
                  <a:pt x="36454" y="38869"/>
                  <a:pt x="36269" y="38758"/>
                  <a:pt x="36084" y="38610"/>
                </a:cubicBezTo>
                <a:cubicBezTo>
                  <a:pt x="36084" y="38573"/>
                  <a:pt x="36047" y="38536"/>
                  <a:pt x="36010" y="38536"/>
                </a:cubicBezTo>
                <a:cubicBezTo>
                  <a:pt x="36047" y="38388"/>
                  <a:pt x="36084" y="38277"/>
                  <a:pt x="36158" y="38129"/>
                </a:cubicBezTo>
                <a:lnTo>
                  <a:pt x="36195" y="38056"/>
                </a:lnTo>
                <a:close/>
                <a:moveTo>
                  <a:pt x="47878" y="37908"/>
                </a:moveTo>
                <a:lnTo>
                  <a:pt x="47878" y="37908"/>
                </a:lnTo>
                <a:cubicBezTo>
                  <a:pt x="47730" y="38166"/>
                  <a:pt x="47582" y="38388"/>
                  <a:pt x="47471" y="38573"/>
                </a:cubicBezTo>
                <a:cubicBezTo>
                  <a:pt x="47175" y="38980"/>
                  <a:pt x="46880" y="39276"/>
                  <a:pt x="46621" y="39534"/>
                </a:cubicBezTo>
                <a:cubicBezTo>
                  <a:pt x="46621" y="39460"/>
                  <a:pt x="46621" y="39423"/>
                  <a:pt x="46621" y="39386"/>
                </a:cubicBezTo>
                <a:cubicBezTo>
                  <a:pt x="46658" y="39128"/>
                  <a:pt x="46658" y="38906"/>
                  <a:pt x="46695" y="38684"/>
                </a:cubicBezTo>
                <a:cubicBezTo>
                  <a:pt x="46954" y="38536"/>
                  <a:pt x="47249" y="38388"/>
                  <a:pt x="47545" y="38203"/>
                </a:cubicBezTo>
                <a:cubicBezTo>
                  <a:pt x="47656" y="38093"/>
                  <a:pt x="47767" y="38019"/>
                  <a:pt x="47878" y="37908"/>
                </a:cubicBezTo>
                <a:close/>
                <a:moveTo>
                  <a:pt x="43930" y="39758"/>
                </a:moveTo>
                <a:cubicBezTo>
                  <a:pt x="43914" y="39831"/>
                  <a:pt x="43910" y="39867"/>
                  <a:pt x="43922" y="39867"/>
                </a:cubicBezTo>
                <a:lnTo>
                  <a:pt x="43930" y="39758"/>
                </a:lnTo>
                <a:close/>
                <a:moveTo>
                  <a:pt x="47545" y="38943"/>
                </a:moveTo>
                <a:cubicBezTo>
                  <a:pt x="47545" y="38943"/>
                  <a:pt x="47508" y="38980"/>
                  <a:pt x="47508" y="39017"/>
                </a:cubicBezTo>
                <a:cubicBezTo>
                  <a:pt x="47212" y="39682"/>
                  <a:pt x="46806" y="40200"/>
                  <a:pt x="46473" y="40607"/>
                </a:cubicBezTo>
                <a:lnTo>
                  <a:pt x="46436" y="40607"/>
                </a:lnTo>
                <a:cubicBezTo>
                  <a:pt x="46510" y="40348"/>
                  <a:pt x="46547" y="40089"/>
                  <a:pt x="46584" y="39793"/>
                </a:cubicBezTo>
                <a:cubicBezTo>
                  <a:pt x="46880" y="39571"/>
                  <a:pt x="47212" y="39276"/>
                  <a:pt x="47545" y="38943"/>
                </a:cubicBezTo>
                <a:close/>
                <a:moveTo>
                  <a:pt x="35640" y="39497"/>
                </a:moveTo>
                <a:cubicBezTo>
                  <a:pt x="36047" y="39793"/>
                  <a:pt x="36491" y="40089"/>
                  <a:pt x="36897" y="40348"/>
                </a:cubicBezTo>
                <a:cubicBezTo>
                  <a:pt x="36971" y="40680"/>
                  <a:pt x="37008" y="41013"/>
                  <a:pt x="37082" y="41346"/>
                </a:cubicBezTo>
                <a:cubicBezTo>
                  <a:pt x="36565" y="41013"/>
                  <a:pt x="35973" y="40607"/>
                  <a:pt x="35382" y="40126"/>
                </a:cubicBezTo>
                <a:cubicBezTo>
                  <a:pt x="35456" y="39904"/>
                  <a:pt x="35530" y="39719"/>
                  <a:pt x="35640" y="39497"/>
                </a:cubicBezTo>
                <a:close/>
                <a:moveTo>
                  <a:pt x="35271" y="40385"/>
                </a:moveTo>
                <a:cubicBezTo>
                  <a:pt x="35936" y="40865"/>
                  <a:pt x="36528" y="41272"/>
                  <a:pt x="37119" y="41605"/>
                </a:cubicBezTo>
                <a:cubicBezTo>
                  <a:pt x="37156" y="41790"/>
                  <a:pt x="37193" y="42011"/>
                  <a:pt x="37230" y="42196"/>
                </a:cubicBezTo>
                <a:cubicBezTo>
                  <a:pt x="36897" y="42011"/>
                  <a:pt x="36528" y="41827"/>
                  <a:pt x="36158" y="41531"/>
                </a:cubicBezTo>
                <a:cubicBezTo>
                  <a:pt x="35825" y="41309"/>
                  <a:pt x="35456" y="41013"/>
                  <a:pt x="35086" y="40717"/>
                </a:cubicBezTo>
                <a:cubicBezTo>
                  <a:pt x="35160" y="40607"/>
                  <a:pt x="35197" y="40496"/>
                  <a:pt x="35271" y="40385"/>
                </a:cubicBezTo>
                <a:close/>
                <a:moveTo>
                  <a:pt x="47915" y="38869"/>
                </a:moveTo>
                <a:cubicBezTo>
                  <a:pt x="47693" y="39904"/>
                  <a:pt x="47286" y="40828"/>
                  <a:pt x="46732" y="41679"/>
                </a:cubicBezTo>
                <a:cubicBezTo>
                  <a:pt x="46510" y="41974"/>
                  <a:pt x="46288" y="42233"/>
                  <a:pt x="46066" y="42529"/>
                </a:cubicBezTo>
                <a:cubicBezTo>
                  <a:pt x="45992" y="42566"/>
                  <a:pt x="45955" y="42603"/>
                  <a:pt x="45918" y="42640"/>
                </a:cubicBezTo>
                <a:cubicBezTo>
                  <a:pt x="46103" y="42085"/>
                  <a:pt x="46288" y="41494"/>
                  <a:pt x="46399" y="40865"/>
                </a:cubicBezTo>
                <a:cubicBezTo>
                  <a:pt x="46473" y="40828"/>
                  <a:pt x="46547" y="40754"/>
                  <a:pt x="46621" y="40680"/>
                </a:cubicBezTo>
                <a:cubicBezTo>
                  <a:pt x="46990" y="40311"/>
                  <a:pt x="47434" y="39830"/>
                  <a:pt x="47804" y="39128"/>
                </a:cubicBezTo>
                <a:cubicBezTo>
                  <a:pt x="47841" y="39054"/>
                  <a:pt x="47878" y="38943"/>
                  <a:pt x="47915" y="38869"/>
                </a:cubicBezTo>
                <a:close/>
                <a:moveTo>
                  <a:pt x="34938" y="41087"/>
                </a:moveTo>
                <a:lnTo>
                  <a:pt x="34938" y="41087"/>
                </a:lnTo>
                <a:cubicBezTo>
                  <a:pt x="35308" y="41346"/>
                  <a:pt x="35677" y="41605"/>
                  <a:pt x="36010" y="41827"/>
                </a:cubicBezTo>
                <a:cubicBezTo>
                  <a:pt x="36454" y="42085"/>
                  <a:pt x="36861" y="42307"/>
                  <a:pt x="37267" y="42455"/>
                </a:cubicBezTo>
                <a:cubicBezTo>
                  <a:pt x="37267" y="42529"/>
                  <a:pt x="37304" y="42640"/>
                  <a:pt x="37304" y="42751"/>
                </a:cubicBezTo>
                <a:cubicBezTo>
                  <a:pt x="37341" y="42899"/>
                  <a:pt x="37341" y="43047"/>
                  <a:pt x="37341" y="43157"/>
                </a:cubicBezTo>
                <a:cubicBezTo>
                  <a:pt x="37193" y="43084"/>
                  <a:pt x="37008" y="43010"/>
                  <a:pt x="36824" y="42936"/>
                </a:cubicBezTo>
                <a:cubicBezTo>
                  <a:pt x="36491" y="42751"/>
                  <a:pt x="36158" y="42529"/>
                  <a:pt x="35751" y="42307"/>
                </a:cubicBezTo>
                <a:cubicBezTo>
                  <a:pt x="35530" y="41937"/>
                  <a:pt x="35271" y="41568"/>
                  <a:pt x="35012" y="41198"/>
                </a:cubicBezTo>
                <a:cubicBezTo>
                  <a:pt x="34975" y="41161"/>
                  <a:pt x="34975" y="41124"/>
                  <a:pt x="34938" y="41087"/>
                </a:cubicBezTo>
                <a:close/>
                <a:moveTo>
                  <a:pt x="36121" y="42936"/>
                </a:moveTo>
                <a:cubicBezTo>
                  <a:pt x="36343" y="43010"/>
                  <a:pt x="36528" y="43121"/>
                  <a:pt x="36713" y="43194"/>
                </a:cubicBezTo>
                <a:cubicBezTo>
                  <a:pt x="36971" y="43305"/>
                  <a:pt x="37193" y="43379"/>
                  <a:pt x="37378" y="43453"/>
                </a:cubicBezTo>
                <a:cubicBezTo>
                  <a:pt x="37415" y="43564"/>
                  <a:pt x="37415" y="43712"/>
                  <a:pt x="37415" y="43823"/>
                </a:cubicBezTo>
                <a:cubicBezTo>
                  <a:pt x="37415" y="43934"/>
                  <a:pt x="37452" y="44045"/>
                  <a:pt x="37452" y="44156"/>
                </a:cubicBezTo>
                <a:cubicBezTo>
                  <a:pt x="37193" y="44119"/>
                  <a:pt x="36897" y="44045"/>
                  <a:pt x="36639" y="43934"/>
                </a:cubicBezTo>
                <a:cubicBezTo>
                  <a:pt x="36491" y="43601"/>
                  <a:pt x="36306" y="43268"/>
                  <a:pt x="36121" y="42936"/>
                </a:cubicBezTo>
                <a:close/>
                <a:moveTo>
                  <a:pt x="23109" y="44520"/>
                </a:moveTo>
                <a:cubicBezTo>
                  <a:pt x="23108" y="44521"/>
                  <a:pt x="23107" y="44523"/>
                  <a:pt x="23107" y="44525"/>
                </a:cubicBezTo>
                <a:cubicBezTo>
                  <a:pt x="23107" y="44523"/>
                  <a:pt x="23108" y="44521"/>
                  <a:pt x="23109" y="44520"/>
                </a:cubicBezTo>
                <a:close/>
                <a:moveTo>
                  <a:pt x="36824" y="44414"/>
                </a:moveTo>
                <a:cubicBezTo>
                  <a:pt x="37045" y="44451"/>
                  <a:pt x="37267" y="44451"/>
                  <a:pt x="37452" y="44488"/>
                </a:cubicBezTo>
                <a:cubicBezTo>
                  <a:pt x="37452" y="44636"/>
                  <a:pt x="37452" y="44747"/>
                  <a:pt x="37452" y="44895"/>
                </a:cubicBezTo>
                <a:cubicBezTo>
                  <a:pt x="37304" y="44895"/>
                  <a:pt x="37156" y="44858"/>
                  <a:pt x="37008" y="44821"/>
                </a:cubicBezTo>
                <a:cubicBezTo>
                  <a:pt x="36934" y="44710"/>
                  <a:pt x="36897" y="44562"/>
                  <a:pt x="36824" y="44414"/>
                </a:cubicBezTo>
                <a:close/>
                <a:moveTo>
                  <a:pt x="7802" y="45635"/>
                </a:moveTo>
                <a:cubicBezTo>
                  <a:pt x="7802" y="45636"/>
                  <a:pt x="7802" y="45637"/>
                  <a:pt x="7802" y="45637"/>
                </a:cubicBezTo>
                <a:lnTo>
                  <a:pt x="7802" y="45637"/>
                </a:lnTo>
                <a:cubicBezTo>
                  <a:pt x="7802" y="45636"/>
                  <a:pt x="7802" y="45636"/>
                  <a:pt x="7802" y="45635"/>
                </a:cubicBezTo>
                <a:close/>
                <a:moveTo>
                  <a:pt x="37415" y="45302"/>
                </a:moveTo>
                <a:cubicBezTo>
                  <a:pt x="37415" y="45450"/>
                  <a:pt x="37378" y="45561"/>
                  <a:pt x="37378" y="45708"/>
                </a:cubicBezTo>
                <a:cubicBezTo>
                  <a:pt x="37378" y="45745"/>
                  <a:pt x="37341" y="45782"/>
                  <a:pt x="37341" y="45819"/>
                </a:cubicBezTo>
                <a:lnTo>
                  <a:pt x="37304" y="45819"/>
                </a:lnTo>
                <a:cubicBezTo>
                  <a:pt x="37304" y="45819"/>
                  <a:pt x="37267" y="45782"/>
                  <a:pt x="37267" y="45782"/>
                </a:cubicBezTo>
                <a:cubicBezTo>
                  <a:pt x="37230" y="45635"/>
                  <a:pt x="37193" y="45450"/>
                  <a:pt x="37156" y="45302"/>
                </a:cubicBezTo>
                <a:close/>
                <a:moveTo>
                  <a:pt x="37378" y="31992"/>
                </a:moveTo>
                <a:cubicBezTo>
                  <a:pt x="37637" y="32473"/>
                  <a:pt x="37933" y="32880"/>
                  <a:pt x="38228" y="33286"/>
                </a:cubicBezTo>
                <a:cubicBezTo>
                  <a:pt x="38672" y="33878"/>
                  <a:pt x="39116" y="34395"/>
                  <a:pt x="39522" y="34876"/>
                </a:cubicBezTo>
                <a:cubicBezTo>
                  <a:pt x="40373" y="35874"/>
                  <a:pt x="41038" y="36762"/>
                  <a:pt x="41445" y="37575"/>
                </a:cubicBezTo>
                <a:cubicBezTo>
                  <a:pt x="41889" y="38351"/>
                  <a:pt x="42073" y="39054"/>
                  <a:pt x="42184" y="39534"/>
                </a:cubicBezTo>
                <a:cubicBezTo>
                  <a:pt x="42258" y="40015"/>
                  <a:pt x="42258" y="40274"/>
                  <a:pt x="42258" y="40274"/>
                </a:cubicBezTo>
                <a:cubicBezTo>
                  <a:pt x="42258" y="40274"/>
                  <a:pt x="42258" y="40015"/>
                  <a:pt x="42221" y="39534"/>
                </a:cubicBezTo>
                <a:cubicBezTo>
                  <a:pt x="42147" y="39054"/>
                  <a:pt x="41999" y="38351"/>
                  <a:pt x="41630" y="37538"/>
                </a:cubicBezTo>
                <a:cubicBezTo>
                  <a:pt x="41223" y="36688"/>
                  <a:pt x="40595" y="35763"/>
                  <a:pt x="39818" y="34728"/>
                </a:cubicBezTo>
                <a:cubicBezTo>
                  <a:pt x="39411" y="34211"/>
                  <a:pt x="38968" y="33693"/>
                  <a:pt x="38561" y="33064"/>
                </a:cubicBezTo>
                <a:cubicBezTo>
                  <a:pt x="38450" y="32954"/>
                  <a:pt x="38376" y="32806"/>
                  <a:pt x="38265" y="32658"/>
                </a:cubicBezTo>
                <a:lnTo>
                  <a:pt x="38265" y="32658"/>
                </a:lnTo>
                <a:cubicBezTo>
                  <a:pt x="38635" y="33101"/>
                  <a:pt x="38968" y="33471"/>
                  <a:pt x="39301" y="33767"/>
                </a:cubicBezTo>
                <a:cubicBezTo>
                  <a:pt x="39448" y="33915"/>
                  <a:pt x="39633" y="34026"/>
                  <a:pt x="39781" y="34137"/>
                </a:cubicBezTo>
                <a:lnTo>
                  <a:pt x="39744" y="34174"/>
                </a:lnTo>
                <a:cubicBezTo>
                  <a:pt x="40373" y="34876"/>
                  <a:pt x="40927" y="35542"/>
                  <a:pt x="41334" y="36133"/>
                </a:cubicBezTo>
                <a:cubicBezTo>
                  <a:pt x="41778" y="36762"/>
                  <a:pt x="42110" y="37316"/>
                  <a:pt x="42295" y="37797"/>
                </a:cubicBezTo>
                <a:cubicBezTo>
                  <a:pt x="42702" y="38758"/>
                  <a:pt x="42776" y="39386"/>
                  <a:pt x="42776" y="39386"/>
                </a:cubicBezTo>
                <a:cubicBezTo>
                  <a:pt x="42776" y="39386"/>
                  <a:pt x="42776" y="38795"/>
                  <a:pt x="42443" y="37760"/>
                </a:cubicBezTo>
                <a:cubicBezTo>
                  <a:pt x="42295" y="37242"/>
                  <a:pt x="42036" y="36651"/>
                  <a:pt x="41630" y="35985"/>
                </a:cubicBezTo>
                <a:cubicBezTo>
                  <a:pt x="41408" y="35652"/>
                  <a:pt x="41149" y="35283"/>
                  <a:pt x="40890" y="34913"/>
                </a:cubicBezTo>
                <a:lnTo>
                  <a:pt x="40890" y="34913"/>
                </a:lnTo>
                <a:cubicBezTo>
                  <a:pt x="40927" y="34950"/>
                  <a:pt x="40964" y="34987"/>
                  <a:pt x="41001" y="34987"/>
                </a:cubicBezTo>
                <a:cubicBezTo>
                  <a:pt x="41371" y="35283"/>
                  <a:pt x="41741" y="35505"/>
                  <a:pt x="42110" y="35726"/>
                </a:cubicBezTo>
                <a:cubicBezTo>
                  <a:pt x="42332" y="36133"/>
                  <a:pt x="42554" y="36503"/>
                  <a:pt x="42739" y="36836"/>
                </a:cubicBezTo>
                <a:cubicBezTo>
                  <a:pt x="42998" y="37353"/>
                  <a:pt x="43183" y="37797"/>
                  <a:pt x="43293" y="38203"/>
                </a:cubicBezTo>
                <a:cubicBezTo>
                  <a:pt x="43478" y="39017"/>
                  <a:pt x="43367" y="39497"/>
                  <a:pt x="43367" y="39497"/>
                </a:cubicBezTo>
                <a:cubicBezTo>
                  <a:pt x="43367" y="39497"/>
                  <a:pt x="43515" y="39054"/>
                  <a:pt x="43441" y="38203"/>
                </a:cubicBezTo>
                <a:cubicBezTo>
                  <a:pt x="43404" y="37797"/>
                  <a:pt x="43256" y="37279"/>
                  <a:pt x="42998" y="36725"/>
                </a:cubicBezTo>
                <a:cubicBezTo>
                  <a:pt x="42924" y="36503"/>
                  <a:pt x="42850" y="36318"/>
                  <a:pt x="42739" y="36096"/>
                </a:cubicBezTo>
                <a:lnTo>
                  <a:pt x="42739" y="36096"/>
                </a:lnTo>
                <a:cubicBezTo>
                  <a:pt x="43072" y="36281"/>
                  <a:pt x="43404" y="36466"/>
                  <a:pt x="43737" y="36614"/>
                </a:cubicBezTo>
                <a:cubicBezTo>
                  <a:pt x="44070" y="37464"/>
                  <a:pt x="44033" y="38240"/>
                  <a:pt x="43996" y="38832"/>
                </a:cubicBezTo>
                <a:lnTo>
                  <a:pt x="43930" y="39758"/>
                </a:lnTo>
                <a:lnTo>
                  <a:pt x="43930" y="39758"/>
                </a:lnTo>
                <a:cubicBezTo>
                  <a:pt x="43962" y="39611"/>
                  <a:pt x="44045" y="39315"/>
                  <a:pt x="44144" y="38869"/>
                </a:cubicBezTo>
                <a:cubicBezTo>
                  <a:pt x="44218" y="38536"/>
                  <a:pt x="44292" y="38093"/>
                  <a:pt x="44292" y="37612"/>
                </a:cubicBezTo>
                <a:cubicBezTo>
                  <a:pt x="44292" y="37353"/>
                  <a:pt x="44255" y="37094"/>
                  <a:pt x="44218" y="36799"/>
                </a:cubicBezTo>
                <a:lnTo>
                  <a:pt x="44218" y="36799"/>
                </a:lnTo>
                <a:cubicBezTo>
                  <a:pt x="44366" y="36872"/>
                  <a:pt x="44513" y="36909"/>
                  <a:pt x="44661" y="36983"/>
                </a:cubicBezTo>
                <a:cubicBezTo>
                  <a:pt x="44735" y="37464"/>
                  <a:pt x="44772" y="37945"/>
                  <a:pt x="44772" y="38425"/>
                </a:cubicBezTo>
                <a:cubicBezTo>
                  <a:pt x="44735" y="39091"/>
                  <a:pt x="44698" y="39682"/>
                  <a:pt x="44587" y="40237"/>
                </a:cubicBezTo>
                <a:cubicBezTo>
                  <a:pt x="44366" y="41383"/>
                  <a:pt x="43996" y="42307"/>
                  <a:pt x="43589" y="43010"/>
                </a:cubicBezTo>
                <a:cubicBezTo>
                  <a:pt x="43183" y="43749"/>
                  <a:pt x="42702" y="44193"/>
                  <a:pt x="42369" y="44488"/>
                </a:cubicBezTo>
                <a:cubicBezTo>
                  <a:pt x="42036" y="44747"/>
                  <a:pt x="41815" y="44821"/>
                  <a:pt x="41815" y="44821"/>
                </a:cubicBezTo>
                <a:cubicBezTo>
                  <a:pt x="41815" y="44821"/>
                  <a:pt x="42036" y="44747"/>
                  <a:pt x="42406" y="44525"/>
                </a:cubicBezTo>
                <a:cubicBezTo>
                  <a:pt x="42739" y="44267"/>
                  <a:pt x="43219" y="43823"/>
                  <a:pt x="43700" y="43157"/>
                </a:cubicBezTo>
                <a:cubicBezTo>
                  <a:pt x="44144" y="42455"/>
                  <a:pt x="44587" y="41531"/>
                  <a:pt x="44846" y="40348"/>
                </a:cubicBezTo>
                <a:cubicBezTo>
                  <a:pt x="44994" y="39793"/>
                  <a:pt x="45105" y="39165"/>
                  <a:pt x="45142" y="38462"/>
                </a:cubicBezTo>
                <a:cubicBezTo>
                  <a:pt x="45142" y="38056"/>
                  <a:pt x="45142" y="37575"/>
                  <a:pt x="45105" y="37131"/>
                </a:cubicBezTo>
                <a:lnTo>
                  <a:pt x="45105" y="37131"/>
                </a:lnTo>
                <a:cubicBezTo>
                  <a:pt x="45253" y="37168"/>
                  <a:pt x="45438" y="37205"/>
                  <a:pt x="45586" y="37279"/>
                </a:cubicBezTo>
                <a:lnTo>
                  <a:pt x="45623" y="37279"/>
                </a:lnTo>
                <a:cubicBezTo>
                  <a:pt x="45623" y="37945"/>
                  <a:pt x="45586" y="38610"/>
                  <a:pt x="45512" y="39239"/>
                </a:cubicBezTo>
                <a:cubicBezTo>
                  <a:pt x="45327" y="40791"/>
                  <a:pt x="44920" y="42159"/>
                  <a:pt x="44329" y="43342"/>
                </a:cubicBezTo>
                <a:cubicBezTo>
                  <a:pt x="43848" y="44378"/>
                  <a:pt x="43146" y="45302"/>
                  <a:pt x="42332" y="46041"/>
                </a:cubicBezTo>
                <a:cubicBezTo>
                  <a:pt x="42073" y="46263"/>
                  <a:pt x="41778" y="46485"/>
                  <a:pt x="41482" y="46707"/>
                </a:cubicBezTo>
                <a:cubicBezTo>
                  <a:pt x="40632" y="47261"/>
                  <a:pt x="39707" y="47668"/>
                  <a:pt x="38672" y="47927"/>
                </a:cubicBezTo>
                <a:cubicBezTo>
                  <a:pt x="38746" y="47853"/>
                  <a:pt x="38857" y="47816"/>
                  <a:pt x="38931" y="47779"/>
                </a:cubicBezTo>
                <a:cubicBezTo>
                  <a:pt x="39633" y="47409"/>
                  <a:pt x="40114" y="46965"/>
                  <a:pt x="40484" y="46596"/>
                </a:cubicBezTo>
                <a:cubicBezTo>
                  <a:pt x="41223" y="45820"/>
                  <a:pt x="41519" y="45265"/>
                  <a:pt x="41519" y="45265"/>
                </a:cubicBezTo>
                <a:lnTo>
                  <a:pt x="41519" y="45265"/>
                </a:lnTo>
                <a:cubicBezTo>
                  <a:pt x="41519" y="45265"/>
                  <a:pt x="41186" y="45746"/>
                  <a:pt x="40410" y="46448"/>
                </a:cubicBezTo>
                <a:cubicBezTo>
                  <a:pt x="40003" y="46781"/>
                  <a:pt x="39485" y="47187"/>
                  <a:pt x="38820" y="47483"/>
                </a:cubicBezTo>
                <a:cubicBezTo>
                  <a:pt x="38820" y="47520"/>
                  <a:pt x="38783" y="47520"/>
                  <a:pt x="38746" y="47520"/>
                </a:cubicBezTo>
                <a:cubicBezTo>
                  <a:pt x="39190" y="47113"/>
                  <a:pt x="39522" y="46707"/>
                  <a:pt x="39744" y="46337"/>
                </a:cubicBezTo>
                <a:cubicBezTo>
                  <a:pt x="40003" y="45893"/>
                  <a:pt x="40114" y="45524"/>
                  <a:pt x="40188" y="45265"/>
                </a:cubicBezTo>
                <a:cubicBezTo>
                  <a:pt x="40225" y="45008"/>
                  <a:pt x="40225" y="44860"/>
                  <a:pt x="40225" y="44858"/>
                </a:cubicBezTo>
                <a:lnTo>
                  <a:pt x="40225" y="44858"/>
                </a:lnTo>
                <a:cubicBezTo>
                  <a:pt x="40225" y="44860"/>
                  <a:pt x="40224" y="45008"/>
                  <a:pt x="40151" y="45265"/>
                </a:cubicBezTo>
                <a:cubicBezTo>
                  <a:pt x="40077" y="45487"/>
                  <a:pt x="39929" y="45819"/>
                  <a:pt x="39633" y="46226"/>
                </a:cubicBezTo>
                <a:cubicBezTo>
                  <a:pt x="39338" y="46596"/>
                  <a:pt x="38931" y="47039"/>
                  <a:pt x="38376" y="47446"/>
                </a:cubicBezTo>
                <a:cubicBezTo>
                  <a:pt x="38191" y="47594"/>
                  <a:pt x="37970" y="47705"/>
                  <a:pt x="37711" y="47853"/>
                </a:cubicBezTo>
                <a:cubicBezTo>
                  <a:pt x="37822" y="47742"/>
                  <a:pt x="37933" y="47631"/>
                  <a:pt x="38007" y="47520"/>
                </a:cubicBezTo>
                <a:cubicBezTo>
                  <a:pt x="38376" y="47002"/>
                  <a:pt x="38561" y="46485"/>
                  <a:pt x="38709" y="46041"/>
                </a:cubicBezTo>
                <a:cubicBezTo>
                  <a:pt x="39005" y="45191"/>
                  <a:pt x="39042" y="44710"/>
                  <a:pt x="39042" y="44710"/>
                </a:cubicBezTo>
                <a:lnTo>
                  <a:pt x="39042" y="44710"/>
                </a:lnTo>
                <a:cubicBezTo>
                  <a:pt x="39042" y="44710"/>
                  <a:pt x="38931" y="45191"/>
                  <a:pt x="38598" y="45967"/>
                </a:cubicBezTo>
                <a:cubicBezTo>
                  <a:pt x="38524" y="46152"/>
                  <a:pt x="38413" y="46337"/>
                  <a:pt x="38302" y="46522"/>
                </a:cubicBezTo>
                <a:cubicBezTo>
                  <a:pt x="38376" y="46300"/>
                  <a:pt x="38413" y="46078"/>
                  <a:pt x="38450" y="45856"/>
                </a:cubicBezTo>
                <a:cubicBezTo>
                  <a:pt x="38524" y="45339"/>
                  <a:pt x="38524" y="44784"/>
                  <a:pt x="38487" y="44156"/>
                </a:cubicBezTo>
                <a:cubicBezTo>
                  <a:pt x="38450" y="43601"/>
                  <a:pt x="38339" y="43084"/>
                  <a:pt x="38265" y="42603"/>
                </a:cubicBezTo>
                <a:cubicBezTo>
                  <a:pt x="38044" y="41420"/>
                  <a:pt x="37785" y="40348"/>
                  <a:pt x="37563" y="39423"/>
                </a:cubicBezTo>
                <a:cubicBezTo>
                  <a:pt x="37415" y="38721"/>
                  <a:pt x="37230" y="38056"/>
                  <a:pt x="37119" y="37464"/>
                </a:cubicBezTo>
                <a:cubicBezTo>
                  <a:pt x="37082" y="37242"/>
                  <a:pt x="37045" y="37020"/>
                  <a:pt x="37008" y="36799"/>
                </a:cubicBezTo>
                <a:lnTo>
                  <a:pt x="37008" y="36799"/>
                </a:lnTo>
                <a:cubicBezTo>
                  <a:pt x="37341" y="37575"/>
                  <a:pt x="37637" y="38351"/>
                  <a:pt x="37896" y="39017"/>
                </a:cubicBezTo>
                <a:cubicBezTo>
                  <a:pt x="38302" y="40089"/>
                  <a:pt x="38561" y="41013"/>
                  <a:pt x="38746" y="41753"/>
                </a:cubicBezTo>
                <a:cubicBezTo>
                  <a:pt x="39116" y="43305"/>
                  <a:pt x="39153" y="44193"/>
                  <a:pt x="39153" y="44193"/>
                </a:cubicBezTo>
                <a:cubicBezTo>
                  <a:pt x="39153" y="44193"/>
                  <a:pt x="39190" y="43342"/>
                  <a:pt x="38894" y="41790"/>
                </a:cubicBezTo>
                <a:cubicBezTo>
                  <a:pt x="38746" y="41013"/>
                  <a:pt x="38524" y="40052"/>
                  <a:pt x="38191" y="38980"/>
                </a:cubicBezTo>
                <a:cubicBezTo>
                  <a:pt x="37859" y="37908"/>
                  <a:pt x="37415" y="36688"/>
                  <a:pt x="36897" y="35394"/>
                </a:cubicBezTo>
                <a:lnTo>
                  <a:pt x="36897" y="35394"/>
                </a:lnTo>
                <a:cubicBezTo>
                  <a:pt x="37008" y="35578"/>
                  <a:pt x="37119" y="35763"/>
                  <a:pt x="37230" y="35948"/>
                </a:cubicBezTo>
                <a:cubicBezTo>
                  <a:pt x="37526" y="36318"/>
                  <a:pt x="37785" y="36651"/>
                  <a:pt x="38007" y="36946"/>
                </a:cubicBezTo>
                <a:cubicBezTo>
                  <a:pt x="38487" y="37575"/>
                  <a:pt x="38783" y="38166"/>
                  <a:pt x="39005" y="38684"/>
                </a:cubicBezTo>
                <a:cubicBezTo>
                  <a:pt x="39448" y="39682"/>
                  <a:pt x="39633" y="40274"/>
                  <a:pt x="39633" y="40274"/>
                </a:cubicBezTo>
                <a:cubicBezTo>
                  <a:pt x="39633" y="40274"/>
                  <a:pt x="39522" y="39682"/>
                  <a:pt x="39153" y="38647"/>
                </a:cubicBezTo>
                <a:cubicBezTo>
                  <a:pt x="38968" y="38129"/>
                  <a:pt x="38709" y="37464"/>
                  <a:pt x="38265" y="36799"/>
                </a:cubicBezTo>
                <a:cubicBezTo>
                  <a:pt x="38044" y="36466"/>
                  <a:pt x="37822" y="36133"/>
                  <a:pt x="37563" y="35763"/>
                </a:cubicBezTo>
                <a:cubicBezTo>
                  <a:pt x="37341" y="35394"/>
                  <a:pt x="37119" y="34987"/>
                  <a:pt x="36971" y="34543"/>
                </a:cubicBezTo>
                <a:cubicBezTo>
                  <a:pt x="36971" y="34432"/>
                  <a:pt x="37008" y="34321"/>
                  <a:pt x="37008" y="34248"/>
                </a:cubicBezTo>
                <a:cubicBezTo>
                  <a:pt x="37156" y="34395"/>
                  <a:pt x="37267" y="34580"/>
                  <a:pt x="37415" y="34765"/>
                </a:cubicBezTo>
                <a:cubicBezTo>
                  <a:pt x="37748" y="35209"/>
                  <a:pt x="38081" y="35652"/>
                  <a:pt x="38413" y="36096"/>
                </a:cubicBezTo>
                <a:cubicBezTo>
                  <a:pt x="38709" y="36466"/>
                  <a:pt x="38968" y="36836"/>
                  <a:pt x="39227" y="37168"/>
                </a:cubicBezTo>
                <a:cubicBezTo>
                  <a:pt x="39338" y="37279"/>
                  <a:pt x="39411" y="37390"/>
                  <a:pt x="39485" y="37538"/>
                </a:cubicBezTo>
                <a:cubicBezTo>
                  <a:pt x="40114" y="38425"/>
                  <a:pt x="40558" y="39202"/>
                  <a:pt x="40742" y="39904"/>
                </a:cubicBezTo>
                <a:cubicBezTo>
                  <a:pt x="40890" y="40496"/>
                  <a:pt x="40964" y="41124"/>
                  <a:pt x="40890" y="41716"/>
                </a:cubicBezTo>
                <a:cubicBezTo>
                  <a:pt x="40816" y="42048"/>
                  <a:pt x="40779" y="42270"/>
                  <a:pt x="40742" y="42344"/>
                </a:cubicBezTo>
                <a:cubicBezTo>
                  <a:pt x="40742" y="42381"/>
                  <a:pt x="40742" y="42381"/>
                  <a:pt x="40742" y="42418"/>
                </a:cubicBezTo>
                <a:cubicBezTo>
                  <a:pt x="40742" y="42455"/>
                  <a:pt x="40742" y="42455"/>
                  <a:pt x="40779" y="42455"/>
                </a:cubicBezTo>
                <a:cubicBezTo>
                  <a:pt x="40779" y="42529"/>
                  <a:pt x="40816" y="42529"/>
                  <a:pt x="40890" y="42529"/>
                </a:cubicBezTo>
                <a:cubicBezTo>
                  <a:pt x="40927" y="42529"/>
                  <a:pt x="41001" y="42492"/>
                  <a:pt x="41001" y="42418"/>
                </a:cubicBezTo>
                <a:cubicBezTo>
                  <a:pt x="41038" y="42344"/>
                  <a:pt x="41149" y="42122"/>
                  <a:pt x="41260" y="41790"/>
                </a:cubicBezTo>
                <a:cubicBezTo>
                  <a:pt x="41445" y="41161"/>
                  <a:pt x="41482" y="40459"/>
                  <a:pt x="41371" y="39793"/>
                </a:cubicBezTo>
                <a:lnTo>
                  <a:pt x="41371" y="39756"/>
                </a:lnTo>
                <a:cubicBezTo>
                  <a:pt x="41297" y="39276"/>
                  <a:pt x="41112" y="38758"/>
                  <a:pt x="40890" y="38203"/>
                </a:cubicBezTo>
                <a:cubicBezTo>
                  <a:pt x="40705" y="37834"/>
                  <a:pt x="40521" y="37427"/>
                  <a:pt x="40262" y="37020"/>
                </a:cubicBezTo>
                <a:cubicBezTo>
                  <a:pt x="39781" y="36244"/>
                  <a:pt x="39227" y="35468"/>
                  <a:pt x="38635" y="34691"/>
                </a:cubicBezTo>
                <a:cubicBezTo>
                  <a:pt x="38487" y="34506"/>
                  <a:pt x="38376" y="34321"/>
                  <a:pt x="38228" y="34137"/>
                </a:cubicBezTo>
                <a:cubicBezTo>
                  <a:pt x="37859" y="33619"/>
                  <a:pt x="37526" y="33175"/>
                  <a:pt x="37267" y="32769"/>
                </a:cubicBezTo>
                <a:cubicBezTo>
                  <a:pt x="37304" y="32510"/>
                  <a:pt x="37341" y="32251"/>
                  <a:pt x="37378" y="31992"/>
                </a:cubicBezTo>
                <a:close/>
                <a:moveTo>
                  <a:pt x="5916" y="49590"/>
                </a:moveTo>
                <a:cubicBezTo>
                  <a:pt x="5916" y="49627"/>
                  <a:pt x="5916" y="49627"/>
                  <a:pt x="5916" y="49664"/>
                </a:cubicBezTo>
                <a:cubicBezTo>
                  <a:pt x="5916" y="49627"/>
                  <a:pt x="5879" y="49627"/>
                  <a:pt x="5879" y="49590"/>
                </a:cubicBezTo>
                <a:close/>
                <a:moveTo>
                  <a:pt x="9148" y="47378"/>
                </a:moveTo>
                <a:cubicBezTo>
                  <a:pt x="9718" y="47378"/>
                  <a:pt x="10343" y="47573"/>
                  <a:pt x="10944" y="47964"/>
                </a:cubicBezTo>
                <a:cubicBezTo>
                  <a:pt x="11092" y="48038"/>
                  <a:pt x="11240" y="48149"/>
                  <a:pt x="11425" y="48296"/>
                </a:cubicBezTo>
                <a:lnTo>
                  <a:pt x="11499" y="48333"/>
                </a:lnTo>
                <a:cubicBezTo>
                  <a:pt x="11757" y="48518"/>
                  <a:pt x="11979" y="48703"/>
                  <a:pt x="12201" y="48814"/>
                </a:cubicBezTo>
                <a:cubicBezTo>
                  <a:pt x="12645" y="49073"/>
                  <a:pt x="13125" y="49332"/>
                  <a:pt x="13606" y="49516"/>
                </a:cubicBezTo>
                <a:cubicBezTo>
                  <a:pt x="11573" y="50219"/>
                  <a:pt x="10094" y="50884"/>
                  <a:pt x="8911" y="51587"/>
                </a:cubicBezTo>
                <a:cubicBezTo>
                  <a:pt x="8874" y="51439"/>
                  <a:pt x="8800" y="51291"/>
                  <a:pt x="8689" y="51217"/>
                </a:cubicBezTo>
                <a:cubicBezTo>
                  <a:pt x="8652" y="51180"/>
                  <a:pt x="8652" y="51180"/>
                  <a:pt x="8615" y="51143"/>
                </a:cubicBezTo>
                <a:lnTo>
                  <a:pt x="8578" y="51143"/>
                </a:lnTo>
                <a:cubicBezTo>
                  <a:pt x="8541" y="51143"/>
                  <a:pt x="8504" y="51106"/>
                  <a:pt x="8467" y="51106"/>
                </a:cubicBezTo>
                <a:cubicBezTo>
                  <a:pt x="8430" y="51106"/>
                  <a:pt x="8356" y="51069"/>
                  <a:pt x="8208" y="51032"/>
                </a:cubicBezTo>
                <a:cubicBezTo>
                  <a:pt x="8060" y="50958"/>
                  <a:pt x="7765" y="50884"/>
                  <a:pt x="7506" y="50663"/>
                </a:cubicBezTo>
                <a:cubicBezTo>
                  <a:pt x="7247" y="50515"/>
                  <a:pt x="6951" y="50219"/>
                  <a:pt x="6840" y="49775"/>
                </a:cubicBezTo>
                <a:cubicBezTo>
                  <a:pt x="6729" y="49369"/>
                  <a:pt x="6877" y="48814"/>
                  <a:pt x="7173" y="48370"/>
                </a:cubicBezTo>
                <a:cubicBezTo>
                  <a:pt x="7543" y="47853"/>
                  <a:pt x="8134" y="47520"/>
                  <a:pt x="8763" y="47409"/>
                </a:cubicBezTo>
                <a:cubicBezTo>
                  <a:pt x="8888" y="47388"/>
                  <a:pt x="9016" y="47378"/>
                  <a:pt x="9148" y="47378"/>
                </a:cubicBezTo>
                <a:close/>
                <a:moveTo>
                  <a:pt x="36676" y="49443"/>
                </a:moveTo>
                <a:cubicBezTo>
                  <a:pt x="36602" y="50589"/>
                  <a:pt x="36417" y="51661"/>
                  <a:pt x="36158" y="52585"/>
                </a:cubicBezTo>
                <a:cubicBezTo>
                  <a:pt x="36269" y="51402"/>
                  <a:pt x="36195" y="50404"/>
                  <a:pt x="36047" y="49553"/>
                </a:cubicBezTo>
                <a:cubicBezTo>
                  <a:pt x="36047" y="49516"/>
                  <a:pt x="36047" y="49479"/>
                  <a:pt x="36047" y="49443"/>
                </a:cubicBezTo>
                <a:close/>
                <a:moveTo>
                  <a:pt x="35899" y="49443"/>
                </a:moveTo>
                <a:cubicBezTo>
                  <a:pt x="35899" y="49516"/>
                  <a:pt x="35899" y="49553"/>
                  <a:pt x="35899" y="49627"/>
                </a:cubicBezTo>
                <a:cubicBezTo>
                  <a:pt x="36010" y="50552"/>
                  <a:pt x="36047" y="51735"/>
                  <a:pt x="35825" y="53066"/>
                </a:cubicBezTo>
                <a:cubicBezTo>
                  <a:pt x="35751" y="53398"/>
                  <a:pt x="35677" y="53768"/>
                  <a:pt x="35604" y="54138"/>
                </a:cubicBezTo>
                <a:cubicBezTo>
                  <a:pt x="35640" y="53620"/>
                  <a:pt x="35677" y="53140"/>
                  <a:pt x="35677" y="52659"/>
                </a:cubicBezTo>
                <a:cubicBezTo>
                  <a:pt x="35714" y="51439"/>
                  <a:pt x="35530" y="50367"/>
                  <a:pt x="35308" y="49443"/>
                </a:cubicBezTo>
                <a:close/>
                <a:moveTo>
                  <a:pt x="34420" y="42159"/>
                </a:moveTo>
                <a:cubicBezTo>
                  <a:pt x="34642" y="42492"/>
                  <a:pt x="34864" y="42825"/>
                  <a:pt x="35049" y="43157"/>
                </a:cubicBezTo>
                <a:cubicBezTo>
                  <a:pt x="35604" y="44082"/>
                  <a:pt x="36010" y="45043"/>
                  <a:pt x="36306" y="45967"/>
                </a:cubicBezTo>
                <a:lnTo>
                  <a:pt x="36306" y="46041"/>
                </a:lnTo>
                <a:cubicBezTo>
                  <a:pt x="36343" y="46189"/>
                  <a:pt x="36380" y="46337"/>
                  <a:pt x="36417" y="46485"/>
                </a:cubicBezTo>
                <a:lnTo>
                  <a:pt x="36417" y="46559"/>
                </a:lnTo>
                <a:cubicBezTo>
                  <a:pt x="36491" y="46818"/>
                  <a:pt x="36528" y="47113"/>
                  <a:pt x="36565" y="47372"/>
                </a:cubicBezTo>
                <a:lnTo>
                  <a:pt x="36417" y="47520"/>
                </a:lnTo>
                <a:lnTo>
                  <a:pt x="35751" y="47927"/>
                </a:lnTo>
                <a:cubicBezTo>
                  <a:pt x="35677" y="47742"/>
                  <a:pt x="35640" y="47557"/>
                  <a:pt x="35604" y="47409"/>
                </a:cubicBezTo>
                <a:cubicBezTo>
                  <a:pt x="35457" y="46932"/>
                  <a:pt x="35383" y="46673"/>
                  <a:pt x="35382" y="46670"/>
                </a:cubicBezTo>
                <a:lnTo>
                  <a:pt x="35382" y="46670"/>
                </a:lnTo>
                <a:cubicBezTo>
                  <a:pt x="35383" y="46673"/>
                  <a:pt x="35456" y="46932"/>
                  <a:pt x="35567" y="47409"/>
                </a:cubicBezTo>
                <a:cubicBezTo>
                  <a:pt x="35604" y="47594"/>
                  <a:pt x="35640" y="47779"/>
                  <a:pt x="35677" y="48001"/>
                </a:cubicBezTo>
                <a:lnTo>
                  <a:pt x="35012" y="48370"/>
                </a:lnTo>
                <a:cubicBezTo>
                  <a:pt x="34790" y="47668"/>
                  <a:pt x="34605" y="47150"/>
                  <a:pt x="34420" y="46744"/>
                </a:cubicBezTo>
                <a:cubicBezTo>
                  <a:pt x="34236" y="46263"/>
                  <a:pt x="34125" y="46004"/>
                  <a:pt x="34125" y="46004"/>
                </a:cubicBezTo>
                <a:lnTo>
                  <a:pt x="34125" y="46004"/>
                </a:lnTo>
                <a:cubicBezTo>
                  <a:pt x="34125" y="46004"/>
                  <a:pt x="34199" y="46263"/>
                  <a:pt x="34383" y="46781"/>
                </a:cubicBezTo>
                <a:cubicBezTo>
                  <a:pt x="34531" y="47187"/>
                  <a:pt x="34716" y="47742"/>
                  <a:pt x="34901" y="48444"/>
                </a:cubicBezTo>
                <a:lnTo>
                  <a:pt x="34347" y="48777"/>
                </a:lnTo>
                <a:lnTo>
                  <a:pt x="34310" y="48777"/>
                </a:lnTo>
                <a:cubicBezTo>
                  <a:pt x="34125" y="48777"/>
                  <a:pt x="34014" y="48925"/>
                  <a:pt x="33977" y="49110"/>
                </a:cubicBezTo>
                <a:cubicBezTo>
                  <a:pt x="33977" y="49295"/>
                  <a:pt x="34125" y="49443"/>
                  <a:pt x="34273" y="49443"/>
                </a:cubicBezTo>
                <a:lnTo>
                  <a:pt x="35123" y="49443"/>
                </a:lnTo>
                <a:cubicBezTo>
                  <a:pt x="35308" y="50367"/>
                  <a:pt x="35456" y="51476"/>
                  <a:pt x="35382" y="52696"/>
                </a:cubicBezTo>
                <a:cubicBezTo>
                  <a:pt x="35308" y="53435"/>
                  <a:pt x="35271" y="54175"/>
                  <a:pt x="35123" y="54988"/>
                </a:cubicBezTo>
                <a:cubicBezTo>
                  <a:pt x="35049" y="55358"/>
                  <a:pt x="34938" y="55728"/>
                  <a:pt x="34827" y="56097"/>
                </a:cubicBezTo>
                <a:cubicBezTo>
                  <a:pt x="34753" y="56208"/>
                  <a:pt x="34679" y="56356"/>
                  <a:pt x="34642" y="56467"/>
                </a:cubicBezTo>
                <a:cubicBezTo>
                  <a:pt x="34790" y="55284"/>
                  <a:pt x="34901" y="54212"/>
                  <a:pt x="34864" y="53251"/>
                </a:cubicBezTo>
                <a:cubicBezTo>
                  <a:pt x="34864" y="52622"/>
                  <a:pt x="34790" y="52030"/>
                  <a:pt x="34679" y="51513"/>
                </a:cubicBezTo>
                <a:cubicBezTo>
                  <a:pt x="34568" y="50995"/>
                  <a:pt x="34420" y="50552"/>
                  <a:pt x="34236" y="50145"/>
                </a:cubicBezTo>
                <a:cubicBezTo>
                  <a:pt x="33940" y="49332"/>
                  <a:pt x="33644" y="48740"/>
                  <a:pt x="33459" y="48333"/>
                </a:cubicBezTo>
                <a:cubicBezTo>
                  <a:pt x="33311" y="47927"/>
                  <a:pt x="33237" y="47705"/>
                  <a:pt x="33237" y="47705"/>
                </a:cubicBezTo>
                <a:lnTo>
                  <a:pt x="33237" y="47705"/>
                </a:lnTo>
                <a:cubicBezTo>
                  <a:pt x="33237" y="47705"/>
                  <a:pt x="33274" y="47927"/>
                  <a:pt x="33422" y="48370"/>
                </a:cubicBezTo>
                <a:cubicBezTo>
                  <a:pt x="33570" y="48814"/>
                  <a:pt x="33829" y="49443"/>
                  <a:pt x="34125" y="50256"/>
                </a:cubicBezTo>
                <a:cubicBezTo>
                  <a:pt x="34236" y="50663"/>
                  <a:pt x="34383" y="51106"/>
                  <a:pt x="34457" y="51624"/>
                </a:cubicBezTo>
                <a:cubicBezTo>
                  <a:pt x="34568" y="52104"/>
                  <a:pt x="34568" y="52696"/>
                  <a:pt x="34568" y="53287"/>
                </a:cubicBezTo>
                <a:cubicBezTo>
                  <a:pt x="34568" y="53990"/>
                  <a:pt x="34457" y="54766"/>
                  <a:pt x="34347" y="55543"/>
                </a:cubicBezTo>
                <a:cubicBezTo>
                  <a:pt x="34236" y="54692"/>
                  <a:pt x="34088" y="53916"/>
                  <a:pt x="33940" y="53214"/>
                </a:cubicBezTo>
                <a:cubicBezTo>
                  <a:pt x="33718" y="52141"/>
                  <a:pt x="33385" y="51254"/>
                  <a:pt x="33053" y="50552"/>
                </a:cubicBezTo>
                <a:cubicBezTo>
                  <a:pt x="32720" y="49849"/>
                  <a:pt x="32387" y="49369"/>
                  <a:pt x="32165" y="49036"/>
                </a:cubicBezTo>
                <a:cubicBezTo>
                  <a:pt x="31943" y="48703"/>
                  <a:pt x="31833" y="48555"/>
                  <a:pt x="31832" y="48555"/>
                </a:cubicBezTo>
                <a:lnTo>
                  <a:pt x="31832" y="48555"/>
                </a:lnTo>
                <a:cubicBezTo>
                  <a:pt x="31833" y="48555"/>
                  <a:pt x="31943" y="48740"/>
                  <a:pt x="32165" y="49073"/>
                </a:cubicBezTo>
                <a:cubicBezTo>
                  <a:pt x="32350" y="49443"/>
                  <a:pt x="32646" y="49960"/>
                  <a:pt x="32942" y="50663"/>
                </a:cubicBezTo>
                <a:cubicBezTo>
                  <a:pt x="33200" y="51365"/>
                  <a:pt x="33459" y="52252"/>
                  <a:pt x="33644" y="53287"/>
                </a:cubicBezTo>
                <a:cubicBezTo>
                  <a:pt x="33718" y="53731"/>
                  <a:pt x="33792" y="54212"/>
                  <a:pt x="33866" y="54692"/>
                </a:cubicBezTo>
                <a:cubicBezTo>
                  <a:pt x="33681" y="54138"/>
                  <a:pt x="33459" y="53620"/>
                  <a:pt x="33237" y="53140"/>
                </a:cubicBezTo>
                <a:cubicBezTo>
                  <a:pt x="32868" y="52326"/>
                  <a:pt x="32498" y="51661"/>
                  <a:pt x="32165" y="51143"/>
                </a:cubicBezTo>
                <a:cubicBezTo>
                  <a:pt x="31463" y="50108"/>
                  <a:pt x="30982" y="49628"/>
                  <a:pt x="30982" y="49627"/>
                </a:cubicBezTo>
                <a:lnTo>
                  <a:pt x="30982" y="49627"/>
                </a:lnTo>
                <a:cubicBezTo>
                  <a:pt x="30982" y="49628"/>
                  <a:pt x="31426" y="50182"/>
                  <a:pt x="32054" y="51254"/>
                </a:cubicBezTo>
                <a:cubicBezTo>
                  <a:pt x="32313" y="51735"/>
                  <a:pt x="32572" y="52289"/>
                  <a:pt x="32831" y="52955"/>
                </a:cubicBezTo>
                <a:cubicBezTo>
                  <a:pt x="32720" y="52770"/>
                  <a:pt x="32609" y="52585"/>
                  <a:pt x="32461" y="52400"/>
                </a:cubicBezTo>
                <a:cubicBezTo>
                  <a:pt x="31832" y="51513"/>
                  <a:pt x="30945" y="50626"/>
                  <a:pt x="29651" y="49553"/>
                </a:cubicBezTo>
                <a:cubicBezTo>
                  <a:pt x="29614" y="49553"/>
                  <a:pt x="29577" y="49516"/>
                  <a:pt x="29577" y="49516"/>
                </a:cubicBezTo>
                <a:cubicBezTo>
                  <a:pt x="29725" y="49332"/>
                  <a:pt x="29873" y="49110"/>
                  <a:pt x="30058" y="48925"/>
                </a:cubicBezTo>
                <a:lnTo>
                  <a:pt x="30243" y="49110"/>
                </a:lnTo>
                <a:cubicBezTo>
                  <a:pt x="30243" y="49110"/>
                  <a:pt x="30206" y="49036"/>
                  <a:pt x="30095" y="48888"/>
                </a:cubicBezTo>
                <a:cubicBezTo>
                  <a:pt x="30317" y="48629"/>
                  <a:pt x="30539" y="48333"/>
                  <a:pt x="30760" y="48038"/>
                </a:cubicBezTo>
                <a:cubicBezTo>
                  <a:pt x="31241" y="47446"/>
                  <a:pt x="31685" y="46818"/>
                  <a:pt x="32128" y="46152"/>
                </a:cubicBezTo>
                <a:cubicBezTo>
                  <a:pt x="32794" y="45117"/>
                  <a:pt x="33422" y="44045"/>
                  <a:pt x="34014" y="42973"/>
                </a:cubicBezTo>
                <a:cubicBezTo>
                  <a:pt x="34236" y="43268"/>
                  <a:pt x="34383" y="43527"/>
                  <a:pt x="34531" y="43749"/>
                </a:cubicBezTo>
                <a:cubicBezTo>
                  <a:pt x="34790" y="44156"/>
                  <a:pt x="34901" y="44414"/>
                  <a:pt x="34901" y="44414"/>
                </a:cubicBezTo>
                <a:cubicBezTo>
                  <a:pt x="34901" y="44414"/>
                  <a:pt x="34790" y="44156"/>
                  <a:pt x="34568" y="43712"/>
                </a:cubicBezTo>
                <a:cubicBezTo>
                  <a:pt x="34420" y="43453"/>
                  <a:pt x="34273" y="43194"/>
                  <a:pt x="34051" y="42862"/>
                </a:cubicBezTo>
                <a:cubicBezTo>
                  <a:pt x="34199" y="42640"/>
                  <a:pt x="34310" y="42381"/>
                  <a:pt x="34420" y="42159"/>
                </a:cubicBezTo>
                <a:close/>
                <a:moveTo>
                  <a:pt x="23847" y="54397"/>
                </a:moveTo>
                <a:cubicBezTo>
                  <a:pt x="23699" y="54951"/>
                  <a:pt x="23477" y="55543"/>
                  <a:pt x="23218" y="56134"/>
                </a:cubicBezTo>
                <a:cubicBezTo>
                  <a:pt x="22812" y="57095"/>
                  <a:pt x="22331" y="58131"/>
                  <a:pt x="21666" y="59129"/>
                </a:cubicBezTo>
                <a:cubicBezTo>
                  <a:pt x="21370" y="59536"/>
                  <a:pt x="21074" y="59942"/>
                  <a:pt x="20704" y="60349"/>
                </a:cubicBezTo>
                <a:cubicBezTo>
                  <a:pt x="20741" y="60127"/>
                  <a:pt x="20778" y="59905"/>
                  <a:pt x="20852" y="59683"/>
                </a:cubicBezTo>
                <a:cubicBezTo>
                  <a:pt x="20852" y="59609"/>
                  <a:pt x="20889" y="59572"/>
                  <a:pt x="20889" y="59536"/>
                </a:cubicBezTo>
                <a:cubicBezTo>
                  <a:pt x="21000" y="59314"/>
                  <a:pt x="21148" y="59092"/>
                  <a:pt x="21259" y="58870"/>
                </a:cubicBezTo>
                <a:cubicBezTo>
                  <a:pt x="21629" y="58094"/>
                  <a:pt x="21924" y="57354"/>
                  <a:pt x="22183" y="56652"/>
                </a:cubicBezTo>
                <a:cubicBezTo>
                  <a:pt x="22442" y="56171"/>
                  <a:pt x="22738" y="55765"/>
                  <a:pt x="22996" y="55395"/>
                </a:cubicBezTo>
                <a:cubicBezTo>
                  <a:pt x="23292" y="55062"/>
                  <a:pt x="23551" y="54729"/>
                  <a:pt x="23847" y="54397"/>
                </a:cubicBezTo>
                <a:close/>
                <a:moveTo>
                  <a:pt x="25474" y="53029"/>
                </a:moveTo>
                <a:cubicBezTo>
                  <a:pt x="25474" y="53140"/>
                  <a:pt x="25437" y="53251"/>
                  <a:pt x="25437" y="53361"/>
                </a:cubicBezTo>
                <a:cubicBezTo>
                  <a:pt x="25178" y="54581"/>
                  <a:pt x="24808" y="55912"/>
                  <a:pt x="24106" y="57243"/>
                </a:cubicBezTo>
                <a:cubicBezTo>
                  <a:pt x="23477" y="58574"/>
                  <a:pt x="22516" y="59831"/>
                  <a:pt x="21296" y="60940"/>
                </a:cubicBezTo>
                <a:cubicBezTo>
                  <a:pt x="21111" y="61125"/>
                  <a:pt x="20889" y="61273"/>
                  <a:pt x="20704" y="61458"/>
                </a:cubicBezTo>
                <a:cubicBezTo>
                  <a:pt x="20667" y="61273"/>
                  <a:pt x="20667" y="61088"/>
                  <a:pt x="20667" y="60940"/>
                </a:cubicBezTo>
                <a:cubicBezTo>
                  <a:pt x="21185" y="60386"/>
                  <a:pt x="21592" y="59794"/>
                  <a:pt x="21961" y="59203"/>
                </a:cubicBezTo>
                <a:cubicBezTo>
                  <a:pt x="22627" y="58168"/>
                  <a:pt x="23070" y="57132"/>
                  <a:pt x="23477" y="56134"/>
                </a:cubicBezTo>
                <a:cubicBezTo>
                  <a:pt x="23736" y="55432"/>
                  <a:pt x="23958" y="54729"/>
                  <a:pt x="24143" y="54101"/>
                </a:cubicBezTo>
                <a:cubicBezTo>
                  <a:pt x="24253" y="53990"/>
                  <a:pt x="24364" y="53842"/>
                  <a:pt x="24475" y="53731"/>
                </a:cubicBezTo>
                <a:lnTo>
                  <a:pt x="24512" y="53694"/>
                </a:lnTo>
                <a:cubicBezTo>
                  <a:pt x="24808" y="53509"/>
                  <a:pt x="25141" y="53287"/>
                  <a:pt x="25474" y="53029"/>
                </a:cubicBezTo>
                <a:close/>
                <a:moveTo>
                  <a:pt x="27026" y="51957"/>
                </a:moveTo>
                <a:lnTo>
                  <a:pt x="27026" y="51957"/>
                </a:lnTo>
                <a:cubicBezTo>
                  <a:pt x="26989" y="52252"/>
                  <a:pt x="26952" y="52511"/>
                  <a:pt x="26878" y="52807"/>
                </a:cubicBezTo>
                <a:cubicBezTo>
                  <a:pt x="26509" y="54988"/>
                  <a:pt x="25621" y="57058"/>
                  <a:pt x="24327" y="58796"/>
                </a:cubicBezTo>
                <a:cubicBezTo>
                  <a:pt x="24032" y="59166"/>
                  <a:pt x="23699" y="59572"/>
                  <a:pt x="23366" y="59905"/>
                </a:cubicBezTo>
                <a:cubicBezTo>
                  <a:pt x="22627" y="60719"/>
                  <a:pt x="21739" y="61421"/>
                  <a:pt x="20815" y="62087"/>
                </a:cubicBezTo>
                <a:cubicBezTo>
                  <a:pt x="20778" y="62013"/>
                  <a:pt x="20778" y="61976"/>
                  <a:pt x="20778" y="61902"/>
                </a:cubicBezTo>
                <a:cubicBezTo>
                  <a:pt x="21037" y="61680"/>
                  <a:pt x="21333" y="61421"/>
                  <a:pt x="21592" y="61162"/>
                </a:cubicBezTo>
                <a:cubicBezTo>
                  <a:pt x="22220" y="60571"/>
                  <a:pt x="22775" y="59942"/>
                  <a:pt x="23255" y="59277"/>
                </a:cubicBezTo>
                <a:cubicBezTo>
                  <a:pt x="23736" y="58648"/>
                  <a:pt x="24106" y="57946"/>
                  <a:pt x="24438" y="57280"/>
                </a:cubicBezTo>
                <a:cubicBezTo>
                  <a:pt x="25104" y="55912"/>
                  <a:pt x="25474" y="54544"/>
                  <a:pt x="25658" y="53287"/>
                </a:cubicBezTo>
                <a:cubicBezTo>
                  <a:pt x="25695" y="53140"/>
                  <a:pt x="25695" y="52992"/>
                  <a:pt x="25732" y="52881"/>
                </a:cubicBezTo>
                <a:cubicBezTo>
                  <a:pt x="26139" y="52585"/>
                  <a:pt x="26583" y="52252"/>
                  <a:pt x="27026" y="51957"/>
                </a:cubicBezTo>
                <a:close/>
                <a:moveTo>
                  <a:pt x="13532" y="65044"/>
                </a:moveTo>
                <a:lnTo>
                  <a:pt x="13532" y="65044"/>
                </a:lnTo>
                <a:cubicBezTo>
                  <a:pt x="13569" y="65414"/>
                  <a:pt x="13606" y="65562"/>
                  <a:pt x="13606" y="65562"/>
                </a:cubicBezTo>
                <a:cubicBezTo>
                  <a:pt x="13606" y="65562"/>
                  <a:pt x="13569" y="65377"/>
                  <a:pt x="13532" y="65044"/>
                </a:cubicBezTo>
                <a:close/>
                <a:moveTo>
                  <a:pt x="22183" y="55099"/>
                </a:moveTo>
                <a:cubicBezTo>
                  <a:pt x="21813" y="55543"/>
                  <a:pt x="21370" y="56060"/>
                  <a:pt x="21000" y="56689"/>
                </a:cubicBezTo>
                <a:cubicBezTo>
                  <a:pt x="20630" y="57280"/>
                  <a:pt x="20261" y="57946"/>
                  <a:pt x="20002" y="58685"/>
                </a:cubicBezTo>
                <a:cubicBezTo>
                  <a:pt x="19891" y="58907"/>
                  <a:pt x="19817" y="59166"/>
                  <a:pt x="19743" y="59388"/>
                </a:cubicBezTo>
                <a:cubicBezTo>
                  <a:pt x="19410" y="60571"/>
                  <a:pt x="19410" y="61680"/>
                  <a:pt x="19706" y="62641"/>
                </a:cubicBezTo>
                <a:cubicBezTo>
                  <a:pt x="19743" y="62752"/>
                  <a:pt x="19780" y="62900"/>
                  <a:pt x="19854" y="63048"/>
                </a:cubicBezTo>
                <a:cubicBezTo>
                  <a:pt x="20002" y="63454"/>
                  <a:pt x="20261" y="63861"/>
                  <a:pt x="20556" y="64194"/>
                </a:cubicBezTo>
                <a:cubicBezTo>
                  <a:pt x="20630" y="64305"/>
                  <a:pt x="20741" y="64416"/>
                  <a:pt x="20852" y="64527"/>
                </a:cubicBezTo>
                <a:cubicBezTo>
                  <a:pt x="21148" y="64822"/>
                  <a:pt x="21518" y="65081"/>
                  <a:pt x="21961" y="65340"/>
                </a:cubicBezTo>
                <a:cubicBezTo>
                  <a:pt x="22891" y="65838"/>
                  <a:pt x="23941" y="66128"/>
                  <a:pt x="24976" y="66128"/>
                </a:cubicBezTo>
                <a:cubicBezTo>
                  <a:pt x="25093" y="66128"/>
                  <a:pt x="25209" y="66124"/>
                  <a:pt x="25326" y="66116"/>
                </a:cubicBezTo>
                <a:cubicBezTo>
                  <a:pt x="26435" y="66042"/>
                  <a:pt x="27507" y="65673"/>
                  <a:pt x="28357" y="65007"/>
                </a:cubicBezTo>
                <a:cubicBezTo>
                  <a:pt x="28653" y="64785"/>
                  <a:pt x="28949" y="64527"/>
                  <a:pt x="29171" y="64231"/>
                </a:cubicBezTo>
                <a:cubicBezTo>
                  <a:pt x="29577" y="63787"/>
                  <a:pt x="29910" y="63233"/>
                  <a:pt x="30095" y="62641"/>
                </a:cubicBezTo>
                <a:cubicBezTo>
                  <a:pt x="30317" y="62013"/>
                  <a:pt x="30391" y="61310"/>
                  <a:pt x="30354" y="60571"/>
                </a:cubicBezTo>
                <a:cubicBezTo>
                  <a:pt x="30354" y="60423"/>
                  <a:pt x="30317" y="60275"/>
                  <a:pt x="30317" y="60164"/>
                </a:cubicBezTo>
                <a:cubicBezTo>
                  <a:pt x="30280" y="60016"/>
                  <a:pt x="30243" y="59868"/>
                  <a:pt x="30243" y="59720"/>
                </a:cubicBezTo>
                <a:cubicBezTo>
                  <a:pt x="30169" y="59462"/>
                  <a:pt x="30095" y="59203"/>
                  <a:pt x="30058" y="58981"/>
                </a:cubicBezTo>
                <a:lnTo>
                  <a:pt x="30058" y="58981"/>
                </a:lnTo>
                <a:cubicBezTo>
                  <a:pt x="30095" y="59055"/>
                  <a:pt x="30132" y="59166"/>
                  <a:pt x="30169" y="59240"/>
                </a:cubicBezTo>
                <a:cubicBezTo>
                  <a:pt x="30280" y="59536"/>
                  <a:pt x="30354" y="59831"/>
                  <a:pt x="30391" y="60127"/>
                </a:cubicBezTo>
                <a:cubicBezTo>
                  <a:pt x="30465" y="60608"/>
                  <a:pt x="30465" y="61088"/>
                  <a:pt x="30465" y="61569"/>
                </a:cubicBezTo>
                <a:cubicBezTo>
                  <a:pt x="30428" y="62013"/>
                  <a:pt x="30391" y="62456"/>
                  <a:pt x="30317" y="62900"/>
                </a:cubicBezTo>
                <a:cubicBezTo>
                  <a:pt x="30095" y="63713"/>
                  <a:pt x="29688" y="64416"/>
                  <a:pt x="29171" y="64970"/>
                </a:cubicBezTo>
                <a:cubicBezTo>
                  <a:pt x="28690" y="65525"/>
                  <a:pt x="28135" y="65931"/>
                  <a:pt x="27581" y="66227"/>
                </a:cubicBezTo>
                <a:cubicBezTo>
                  <a:pt x="26620" y="66740"/>
                  <a:pt x="25743" y="66864"/>
                  <a:pt x="25117" y="66864"/>
                </a:cubicBezTo>
                <a:cubicBezTo>
                  <a:pt x="25020" y="66864"/>
                  <a:pt x="24929" y="66861"/>
                  <a:pt x="24845" y="66856"/>
                </a:cubicBezTo>
                <a:cubicBezTo>
                  <a:pt x="24180" y="66819"/>
                  <a:pt x="23847" y="66708"/>
                  <a:pt x="23847" y="66708"/>
                </a:cubicBezTo>
                <a:lnTo>
                  <a:pt x="23847" y="66708"/>
                </a:lnTo>
                <a:cubicBezTo>
                  <a:pt x="23847" y="66708"/>
                  <a:pt x="24143" y="66819"/>
                  <a:pt x="24808" y="66893"/>
                </a:cubicBezTo>
                <a:cubicBezTo>
                  <a:pt x="24958" y="66910"/>
                  <a:pt x="25129" y="66922"/>
                  <a:pt x="25318" y="66922"/>
                </a:cubicBezTo>
                <a:cubicBezTo>
                  <a:pt x="25921" y="66922"/>
                  <a:pt x="26708" y="66806"/>
                  <a:pt x="27581" y="66412"/>
                </a:cubicBezTo>
                <a:cubicBezTo>
                  <a:pt x="28172" y="66116"/>
                  <a:pt x="28764" y="65747"/>
                  <a:pt x="29282" y="65192"/>
                </a:cubicBezTo>
                <a:cubicBezTo>
                  <a:pt x="29836" y="64637"/>
                  <a:pt x="30317" y="63898"/>
                  <a:pt x="30575" y="63011"/>
                </a:cubicBezTo>
                <a:cubicBezTo>
                  <a:pt x="30686" y="62715"/>
                  <a:pt x="30723" y="62382"/>
                  <a:pt x="30760" y="62013"/>
                </a:cubicBezTo>
                <a:lnTo>
                  <a:pt x="30760" y="62013"/>
                </a:lnTo>
                <a:cubicBezTo>
                  <a:pt x="30908" y="63196"/>
                  <a:pt x="30686" y="64342"/>
                  <a:pt x="30280" y="65229"/>
                </a:cubicBezTo>
                <a:cubicBezTo>
                  <a:pt x="29762" y="66338"/>
                  <a:pt x="28986" y="67115"/>
                  <a:pt x="28283" y="67595"/>
                </a:cubicBezTo>
                <a:cubicBezTo>
                  <a:pt x="27544" y="68113"/>
                  <a:pt x="26878" y="68335"/>
                  <a:pt x="26435" y="68445"/>
                </a:cubicBezTo>
                <a:cubicBezTo>
                  <a:pt x="25991" y="68556"/>
                  <a:pt x="25732" y="68593"/>
                  <a:pt x="25732" y="68593"/>
                </a:cubicBezTo>
                <a:cubicBezTo>
                  <a:pt x="25732" y="68593"/>
                  <a:pt x="25991" y="68593"/>
                  <a:pt x="26435" y="68482"/>
                </a:cubicBezTo>
                <a:cubicBezTo>
                  <a:pt x="26878" y="68408"/>
                  <a:pt x="27544" y="68224"/>
                  <a:pt x="28320" y="67780"/>
                </a:cubicBezTo>
                <a:cubicBezTo>
                  <a:pt x="29060" y="67299"/>
                  <a:pt x="29910" y="66560"/>
                  <a:pt x="30502" y="65414"/>
                </a:cubicBezTo>
                <a:cubicBezTo>
                  <a:pt x="30797" y="64896"/>
                  <a:pt x="31019" y="64268"/>
                  <a:pt x="31130" y="63602"/>
                </a:cubicBezTo>
                <a:lnTo>
                  <a:pt x="31130" y="63602"/>
                </a:lnTo>
                <a:cubicBezTo>
                  <a:pt x="31130" y="64046"/>
                  <a:pt x="31130" y="64453"/>
                  <a:pt x="31056" y="64859"/>
                </a:cubicBezTo>
                <a:cubicBezTo>
                  <a:pt x="30982" y="65229"/>
                  <a:pt x="30834" y="65636"/>
                  <a:pt x="30723" y="65968"/>
                </a:cubicBezTo>
                <a:cubicBezTo>
                  <a:pt x="30428" y="66671"/>
                  <a:pt x="30095" y="67299"/>
                  <a:pt x="29725" y="67817"/>
                </a:cubicBezTo>
                <a:cubicBezTo>
                  <a:pt x="28986" y="68815"/>
                  <a:pt x="28098" y="69333"/>
                  <a:pt x="27507" y="69629"/>
                </a:cubicBezTo>
                <a:cubicBezTo>
                  <a:pt x="26878" y="69887"/>
                  <a:pt x="26546" y="69961"/>
                  <a:pt x="26546" y="69961"/>
                </a:cubicBezTo>
                <a:cubicBezTo>
                  <a:pt x="26546" y="69961"/>
                  <a:pt x="26878" y="69924"/>
                  <a:pt x="27507" y="69665"/>
                </a:cubicBezTo>
                <a:cubicBezTo>
                  <a:pt x="28098" y="69407"/>
                  <a:pt x="28986" y="68926"/>
                  <a:pt x="29799" y="67965"/>
                </a:cubicBezTo>
                <a:cubicBezTo>
                  <a:pt x="30206" y="67447"/>
                  <a:pt x="30575" y="66856"/>
                  <a:pt x="30908" y="66153"/>
                </a:cubicBezTo>
                <a:cubicBezTo>
                  <a:pt x="30908" y="66079"/>
                  <a:pt x="30945" y="66005"/>
                  <a:pt x="30982" y="65931"/>
                </a:cubicBezTo>
                <a:lnTo>
                  <a:pt x="30982" y="65931"/>
                </a:lnTo>
                <a:cubicBezTo>
                  <a:pt x="30834" y="66745"/>
                  <a:pt x="30612" y="67447"/>
                  <a:pt x="30243" y="68150"/>
                </a:cubicBezTo>
                <a:cubicBezTo>
                  <a:pt x="29873" y="68889"/>
                  <a:pt x="29171" y="69887"/>
                  <a:pt x="27988" y="70627"/>
                </a:cubicBezTo>
                <a:cubicBezTo>
                  <a:pt x="27066" y="71180"/>
                  <a:pt x="25966" y="71477"/>
                  <a:pt x="24814" y="71477"/>
                </a:cubicBezTo>
                <a:cubicBezTo>
                  <a:pt x="24580" y="71477"/>
                  <a:pt x="24343" y="71465"/>
                  <a:pt x="24106" y="71440"/>
                </a:cubicBezTo>
                <a:cubicBezTo>
                  <a:pt x="23403" y="71366"/>
                  <a:pt x="22664" y="71181"/>
                  <a:pt x="21924" y="70886"/>
                </a:cubicBezTo>
                <a:cubicBezTo>
                  <a:pt x="21111" y="70590"/>
                  <a:pt x="20409" y="70220"/>
                  <a:pt x="19817" y="69739"/>
                </a:cubicBezTo>
                <a:cubicBezTo>
                  <a:pt x="18708" y="68926"/>
                  <a:pt x="17821" y="67854"/>
                  <a:pt x="17192" y="66671"/>
                </a:cubicBezTo>
                <a:lnTo>
                  <a:pt x="17192" y="66671"/>
                </a:lnTo>
                <a:cubicBezTo>
                  <a:pt x="17414" y="66930"/>
                  <a:pt x="17599" y="67188"/>
                  <a:pt x="17821" y="67410"/>
                </a:cubicBezTo>
                <a:cubicBezTo>
                  <a:pt x="18856" y="68482"/>
                  <a:pt x="19965" y="69148"/>
                  <a:pt x="20926" y="69555"/>
                </a:cubicBezTo>
                <a:cubicBezTo>
                  <a:pt x="21887" y="69998"/>
                  <a:pt x="22701" y="70109"/>
                  <a:pt x="23255" y="70146"/>
                </a:cubicBezTo>
                <a:cubicBezTo>
                  <a:pt x="23440" y="70171"/>
                  <a:pt x="23596" y="70179"/>
                  <a:pt x="23722" y="70179"/>
                </a:cubicBezTo>
                <a:cubicBezTo>
                  <a:pt x="23974" y="70179"/>
                  <a:pt x="24106" y="70146"/>
                  <a:pt x="24106" y="70146"/>
                </a:cubicBezTo>
                <a:lnTo>
                  <a:pt x="24106" y="70146"/>
                </a:lnTo>
                <a:cubicBezTo>
                  <a:pt x="24106" y="70146"/>
                  <a:pt x="24032" y="70155"/>
                  <a:pt x="23893" y="70155"/>
                </a:cubicBezTo>
                <a:cubicBezTo>
                  <a:pt x="23754" y="70155"/>
                  <a:pt x="23551" y="70146"/>
                  <a:pt x="23292" y="70109"/>
                </a:cubicBezTo>
                <a:cubicBezTo>
                  <a:pt x="22738" y="70072"/>
                  <a:pt x="21961" y="69887"/>
                  <a:pt x="21037" y="69444"/>
                </a:cubicBezTo>
                <a:cubicBezTo>
                  <a:pt x="20113" y="69000"/>
                  <a:pt x="19041" y="68335"/>
                  <a:pt x="18079" y="67225"/>
                </a:cubicBezTo>
                <a:cubicBezTo>
                  <a:pt x="17599" y="66708"/>
                  <a:pt x="17155" y="66042"/>
                  <a:pt x="16822" y="65303"/>
                </a:cubicBezTo>
                <a:cubicBezTo>
                  <a:pt x="16564" y="64674"/>
                  <a:pt x="16379" y="63935"/>
                  <a:pt x="16453" y="63159"/>
                </a:cubicBezTo>
                <a:lnTo>
                  <a:pt x="16453" y="63159"/>
                </a:lnTo>
                <a:cubicBezTo>
                  <a:pt x="16527" y="63565"/>
                  <a:pt x="16601" y="63935"/>
                  <a:pt x="16711" y="64268"/>
                </a:cubicBezTo>
                <a:cubicBezTo>
                  <a:pt x="16822" y="64674"/>
                  <a:pt x="17044" y="65007"/>
                  <a:pt x="17229" y="65303"/>
                </a:cubicBezTo>
                <a:cubicBezTo>
                  <a:pt x="17451" y="65636"/>
                  <a:pt x="17673" y="65894"/>
                  <a:pt x="17895" y="66153"/>
                </a:cubicBezTo>
                <a:cubicBezTo>
                  <a:pt x="18375" y="66634"/>
                  <a:pt x="18856" y="67004"/>
                  <a:pt x="19336" y="67299"/>
                </a:cubicBezTo>
                <a:cubicBezTo>
                  <a:pt x="20298" y="67891"/>
                  <a:pt x="21148" y="68113"/>
                  <a:pt x="21703" y="68224"/>
                </a:cubicBezTo>
                <a:cubicBezTo>
                  <a:pt x="22257" y="68372"/>
                  <a:pt x="22590" y="68372"/>
                  <a:pt x="22590" y="68372"/>
                </a:cubicBezTo>
                <a:cubicBezTo>
                  <a:pt x="22590" y="68372"/>
                  <a:pt x="22294" y="68335"/>
                  <a:pt x="21739" y="68187"/>
                </a:cubicBezTo>
                <a:cubicBezTo>
                  <a:pt x="21185" y="68039"/>
                  <a:pt x="20372" y="67780"/>
                  <a:pt x="19484" y="67188"/>
                </a:cubicBezTo>
                <a:cubicBezTo>
                  <a:pt x="19004" y="66893"/>
                  <a:pt x="18560" y="66523"/>
                  <a:pt x="18116" y="66042"/>
                </a:cubicBezTo>
                <a:cubicBezTo>
                  <a:pt x="17895" y="65784"/>
                  <a:pt x="17710" y="65525"/>
                  <a:pt x="17488" y="65229"/>
                </a:cubicBezTo>
                <a:cubicBezTo>
                  <a:pt x="17414" y="65081"/>
                  <a:pt x="17303" y="64896"/>
                  <a:pt x="17229" y="64748"/>
                </a:cubicBezTo>
                <a:cubicBezTo>
                  <a:pt x="17155" y="64601"/>
                  <a:pt x="17081" y="64416"/>
                  <a:pt x="17007" y="64231"/>
                </a:cubicBezTo>
                <a:cubicBezTo>
                  <a:pt x="16785" y="63528"/>
                  <a:pt x="16711" y="62678"/>
                  <a:pt x="16748" y="61828"/>
                </a:cubicBezTo>
                <a:cubicBezTo>
                  <a:pt x="16785" y="61495"/>
                  <a:pt x="16822" y="61125"/>
                  <a:pt x="16896" y="60793"/>
                </a:cubicBezTo>
                <a:cubicBezTo>
                  <a:pt x="16896" y="60756"/>
                  <a:pt x="16896" y="60756"/>
                  <a:pt x="16933" y="60756"/>
                </a:cubicBezTo>
                <a:cubicBezTo>
                  <a:pt x="16933" y="60719"/>
                  <a:pt x="16933" y="60682"/>
                  <a:pt x="16970" y="60645"/>
                </a:cubicBezTo>
                <a:lnTo>
                  <a:pt x="17192" y="60016"/>
                </a:lnTo>
                <a:cubicBezTo>
                  <a:pt x="17562" y="59314"/>
                  <a:pt x="17968" y="58759"/>
                  <a:pt x="17968" y="58759"/>
                </a:cubicBezTo>
                <a:lnTo>
                  <a:pt x="17968" y="58759"/>
                </a:lnTo>
                <a:cubicBezTo>
                  <a:pt x="17710" y="59609"/>
                  <a:pt x="17673" y="60829"/>
                  <a:pt x="17747" y="61606"/>
                </a:cubicBezTo>
                <a:cubicBezTo>
                  <a:pt x="17858" y="63159"/>
                  <a:pt x="18560" y="64379"/>
                  <a:pt x="19262" y="65155"/>
                </a:cubicBezTo>
                <a:cubicBezTo>
                  <a:pt x="20002" y="65968"/>
                  <a:pt x="20778" y="66375"/>
                  <a:pt x="21333" y="66560"/>
                </a:cubicBezTo>
                <a:cubicBezTo>
                  <a:pt x="21850" y="66782"/>
                  <a:pt x="22146" y="66819"/>
                  <a:pt x="22146" y="66819"/>
                </a:cubicBezTo>
                <a:cubicBezTo>
                  <a:pt x="22146" y="66819"/>
                  <a:pt x="21850" y="66745"/>
                  <a:pt x="21370" y="66523"/>
                </a:cubicBezTo>
                <a:cubicBezTo>
                  <a:pt x="20852" y="66301"/>
                  <a:pt x="20113" y="65894"/>
                  <a:pt x="19447" y="65118"/>
                </a:cubicBezTo>
                <a:cubicBezTo>
                  <a:pt x="18745" y="64342"/>
                  <a:pt x="18153" y="63122"/>
                  <a:pt x="18042" y="61643"/>
                </a:cubicBezTo>
                <a:cubicBezTo>
                  <a:pt x="18005" y="60903"/>
                  <a:pt x="18079" y="60090"/>
                  <a:pt x="18338" y="59277"/>
                </a:cubicBezTo>
                <a:cubicBezTo>
                  <a:pt x="18560" y="58611"/>
                  <a:pt x="18930" y="57946"/>
                  <a:pt x="19410" y="57317"/>
                </a:cubicBezTo>
                <a:cubicBezTo>
                  <a:pt x="19521" y="57206"/>
                  <a:pt x="19632" y="57132"/>
                  <a:pt x="19743" y="57022"/>
                </a:cubicBezTo>
                <a:cubicBezTo>
                  <a:pt x="19743" y="56985"/>
                  <a:pt x="19780" y="56948"/>
                  <a:pt x="19817" y="56948"/>
                </a:cubicBezTo>
                <a:cubicBezTo>
                  <a:pt x="19410" y="57576"/>
                  <a:pt x="19152" y="58242"/>
                  <a:pt x="18967" y="58870"/>
                </a:cubicBezTo>
                <a:cubicBezTo>
                  <a:pt x="18486" y="60423"/>
                  <a:pt x="18486" y="61902"/>
                  <a:pt x="18782" y="63011"/>
                </a:cubicBezTo>
                <a:cubicBezTo>
                  <a:pt x="18967" y="63565"/>
                  <a:pt x="19189" y="64046"/>
                  <a:pt x="19484" y="64379"/>
                </a:cubicBezTo>
                <a:cubicBezTo>
                  <a:pt x="19743" y="64748"/>
                  <a:pt x="20039" y="65007"/>
                  <a:pt x="20298" y="65155"/>
                </a:cubicBezTo>
                <a:cubicBezTo>
                  <a:pt x="20778" y="65488"/>
                  <a:pt x="21111" y="65562"/>
                  <a:pt x="21111" y="65562"/>
                </a:cubicBezTo>
                <a:cubicBezTo>
                  <a:pt x="21111" y="65562"/>
                  <a:pt x="20815" y="65488"/>
                  <a:pt x="20335" y="65118"/>
                </a:cubicBezTo>
                <a:cubicBezTo>
                  <a:pt x="20076" y="64970"/>
                  <a:pt x="19817" y="64711"/>
                  <a:pt x="19558" y="64379"/>
                </a:cubicBezTo>
                <a:cubicBezTo>
                  <a:pt x="19336" y="64009"/>
                  <a:pt x="19115" y="63565"/>
                  <a:pt x="18967" y="63011"/>
                </a:cubicBezTo>
                <a:cubicBezTo>
                  <a:pt x="18671" y="61939"/>
                  <a:pt x="18745" y="60534"/>
                  <a:pt x="19225" y="59018"/>
                </a:cubicBezTo>
                <a:cubicBezTo>
                  <a:pt x="19484" y="58279"/>
                  <a:pt x="19854" y="57502"/>
                  <a:pt x="20372" y="56763"/>
                </a:cubicBezTo>
                <a:cubicBezTo>
                  <a:pt x="20630" y="56393"/>
                  <a:pt x="20926" y="56023"/>
                  <a:pt x="21296" y="55691"/>
                </a:cubicBezTo>
                <a:cubicBezTo>
                  <a:pt x="21333" y="55654"/>
                  <a:pt x="21370" y="55617"/>
                  <a:pt x="21444" y="55617"/>
                </a:cubicBezTo>
                <a:cubicBezTo>
                  <a:pt x="21592" y="55469"/>
                  <a:pt x="21739" y="55358"/>
                  <a:pt x="21924" y="55247"/>
                </a:cubicBezTo>
                <a:cubicBezTo>
                  <a:pt x="21998" y="55173"/>
                  <a:pt x="22072" y="55136"/>
                  <a:pt x="22183" y="55099"/>
                </a:cubicBezTo>
                <a:close/>
                <a:moveTo>
                  <a:pt x="13735" y="1167"/>
                </a:moveTo>
                <a:cubicBezTo>
                  <a:pt x="14075" y="1167"/>
                  <a:pt x="14426" y="1177"/>
                  <a:pt x="14789" y="1196"/>
                </a:cubicBezTo>
                <a:cubicBezTo>
                  <a:pt x="15196" y="1233"/>
                  <a:pt x="15602" y="1270"/>
                  <a:pt x="16009" y="1307"/>
                </a:cubicBezTo>
                <a:cubicBezTo>
                  <a:pt x="17229" y="1455"/>
                  <a:pt x="18412" y="1713"/>
                  <a:pt x="19595" y="2083"/>
                </a:cubicBezTo>
                <a:cubicBezTo>
                  <a:pt x="19632" y="2083"/>
                  <a:pt x="19669" y="2120"/>
                  <a:pt x="19706" y="2120"/>
                </a:cubicBezTo>
                <a:cubicBezTo>
                  <a:pt x="19965" y="2194"/>
                  <a:pt x="20261" y="2305"/>
                  <a:pt x="20519" y="2416"/>
                </a:cubicBezTo>
                <a:cubicBezTo>
                  <a:pt x="21148" y="2638"/>
                  <a:pt x="21739" y="2896"/>
                  <a:pt x="22294" y="3192"/>
                </a:cubicBezTo>
                <a:cubicBezTo>
                  <a:pt x="24623" y="4338"/>
                  <a:pt x="26768" y="6002"/>
                  <a:pt x="28690" y="8109"/>
                </a:cubicBezTo>
                <a:cubicBezTo>
                  <a:pt x="30502" y="10106"/>
                  <a:pt x="32054" y="12435"/>
                  <a:pt x="33348" y="15060"/>
                </a:cubicBezTo>
                <a:cubicBezTo>
                  <a:pt x="34531" y="17648"/>
                  <a:pt x="35419" y="20347"/>
                  <a:pt x="35973" y="23119"/>
                </a:cubicBezTo>
                <a:cubicBezTo>
                  <a:pt x="36047" y="23563"/>
                  <a:pt x="36084" y="23933"/>
                  <a:pt x="36084" y="24265"/>
                </a:cubicBezTo>
                <a:cubicBezTo>
                  <a:pt x="36121" y="24302"/>
                  <a:pt x="36121" y="24376"/>
                  <a:pt x="36121" y="24413"/>
                </a:cubicBezTo>
                <a:cubicBezTo>
                  <a:pt x="36121" y="24450"/>
                  <a:pt x="36121" y="24524"/>
                  <a:pt x="36121" y="24561"/>
                </a:cubicBezTo>
                <a:cubicBezTo>
                  <a:pt x="36121" y="24672"/>
                  <a:pt x="36121" y="24783"/>
                  <a:pt x="36121" y="24894"/>
                </a:cubicBezTo>
                <a:cubicBezTo>
                  <a:pt x="36158" y="25227"/>
                  <a:pt x="36195" y="25559"/>
                  <a:pt x="36269" y="26003"/>
                </a:cubicBezTo>
                <a:cubicBezTo>
                  <a:pt x="36306" y="26151"/>
                  <a:pt x="36343" y="26410"/>
                  <a:pt x="36343" y="26779"/>
                </a:cubicBezTo>
                <a:cubicBezTo>
                  <a:pt x="36380" y="27186"/>
                  <a:pt x="36417" y="27778"/>
                  <a:pt x="36528" y="28480"/>
                </a:cubicBezTo>
                <a:cubicBezTo>
                  <a:pt x="36528" y="29404"/>
                  <a:pt x="36491" y="30329"/>
                  <a:pt x="36417" y="31179"/>
                </a:cubicBezTo>
                <a:cubicBezTo>
                  <a:pt x="36417" y="31290"/>
                  <a:pt x="36417" y="31438"/>
                  <a:pt x="36380" y="31549"/>
                </a:cubicBezTo>
                <a:lnTo>
                  <a:pt x="36380" y="31734"/>
                </a:lnTo>
                <a:cubicBezTo>
                  <a:pt x="36343" y="32177"/>
                  <a:pt x="36306" y="32547"/>
                  <a:pt x="36232" y="32954"/>
                </a:cubicBezTo>
                <a:cubicBezTo>
                  <a:pt x="36121" y="33693"/>
                  <a:pt x="35973" y="34395"/>
                  <a:pt x="35825" y="35098"/>
                </a:cubicBezTo>
                <a:cubicBezTo>
                  <a:pt x="35567" y="36281"/>
                  <a:pt x="35160" y="37464"/>
                  <a:pt x="34642" y="38795"/>
                </a:cubicBezTo>
                <a:cubicBezTo>
                  <a:pt x="33718" y="41161"/>
                  <a:pt x="32572" y="43416"/>
                  <a:pt x="31204" y="45524"/>
                </a:cubicBezTo>
                <a:cubicBezTo>
                  <a:pt x="29725" y="47779"/>
                  <a:pt x="28172" y="49590"/>
                  <a:pt x="26546" y="50958"/>
                </a:cubicBezTo>
                <a:cubicBezTo>
                  <a:pt x="25621" y="51698"/>
                  <a:pt x="24660" y="52363"/>
                  <a:pt x="23699" y="52992"/>
                </a:cubicBezTo>
                <a:cubicBezTo>
                  <a:pt x="22775" y="53620"/>
                  <a:pt x="21813" y="54286"/>
                  <a:pt x="20963" y="54988"/>
                </a:cubicBezTo>
                <a:cubicBezTo>
                  <a:pt x="20704" y="55173"/>
                  <a:pt x="20446" y="55358"/>
                  <a:pt x="20187" y="55580"/>
                </a:cubicBezTo>
                <a:cubicBezTo>
                  <a:pt x="18523" y="56948"/>
                  <a:pt x="17340" y="58352"/>
                  <a:pt x="16564" y="59831"/>
                </a:cubicBezTo>
                <a:lnTo>
                  <a:pt x="16231" y="60534"/>
                </a:lnTo>
                <a:cubicBezTo>
                  <a:pt x="16083" y="60793"/>
                  <a:pt x="16009" y="61051"/>
                  <a:pt x="15935" y="61310"/>
                </a:cubicBezTo>
                <a:cubicBezTo>
                  <a:pt x="15750" y="61791"/>
                  <a:pt x="15676" y="62308"/>
                  <a:pt x="15639" y="62863"/>
                </a:cubicBezTo>
                <a:cubicBezTo>
                  <a:pt x="15602" y="63824"/>
                  <a:pt x="15750" y="64859"/>
                  <a:pt x="16120" y="65821"/>
                </a:cubicBezTo>
                <a:cubicBezTo>
                  <a:pt x="16785" y="67558"/>
                  <a:pt x="17968" y="69111"/>
                  <a:pt x="19447" y="70220"/>
                </a:cubicBezTo>
                <a:cubicBezTo>
                  <a:pt x="20113" y="70701"/>
                  <a:pt x="20889" y="71107"/>
                  <a:pt x="21739" y="71403"/>
                </a:cubicBezTo>
                <a:cubicBezTo>
                  <a:pt x="22516" y="71699"/>
                  <a:pt x="23292" y="71847"/>
                  <a:pt x="24069" y="71921"/>
                </a:cubicBezTo>
                <a:cubicBezTo>
                  <a:pt x="24305" y="71944"/>
                  <a:pt x="24540" y="71955"/>
                  <a:pt x="24773" y="71955"/>
                </a:cubicBezTo>
                <a:cubicBezTo>
                  <a:pt x="26037" y="71955"/>
                  <a:pt x="27242" y="71621"/>
                  <a:pt x="28209" y="70996"/>
                </a:cubicBezTo>
                <a:cubicBezTo>
                  <a:pt x="29503" y="70220"/>
                  <a:pt x="30206" y="69111"/>
                  <a:pt x="30575" y="68298"/>
                </a:cubicBezTo>
                <a:cubicBezTo>
                  <a:pt x="30982" y="67484"/>
                  <a:pt x="31204" y="66560"/>
                  <a:pt x="31389" y="65562"/>
                </a:cubicBezTo>
                <a:cubicBezTo>
                  <a:pt x="31463" y="65081"/>
                  <a:pt x="31463" y="64231"/>
                  <a:pt x="31426" y="63454"/>
                </a:cubicBezTo>
                <a:cubicBezTo>
                  <a:pt x="31426" y="63011"/>
                  <a:pt x="31389" y="62567"/>
                  <a:pt x="31315" y="62123"/>
                </a:cubicBezTo>
                <a:lnTo>
                  <a:pt x="31315" y="62123"/>
                </a:lnTo>
                <a:cubicBezTo>
                  <a:pt x="31648" y="63307"/>
                  <a:pt x="31796" y="64490"/>
                  <a:pt x="31796" y="65599"/>
                </a:cubicBezTo>
                <a:cubicBezTo>
                  <a:pt x="31796" y="66264"/>
                  <a:pt x="31722" y="66893"/>
                  <a:pt x="31611" y="67484"/>
                </a:cubicBezTo>
                <a:cubicBezTo>
                  <a:pt x="31537" y="68113"/>
                  <a:pt x="31352" y="68667"/>
                  <a:pt x="31167" y="69222"/>
                </a:cubicBezTo>
                <a:cubicBezTo>
                  <a:pt x="30760" y="70257"/>
                  <a:pt x="30132" y="71107"/>
                  <a:pt x="29503" y="71810"/>
                </a:cubicBezTo>
                <a:cubicBezTo>
                  <a:pt x="29318" y="71995"/>
                  <a:pt x="29171" y="72143"/>
                  <a:pt x="29023" y="72290"/>
                </a:cubicBezTo>
                <a:cubicBezTo>
                  <a:pt x="28949" y="72401"/>
                  <a:pt x="28875" y="72475"/>
                  <a:pt x="28764" y="72549"/>
                </a:cubicBezTo>
                <a:cubicBezTo>
                  <a:pt x="28690" y="72586"/>
                  <a:pt x="28616" y="72660"/>
                  <a:pt x="28542" y="72734"/>
                </a:cubicBezTo>
                <a:cubicBezTo>
                  <a:pt x="28172" y="72956"/>
                  <a:pt x="27840" y="73178"/>
                  <a:pt x="27544" y="73363"/>
                </a:cubicBezTo>
                <a:cubicBezTo>
                  <a:pt x="26915" y="73695"/>
                  <a:pt x="26361" y="73991"/>
                  <a:pt x="25880" y="74176"/>
                </a:cubicBezTo>
                <a:cubicBezTo>
                  <a:pt x="24956" y="74546"/>
                  <a:pt x="24438" y="74620"/>
                  <a:pt x="24438" y="74620"/>
                </a:cubicBezTo>
                <a:cubicBezTo>
                  <a:pt x="24438" y="74620"/>
                  <a:pt x="24956" y="74583"/>
                  <a:pt x="25880" y="74213"/>
                </a:cubicBezTo>
                <a:cubicBezTo>
                  <a:pt x="26324" y="74028"/>
                  <a:pt x="26878" y="73806"/>
                  <a:pt x="27507" y="73473"/>
                </a:cubicBezTo>
                <a:cubicBezTo>
                  <a:pt x="27840" y="73289"/>
                  <a:pt x="28172" y="73104"/>
                  <a:pt x="28542" y="72882"/>
                </a:cubicBezTo>
                <a:cubicBezTo>
                  <a:pt x="28690" y="72771"/>
                  <a:pt x="28875" y="72623"/>
                  <a:pt x="29060" y="72475"/>
                </a:cubicBezTo>
                <a:cubicBezTo>
                  <a:pt x="29208" y="72327"/>
                  <a:pt x="29392" y="72143"/>
                  <a:pt x="29540" y="71995"/>
                </a:cubicBezTo>
                <a:cubicBezTo>
                  <a:pt x="30206" y="71292"/>
                  <a:pt x="30871" y="70479"/>
                  <a:pt x="31315" y="69407"/>
                </a:cubicBezTo>
                <a:cubicBezTo>
                  <a:pt x="31574" y="68852"/>
                  <a:pt x="31722" y="68261"/>
                  <a:pt x="31869" y="67669"/>
                </a:cubicBezTo>
                <a:cubicBezTo>
                  <a:pt x="31980" y="67041"/>
                  <a:pt x="32091" y="66375"/>
                  <a:pt x="32091" y="65710"/>
                </a:cubicBezTo>
                <a:cubicBezTo>
                  <a:pt x="32128" y="64416"/>
                  <a:pt x="31943" y="63011"/>
                  <a:pt x="31574" y="61606"/>
                </a:cubicBezTo>
                <a:lnTo>
                  <a:pt x="31574" y="61606"/>
                </a:lnTo>
                <a:cubicBezTo>
                  <a:pt x="31648" y="61865"/>
                  <a:pt x="31722" y="62160"/>
                  <a:pt x="31796" y="62419"/>
                </a:cubicBezTo>
                <a:cubicBezTo>
                  <a:pt x="32165" y="63861"/>
                  <a:pt x="32313" y="65266"/>
                  <a:pt x="32276" y="66560"/>
                </a:cubicBezTo>
                <a:cubicBezTo>
                  <a:pt x="32276" y="67891"/>
                  <a:pt x="32017" y="69111"/>
                  <a:pt x="31574" y="70146"/>
                </a:cubicBezTo>
                <a:cubicBezTo>
                  <a:pt x="31130" y="71181"/>
                  <a:pt x="30539" y="72032"/>
                  <a:pt x="29947" y="72771"/>
                </a:cubicBezTo>
                <a:cubicBezTo>
                  <a:pt x="28727" y="74139"/>
                  <a:pt x="27433" y="74915"/>
                  <a:pt x="26509" y="75322"/>
                </a:cubicBezTo>
                <a:cubicBezTo>
                  <a:pt x="25621" y="75692"/>
                  <a:pt x="25067" y="75766"/>
                  <a:pt x="25067" y="75766"/>
                </a:cubicBezTo>
                <a:cubicBezTo>
                  <a:pt x="25067" y="75766"/>
                  <a:pt x="25584" y="75729"/>
                  <a:pt x="26509" y="75359"/>
                </a:cubicBezTo>
                <a:cubicBezTo>
                  <a:pt x="27396" y="74989"/>
                  <a:pt x="28727" y="74287"/>
                  <a:pt x="30021" y="72919"/>
                </a:cubicBezTo>
                <a:cubicBezTo>
                  <a:pt x="30649" y="72253"/>
                  <a:pt x="31241" y="71366"/>
                  <a:pt x="31722" y="70331"/>
                </a:cubicBezTo>
                <a:cubicBezTo>
                  <a:pt x="32202" y="69296"/>
                  <a:pt x="32535" y="68039"/>
                  <a:pt x="32572" y="66671"/>
                </a:cubicBezTo>
                <a:cubicBezTo>
                  <a:pt x="32646" y="65340"/>
                  <a:pt x="32535" y="63898"/>
                  <a:pt x="32202" y="62382"/>
                </a:cubicBezTo>
                <a:cubicBezTo>
                  <a:pt x="32128" y="62050"/>
                  <a:pt x="32017" y="61680"/>
                  <a:pt x="31906" y="61347"/>
                </a:cubicBezTo>
                <a:lnTo>
                  <a:pt x="31906" y="61347"/>
                </a:lnTo>
                <a:cubicBezTo>
                  <a:pt x="32128" y="61828"/>
                  <a:pt x="32313" y="62382"/>
                  <a:pt x="32498" y="63011"/>
                </a:cubicBezTo>
                <a:cubicBezTo>
                  <a:pt x="32683" y="63676"/>
                  <a:pt x="32794" y="64416"/>
                  <a:pt x="32868" y="65192"/>
                </a:cubicBezTo>
                <a:cubicBezTo>
                  <a:pt x="32868" y="65488"/>
                  <a:pt x="32905" y="65784"/>
                  <a:pt x="32905" y="66042"/>
                </a:cubicBezTo>
                <a:cubicBezTo>
                  <a:pt x="32905" y="68445"/>
                  <a:pt x="32165" y="70849"/>
                  <a:pt x="30834" y="72845"/>
                </a:cubicBezTo>
                <a:cubicBezTo>
                  <a:pt x="29429" y="74915"/>
                  <a:pt x="27359" y="76394"/>
                  <a:pt x="25215" y="76912"/>
                </a:cubicBezTo>
                <a:cubicBezTo>
                  <a:pt x="24734" y="77023"/>
                  <a:pt x="24290" y="77097"/>
                  <a:pt x="23847" y="77134"/>
                </a:cubicBezTo>
                <a:cubicBezTo>
                  <a:pt x="23681" y="77143"/>
                  <a:pt x="23517" y="77148"/>
                  <a:pt x="23356" y="77148"/>
                </a:cubicBezTo>
                <a:cubicBezTo>
                  <a:pt x="21687" y="77148"/>
                  <a:pt x="20293" y="76654"/>
                  <a:pt x="19484" y="76283"/>
                </a:cubicBezTo>
                <a:cubicBezTo>
                  <a:pt x="19189" y="76135"/>
                  <a:pt x="18893" y="75987"/>
                  <a:pt x="18597" y="75803"/>
                </a:cubicBezTo>
                <a:cubicBezTo>
                  <a:pt x="18597" y="75692"/>
                  <a:pt x="18597" y="75544"/>
                  <a:pt x="18597" y="75433"/>
                </a:cubicBezTo>
                <a:cubicBezTo>
                  <a:pt x="18856" y="75581"/>
                  <a:pt x="19115" y="75692"/>
                  <a:pt x="19373" y="75803"/>
                </a:cubicBezTo>
                <a:cubicBezTo>
                  <a:pt x="19817" y="75951"/>
                  <a:pt x="20224" y="76061"/>
                  <a:pt x="20593" y="76135"/>
                </a:cubicBezTo>
                <a:cubicBezTo>
                  <a:pt x="21370" y="76283"/>
                  <a:pt x="22035" y="76320"/>
                  <a:pt x="22590" y="76320"/>
                </a:cubicBezTo>
                <a:cubicBezTo>
                  <a:pt x="23699" y="76283"/>
                  <a:pt x="24290" y="76025"/>
                  <a:pt x="24290" y="76024"/>
                </a:cubicBezTo>
                <a:lnTo>
                  <a:pt x="24290" y="76024"/>
                </a:lnTo>
                <a:cubicBezTo>
                  <a:pt x="24290" y="76024"/>
                  <a:pt x="23880" y="76153"/>
                  <a:pt x="23122" y="76153"/>
                </a:cubicBezTo>
                <a:cubicBezTo>
                  <a:pt x="22971" y="76153"/>
                  <a:pt x="22805" y="76148"/>
                  <a:pt x="22627" y="76135"/>
                </a:cubicBezTo>
                <a:cubicBezTo>
                  <a:pt x="22109" y="76135"/>
                  <a:pt x="21444" y="76061"/>
                  <a:pt x="20704" y="75840"/>
                </a:cubicBezTo>
                <a:cubicBezTo>
                  <a:pt x="20335" y="75766"/>
                  <a:pt x="19928" y="75618"/>
                  <a:pt x="19558" y="75470"/>
                </a:cubicBezTo>
                <a:cubicBezTo>
                  <a:pt x="19225" y="75322"/>
                  <a:pt x="18893" y="75137"/>
                  <a:pt x="18560" y="74915"/>
                </a:cubicBezTo>
                <a:cubicBezTo>
                  <a:pt x="18560" y="74694"/>
                  <a:pt x="18523" y="74472"/>
                  <a:pt x="18523" y="74287"/>
                </a:cubicBezTo>
                <a:lnTo>
                  <a:pt x="18523" y="74287"/>
                </a:lnTo>
                <a:cubicBezTo>
                  <a:pt x="19041" y="74546"/>
                  <a:pt x="19595" y="74694"/>
                  <a:pt x="20076" y="74767"/>
                </a:cubicBezTo>
                <a:cubicBezTo>
                  <a:pt x="20474" y="74838"/>
                  <a:pt x="20843" y="74864"/>
                  <a:pt x="21163" y="74864"/>
                </a:cubicBezTo>
                <a:cubicBezTo>
                  <a:pt x="21348" y="74864"/>
                  <a:pt x="21517" y="74855"/>
                  <a:pt x="21666" y="74841"/>
                </a:cubicBezTo>
                <a:cubicBezTo>
                  <a:pt x="22553" y="74804"/>
                  <a:pt x="23033" y="74730"/>
                  <a:pt x="23033" y="74730"/>
                </a:cubicBezTo>
                <a:cubicBezTo>
                  <a:pt x="23033" y="74730"/>
                  <a:pt x="22553" y="74730"/>
                  <a:pt x="21703" y="74694"/>
                </a:cubicBezTo>
                <a:cubicBezTo>
                  <a:pt x="21259" y="74657"/>
                  <a:pt x="20741" y="74620"/>
                  <a:pt x="20150" y="74472"/>
                </a:cubicBezTo>
                <a:cubicBezTo>
                  <a:pt x="19595" y="74324"/>
                  <a:pt x="18967" y="74102"/>
                  <a:pt x="18412" y="73695"/>
                </a:cubicBezTo>
                <a:cubicBezTo>
                  <a:pt x="18375" y="73547"/>
                  <a:pt x="18338" y="73400"/>
                  <a:pt x="18301" y="73252"/>
                </a:cubicBezTo>
                <a:lnTo>
                  <a:pt x="18301" y="73252"/>
                </a:lnTo>
                <a:cubicBezTo>
                  <a:pt x="18449" y="73363"/>
                  <a:pt x="18597" y="73437"/>
                  <a:pt x="18745" y="73473"/>
                </a:cubicBezTo>
                <a:cubicBezTo>
                  <a:pt x="19078" y="73584"/>
                  <a:pt x="19410" y="73658"/>
                  <a:pt x="19706" y="73732"/>
                </a:cubicBezTo>
                <a:cubicBezTo>
                  <a:pt x="20139" y="73786"/>
                  <a:pt x="20533" y="73821"/>
                  <a:pt x="20872" y="73821"/>
                </a:cubicBezTo>
                <a:cubicBezTo>
                  <a:pt x="20996" y="73821"/>
                  <a:pt x="21113" y="73816"/>
                  <a:pt x="21222" y="73806"/>
                </a:cubicBezTo>
                <a:cubicBezTo>
                  <a:pt x="22072" y="73806"/>
                  <a:pt x="22516" y="73695"/>
                  <a:pt x="22516" y="73695"/>
                </a:cubicBezTo>
                <a:lnTo>
                  <a:pt x="22516" y="73695"/>
                </a:lnTo>
                <a:cubicBezTo>
                  <a:pt x="22516" y="73695"/>
                  <a:pt x="22405" y="73705"/>
                  <a:pt x="22192" y="73705"/>
                </a:cubicBezTo>
                <a:cubicBezTo>
                  <a:pt x="21980" y="73705"/>
                  <a:pt x="21666" y="73695"/>
                  <a:pt x="21259" y="73658"/>
                </a:cubicBezTo>
                <a:cubicBezTo>
                  <a:pt x="20852" y="73621"/>
                  <a:pt x="20335" y="73584"/>
                  <a:pt x="19780" y="73437"/>
                </a:cubicBezTo>
                <a:cubicBezTo>
                  <a:pt x="19484" y="73363"/>
                  <a:pt x="19189" y="73252"/>
                  <a:pt x="18893" y="73141"/>
                </a:cubicBezTo>
                <a:cubicBezTo>
                  <a:pt x="18634" y="72993"/>
                  <a:pt x="18338" y="72808"/>
                  <a:pt x="18153" y="72549"/>
                </a:cubicBezTo>
                <a:lnTo>
                  <a:pt x="18079" y="72623"/>
                </a:lnTo>
                <a:cubicBezTo>
                  <a:pt x="18042" y="72549"/>
                  <a:pt x="18005" y="72475"/>
                  <a:pt x="17968" y="72401"/>
                </a:cubicBezTo>
                <a:cubicBezTo>
                  <a:pt x="17968" y="72401"/>
                  <a:pt x="17968" y="72364"/>
                  <a:pt x="17932" y="72327"/>
                </a:cubicBezTo>
                <a:lnTo>
                  <a:pt x="17932" y="72327"/>
                </a:lnTo>
                <a:cubicBezTo>
                  <a:pt x="18264" y="72512"/>
                  <a:pt x="18597" y="72586"/>
                  <a:pt x="18893" y="72660"/>
                </a:cubicBezTo>
                <a:cubicBezTo>
                  <a:pt x="19299" y="72734"/>
                  <a:pt x="19669" y="72734"/>
                  <a:pt x="19965" y="72734"/>
                </a:cubicBezTo>
                <a:lnTo>
                  <a:pt x="20889" y="72734"/>
                </a:lnTo>
                <a:cubicBezTo>
                  <a:pt x="20889" y="72734"/>
                  <a:pt x="20556" y="72660"/>
                  <a:pt x="20002" y="72586"/>
                </a:cubicBezTo>
                <a:cubicBezTo>
                  <a:pt x="19706" y="72549"/>
                  <a:pt x="19336" y="72475"/>
                  <a:pt x="18967" y="72364"/>
                </a:cubicBezTo>
                <a:cubicBezTo>
                  <a:pt x="18597" y="72253"/>
                  <a:pt x="18153" y="72069"/>
                  <a:pt x="17895" y="71699"/>
                </a:cubicBezTo>
                <a:lnTo>
                  <a:pt x="17710" y="71847"/>
                </a:lnTo>
                <a:cubicBezTo>
                  <a:pt x="17636" y="71699"/>
                  <a:pt x="17562" y="71625"/>
                  <a:pt x="17562" y="71551"/>
                </a:cubicBezTo>
                <a:lnTo>
                  <a:pt x="17525" y="71551"/>
                </a:lnTo>
                <a:cubicBezTo>
                  <a:pt x="17525" y="71514"/>
                  <a:pt x="17525" y="71514"/>
                  <a:pt x="17488" y="71514"/>
                </a:cubicBezTo>
                <a:cubicBezTo>
                  <a:pt x="17488" y="71514"/>
                  <a:pt x="17488" y="71477"/>
                  <a:pt x="17488" y="71477"/>
                </a:cubicBezTo>
                <a:lnTo>
                  <a:pt x="17377" y="71477"/>
                </a:lnTo>
                <a:cubicBezTo>
                  <a:pt x="17340" y="71477"/>
                  <a:pt x="17303" y="71514"/>
                  <a:pt x="17303" y="71514"/>
                </a:cubicBezTo>
                <a:cubicBezTo>
                  <a:pt x="17303" y="71551"/>
                  <a:pt x="17303" y="71551"/>
                  <a:pt x="17303" y="71588"/>
                </a:cubicBezTo>
                <a:cubicBezTo>
                  <a:pt x="17303" y="71588"/>
                  <a:pt x="17303" y="71588"/>
                  <a:pt x="17303" y="71625"/>
                </a:cubicBezTo>
                <a:cubicBezTo>
                  <a:pt x="17303" y="71625"/>
                  <a:pt x="17303" y="71662"/>
                  <a:pt x="17340" y="71699"/>
                </a:cubicBezTo>
                <a:cubicBezTo>
                  <a:pt x="17340" y="71699"/>
                  <a:pt x="17340" y="71736"/>
                  <a:pt x="17340" y="71736"/>
                </a:cubicBezTo>
                <a:cubicBezTo>
                  <a:pt x="17414" y="71884"/>
                  <a:pt x="17525" y="72143"/>
                  <a:pt x="17673" y="72549"/>
                </a:cubicBezTo>
                <a:cubicBezTo>
                  <a:pt x="17932" y="73326"/>
                  <a:pt x="18079" y="74250"/>
                  <a:pt x="18042" y="75174"/>
                </a:cubicBezTo>
                <a:cubicBezTo>
                  <a:pt x="18042" y="75322"/>
                  <a:pt x="18042" y="75507"/>
                  <a:pt x="18005" y="75692"/>
                </a:cubicBezTo>
                <a:cubicBezTo>
                  <a:pt x="18005" y="75803"/>
                  <a:pt x="18005" y="75914"/>
                  <a:pt x="17968" y="76024"/>
                </a:cubicBezTo>
                <a:cubicBezTo>
                  <a:pt x="17895" y="76912"/>
                  <a:pt x="17673" y="77984"/>
                  <a:pt x="17303" y="79167"/>
                </a:cubicBezTo>
                <a:cubicBezTo>
                  <a:pt x="17229" y="79463"/>
                  <a:pt x="17118" y="79795"/>
                  <a:pt x="17007" y="80091"/>
                </a:cubicBezTo>
                <a:cubicBezTo>
                  <a:pt x="16970" y="80239"/>
                  <a:pt x="16933" y="80387"/>
                  <a:pt x="16896" y="80498"/>
                </a:cubicBezTo>
                <a:cubicBezTo>
                  <a:pt x="16859" y="80165"/>
                  <a:pt x="16859" y="79869"/>
                  <a:pt x="16859" y="79537"/>
                </a:cubicBezTo>
                <a:cubicBezTo>
                  <a:pt x="16933" y="78280"/>
                  <a:pt x="17081" y="77171"/>
                  <a:pt x="17081" y="76246"/>
                </a:cubicBezTo>
                <a:cubicBezTo>
                  <a:pt x="17081" y="75322"/>
                  <a:pt x="16933" y="74583"/>
                  <a:pt x="16785" y="74139"/>
                </a:cubicBezTo>
                <a:cubicBezTo>
                  <a:pt x="16638" y="73658"/>
                  <a:pt x="16490" y="73437"/>
                  <a:pt x="16490" y="73437"/>
                </a:cubicBezTo>
                <a:lnTo>
                  <a:pt x="16490" y="73437"/>
                </a:lnTo>
                <a:cubicBezTo>
                  <a:pt x="16490" y="73437"/>
                  <a:pt x="16601" y="73658"/>
                  <a:pt x="16711" y="74139"/>
                </a:cubicBezTo>
                <a:cubicBezTo>
                  <a:pt x="16859" y="74583"/>
                  <a:pt x="16970" y="75285"/>
                  <a:pt x="16933" y="76172"/>
                </a:cubicBezTo>
                <a:cubicBezTo>
                  <a:pt x="16896" y="77097"/>
                  <a:pt x="16675" y="78169"/>
                  <a:pt x="16564" y="79500"/>
                </a:cubicBezTo>
                <a:cubicBezTo>
                  <a:pt x="16527" y="80128"/>
                  <a:pt x="16564" y="80794"/>
                  <a:pt x="16601" y="81533"/>
                </a:cubicBezTo>
                <a:cubicBezTo>
                  <a:pt x="16601" y="81533"/>
                  <a:pt x="16601" y="81533"/>
                  <a:pt x="16601" y="81570"/>
                </a:cubicBezTo>
                <a:cubicBezTo>
                  <a:pt x="16564" y="81644"/>
                  <a:pt x="16527" y="81755"/>
                  <a:pt x="16527" y="81829"/>
                </a:cubicBezTo>
                <a:cubicBezTo>
                  <a:pt x="16453" y="81533"/>
                  <a:pt x="16379" y="81237"/>
                  <a:pt x="16268" y="80942"/>
                </a:cubicBezTo>
                <a:cubicBezTo>
                  <a:pt x="16157" y="80498"/>
                  <a:pt x="16120" y="80054"/>
                  <a:pt x="16046" y="79648"/>
                </a:cubicBezTo>
                <a:lnTo>
                  <a:pt x="15935" y="78538"/>
                </a:lnTo>
                <a:cubicBezTo>
                  <a:pt x="15861" y="77873"/>
                  <a:pt x="15787" y="77355"/>
                  <a:pt x="15676" y="76986"/>
                </a:cubicBezTo>
                <a:cubicBezTo>
                  <a:pt x="15565" y="76653"/>
                  <a:pt x="15455" y="76505"/>
                  <a:pt x="15454" y="76505"/>
                </a:cubicBezTo>
                <a:lnTo>
                  <a:pt x="15454" y="76505"/>
                </a:lnTo>
                <a:cubicBezTo>
                  <a:pt x="15455" y="76505"/>
                  <a:pt x="15528" y="76653"/>
                  <a:pt x="15602" y="76986"/>
                </a:cubicBezTo>
                <a:cubicBezTo>
                  <a:pt x="15713" y="77355"/>
                  <a:pt x="15750" y="77873"/>
                  <a:pt x="15787" y="78538"/>
                </a:cubicBezTo>
                <a:lnTo>
                  <a:pt x="15824" y="79648"/>
                </a:lnTo>
                <a:cubicBezTo>
                  <a:pt x="15861" y="80054"/>
                  <a:pt x="15861" y="80498"/>
                  <a:pt x="15972" y="80979"/>
                </a:cubicBezTo>
                <a:cubicBezTo>
                  <a:pt x="16083" y="81533"/>
                  <a:pt x="16231" y="82125"/>
                  <a:pt x="16342" y="82753"/>
                </a:cubicBezTo>
                <a:cubicBezTo>
                  <a:pt x="16342" y="82753"/>
                  <a:pt x="16342" y="82753"/>
                  <a:pt x="16342" y="82790"/>
                </a:cubicBezTo>
                <a:cubicBezTo>
                  <a:pt x="16231" y="82568"/>
                  <a:pt x="16120" y="82383"/>
                  <a:pt x="16009" y="82199"/>
                </a:cubicBezTo>
                <a:cubicBezTo>
                  <a:pt x="15713" y="81681"/>
                  <a:pt x="15454" y="81237"/>
                  <a:pt x="15307" y="80720"/>
                </a:cubicBezTo>
                <a:cubicBezTo>
                  <a:pt x="14937" y="79759"/>
                  <a:pt x="14752" y="78871"/>
                  <a:pt x="14530" y="78169"/>
                </a:cubicBezTo>
                <a:cubicBezTo>
                  <a:pt x="14124" y="76727"/>
                  <a:pt x="13791" y="75988"/>
                  <a:pt x="13791" y="75987"/>
                </a:cubicBezTo>
                <a:lnTo>
                  <a:pt x="13791" y="75987"/>
                </a:lnTo>
                <a:cubicBezTo>
                  <a:pt x="13791" y="75988"/>
                  <a:pt x="14050" y="76727"/>
                  <a:pt x="14382" y="78169"/>
                </a:cubicBezTo>
                <a:cubicBezTo>
                  <a:pt x="14530" y="78871"/>
                  <a:pt x="14715" y="79759"/>
                  <a:pt x="15011" y="80794"/>
                </a:cubicBezTo>
                <a:cubicBezTo>
                  <a:pt x="15085" y="81016"/>
                  <a:pt x="15159" y="81311"/>
                  <a:pt x="15270" y="81570"/>
                </a:cubicBezTo>
                <a:cubicBezTo>
                  <a:pt x="15381" y="81829"/>
                  <a:pt x="15528" y="82088"/>
                  <a:pt x="15676" y="82346"/>
                </a:cubicBezTo>
                <a:cubicBezTo>
                  <a:pt x="15713" y="82494"/>
                  <a:pt x="15787" y="82642"/>
                  <a:pt x="15861" y="82753"/>
                </a:cubicBezTo>
                <a:cubicBezTo>
                  <a:pt x="15750" y="82642"/>
                  <a:pt x="15639" y="82531"/>
                  <a:pt x="15528" y="82383"/>
                </a:cubicBezTo>
                <a:cubicBezTo>
                  <a:pt x="15085" y="81866"/>
                  <a:pt x="14715" y="81311"/>
                  <a:pt x="14382" y="80794"/>
                </a:cubicBezTo>
                <a:cubicBezTo>
                  <a:pt x="13791" y="79685"/>
                  <a:pt x="13199" y="78760"/>
                  <a:pt x="12793" y="77984"/>
                </a:cubicBezTo>
                <a:cubicBezTo>
                  <a:pt x="11979" y="76431"/>
                  <a:pt x="11868" y="75433"/>
                  <a:pt x="11831" y="75433"/>
                </a:cubicBezTo>
                <a:lnTo>
                  <a:pt x="11831" y="75433"/>
                </a:lnTo>
                <a:cubicBezTo>
                  <a:pt x="11868" y="75433"/>
                  <a:pt x="11905" y="76431"/>
                  <a:pt x="12645" y="78021"/>
                </a:cubicBezTo>
                <a:cubicBezTo>
                  <a:pt x="13014" y="78834"/>
                  <a:pt x="13532" y="79759"/>
                  <a:pt x="14087" y="80905"/>
                </a:cubicBezTo>
                <a:cubicBezTo>
                  <a:pt x="14382" y="81459"/>
                  <a:pt x="14752" y="82051"/>
                  <a:pt x="15233" y="82605"/>
                </a:cubicBezTo>
                <a:cubicBezTo>
                  <a:pt x="15344" y="82753"/>
                  <a:pt x="15454" y="82901"/>
                  <a:pt x="15565" y="83049"/>
                </a:cubicBezTo>
                <a:cubicBezTo>
                  <a:pt x="15639" y="83123"/>
                  <a:pt x="15713" y="83197"/>
                  <a:pt x="15787" y="83271"/>
                </a:cubicBezTo>
                <a:cubicBezTo>
                  <a:pt x="15307" y="82975"/>
                  <a:pt x="14900" y="82605"/>
                  <a:pt x="14530" y="82199"/>
                </a:cubicBezTo>
                <a:cubicBezTo>
                  <a:pt x="13902" y="81607"/>
                  <a:pt x="13384" y="80942"/>
                  <a:pt x="12977" y="80313"/>
                </a:cubicBezTo>
                <a:cubicBezTo>
                  <a:pt x="12090" y="79056"/>
                  <a:pt x="11536" y="77836"/>
                  <a:pt x="11129" y="76838"/>
                </a:cubicBezTo>
                <a:cubicBezTo>
                  <a:pt x="10353" y="74768"/>
                  <a:pt x="10389" y="73511"/>
                  <a:pt x="10389" y="73510"/>
                </a:cubicBezTo>
                <a:lnTo>
                  <a:pt x="10389" y="73510"/>
                </a:lnTo>
                <a:cubicBezTo>
                  <a:pt x="10389" y="73511"/>
                  <a:pt x="10279" y="74731"/>
                  <a:pt x="10981" y="76838"/>
                </a:cubicBezTo>
                <a:cubicBezTo>
                  <a:pt x="11314" y="77873"/>
                  <a:pt x="11831" y="79093"/>
                  <a:pt x="12682" y="80424"/>
                </a:cubicBezTo>
                <a:cubicBezTo>
                  <a:pt x="13088" y="81089"/>
                  <a:pt x="13606" y="81792"/>
                  <a:pt x="14197" y="82457"/>
                </a:cubicBezTo>
                <a:cubicBezTo>
                  <a:pt x="14419" y="82679"/>
                  <a:pt x="14641" y="82901"/>
                  <a:pt x="14900" y="83086"/>
                </a:cubicBezTo>
                <a:cubicBezTo>
                  <a:pt x="14493" y="82827"/>
                  <a:pt x="14087" y="82531"/>
                  <a:pt x="13717" y="82199"/>
                </a:cubicBezTo>
                <a:cubicBezTo>
                  <a:pt x="11757" y="80387"/>
                  <a:pt x="10648" y="78169"/>
                  <a:pt x="10020" y="76616"/>
                </a:cubicBezTo>
                <a:cubicBezTo>
                  <a:pt x="9576" y="75470"/>
                  <a:pt x="9280" y="74287"/>
                  <a:pt x="9169" y="73141"/>
                </a:cubicBezTo>
                <a:cubicBezTo>
                  <a:pt x="9096" y="72475"/>
                  <a:pt x="9096" y="71847"/>
                  <a:pt x="9169" y="71218"/>
                </a:cubicBezTo>
                <a:cubicBezTo>
                  <a:pt x="9280" y="69924"/>
                  <a:pt x="9724" y="68963"/>
                  <a:pt x="10057" y="68408"/>
                </a:cubicBezTo>
                <a:cubicBezTo>
                  <a:pt x="10242" y="68150"/>
                  <a:pt x="10426" y="67891"/>
                  <a:pt x="10611" y="67669"/>
                </a:cubicBezTo>
                <a:cubicBezTo>
                  <a:pt x="10981" y="67225"/>
                  <a:pt x="11277" y="67004"/>
                  <a:pt x="11388" y="66893"/>
                </a:cubicBezTo>
                <a:cubicBezTo>
                  <a:pt x="11425" y="66893"/>
                  <a:pt x="11425" y="66856"/>
                  <a:pt x="11462" y="66856"/>
                </a:cubicBezTo>
                <a:cubicBezTo>
                  <a:pt x="11499" y="66819"/>
                  <a:pt x="11499" y="66782"/>
                  <a:pt x="11499" y="66745"/>
                </a:cubicBezTo>
                <a:cubicBezTo>
                  <a:pt x="11499" y="66671"/>
                  <a:pt x="11425" y="66634"/>
                  <a:pt x="11351" y="66634"/>
                </a:cubicBezTo>
                <a:cubicBezTo>
                  <a:pt x="11314" y="66634"/>
                  <a:pt x="11314" y="66634"/>
                  <a:pt x="11277" y="66671"/>
                </a:cubicBezTo>
                <a:cubicBezTo>
                  <a:pt x="11277" y="66671"/>
                  <a:pt x="11277" y="66671"/>
                  <a:pt x="11240" y="66708"/>
                </a:cubicBezTo>
                <a:cubicBezTo>
                  <a:pt x="11240" y="66708"/>
                  <a:pt x="11240" y="66671"/>
                  <a:pt x="11240" y="66671"/>
                </a:cubicBezTo>
                <a:lnTo>
                  <a:pt x="11277" y="66671"/>
                </a:lnTo>
                <a:cubicBezTo>
                  <a:pt x="11277" y="66634"/>
                  <a:pt x="11277" y="66634"/>
                  <a:pt x="11277" y="66597"/>
                </a:cubicBezTo>
                <a:cubicBezTo>
                  <a:pt x="11277" y="66560"/>
                  <a:pt x="11277" y="66560"/>
                  <a:pt x="11277" y="66523"/>
                </a:cubicBezTo>
                <a:cubicBezTo>
                  <a:pt x="11240" y="66486"/>
                  <a:pt x="11203" y="66449"/>
                  <a:pt x="11129" y="66449"/>
                </a:cubicBezTo>
                <a:cubicBezTo>
                  <a:pt x="11129" y="66449"/>
                  <a:pt x="11092" y="66486"/>
                  <a:pt x="11092" y="66486"/>
                </a:cubicBezTo>
                <a:lnTo>
                  <a:pt x="11055" y="66486"/>
                </a:lnTo>
                <a:cubicBezTo>
                  <a:pt x="11055" y="66486"/>
                  <a:pt x="11055" y="66486"/>
                  <a:pt x="11055" y="66523"/>
                </a:cubicBezTo>
                <a:lnTo>
                  <a:pt x="10537" y="67188"/>
                </a:lnTo>
                <a:lnTo>
                  <a:pt x="10500" y="67225"/>
                </a:lnTo>
                <a:cubicBezTo>
                  <a:pt x="10500" y="67225"/>
                  <a:pt x="10463" y="67262"/>
                  <a:pt x="10463" y="67262"/>
                </a:cubicBezTo>
                <a:cubicBezTo>
                  <a:pt x="10389" y="67373"/>
                  <a:pt x="10316" y="67447"/>
                  <a:pt x="10242" y="67521"/>
                </a:cubicBezTo>
                <a:lnTo>
                  <a:pt x="10205" y="67595"/>
                </a:lnTo>
                <a:cubicBezTo>
                  <a:pt x="10094" y="67669"/>
                  <a:pt x="9983" y="67817"/>
                  <a:pt x="9835" y="68002"/>
                </a:cubicBezTo>
                <a:cubicBezTo>
                  <a:pt x="9539" y="68335"/>
                  <a:pt x="9243" y="68630"/>
                  <a:pt x="8948" y="68926"/>
                </a:cubicBezTo>
                <a:cubicBezTo>
                  <a:pt x="8985" y="68852"/>
                  <a:pt x="9059" y="68778"/>
                  <a:pt x="9132" y="68704"/>
                </a:cubicBezTo>
                <a:cubicBezTo>
                  <a:pt x="9798" y="67928"/>
                  <a:pt x="10279" y="67151"/>
                  <a:pt x="10611" y="66523"/>
                </a:cubicBezTo>
                <a:cubicBezTo>
                  <a:pt x="10944" y="65858"/>
                  <a:pt x="11129" y="65340"/>
                  <a:pt x="11240" y="64970"/>
                </a:cubicBezTo>
                <a:cubicBezTo>
                  <a:pt x="11350" y="64602"/>
                  <a:pt x="11387" y="64418"/>
                  <a:pt x="11388" y="64416"/>
                </a:cubicBezTo>
                <a:lnTo>
                  <a:pt x="11388" y="64416"/>
                </a:lnTo>
                <a:cubicBezTo>
                  <a:pt x="11387" y="64418"/>
                  <a:pt x="11350" y="64602"/>
                  <a:pt x="11203" y="64933"/>
                </a:cubicBezTo>
                <a:cubicBezTo>
                  <a:pt x="11055" y="65303"/>
                  <a:pt x="10833" y="65784"/>
                  <a:pt x="10463" y="66412"/>
                </a:cubicBezTo>
                <a:cubicBezTo>
                  <a:pt x="10131" y="67004"/>
                  <a:pt x="9613" y="67743"/>
                  <a:pt x="8911" y="68482"/>
                </a:cubicBezTo>
                <a:cubicBezTo>
                  <a:pt x="8245" y="69185"/>
                  <a:pt x="7321" y="69961"/>
                  <a:pt x="6212" y="70516"/>
                </a:cubicBezTo>
                <a:lnTo>
                  <a:pt x="6212" y="70553"/>
                </a:lnTo>
                <a:cubicBezTo>
                  <a:pt x="6101" y="70590"/>
                  <a:pt x="5990" y="70627"/>
                  <a:pt x="5879" y="70664"/>
                </a:cubicBezTo>
                <a:cubicBezTo>
                  <a:pt x="5842" y="70701"/>
                  <a:pt x="5805" y="70701"/>
                  <a:pt x="5768" y="70701"/>
                </a:cubicBezTo>
                <a:cubicBezTo>
                  <a:pt x="6138" y="70405"/>
                  <a:pt x="6471" y="70109"/>
                  <a:pt x="6729" y="69813"/>
                </a:cubicBezTo>
                <a:cubicBezTo>
                  <a:pt x="7432" y="69037"/>
                  <a:pt x="7949" y="68335"/>
                  <a:pt x="8356" y="67743"/>
                </a:cubicBezTo>
                <a:cubicBezTo>
                  <a:pt x="9132" y="66523"/>
                  <a:pt x="9465" y="65821"/>
                  <a:pt x="9502" y="65821"/>
                </a:cubicBezTo>
                <a:lnTo>
                  <a:pt x="9502" y="65821"/>
                </a:lnTo>
                <a:cubicBezTo>
                  <a:pt x="9465" y="65821"/>
                  <a:pt x="9096" y="66486"/>
                  <a:pt x="8245" y="67632"/>
                </a:cubicBezTo>
                <a:cubicBezTo>
                  <a:pt x="7802" y="68187"/>
                  <a:pt x="7247" y="68852"/>
                  <a:pt x="6545" y="69555"/>
                </a:cubicBezTo>
                <a:cubicBezTo>
                  <a:pt x="6175" y="69924"/>
                  <a:pt x="5768" y="70257"/>
                  <a:pt x="5324" y="70590"/>
                </a:cubicBezTo>
                <a:cubicBezTo>
                  <a:pt x="5066" y="70738"/>
                  <a:pt x="4844" y="70886"/>
                  <a:pt x="4548" y="71033"/>
                </a:cubicBezTo>
                <a:cubicBezTo>
                  <a:pt x="4289" y="71107"/>
                  <a:pt x="3994" y="71181"/>
                  <a:pt x="3735" y="71255"/>
                </a:cubicBezTo>
                <a:cubicBezTo>
                  <a:pt x="3735" y="71255"/>
                  <a:pt x="3734" y="71255"/>
                  <a:pt x="3732" y="71255"/>
                </a:cubicBezTo>
                <a:lnTo>
                  <a:pt x="3732" y="71255"/>
                </a:lnTo>
                <a:cubicBezTo>
                  <a:pt x="4237" y="70715"/>
                  <a:pt x="4706" y="70209"/>
                  <a:pt x="5140" y="69739"/>
                </a:cubicBezTo>
                <a:cubicBezTo>
                  <a:pt x="5879" y="69000"/>
                  <a:pt x="6508" y="68372"/>
                  <a:pt x="6988" y="67780"/>
                </a:cubicBezTo>
                <a:cubicBezTo>
                  <a:pt x="7949" y="66671"/>
                  <a:pt x="8356" y="65969"/>
                  <a:pt x="8356" y="65968"/>
                </a:cubicBezTo>
                <a:lnTo>
                  <a:pt x="8356" y="65968"/>
                </a:lnTo>
                <a:cubicBezTo>
                  <a:pt x="8356" y="65969"/>
                  <a:pt x="7912" y="66634"/>
                  <a:pt x="6877" y="67669"/>
                </a:cubicBezTo>
                <a:cubicBezTo>
                  <a:pt x="6397" y="68187"/>
                  <a:pt x="5731" y="68778"/>
                  <a:pt x="4955" y="69518"/>
                </a:cubicBezTo>
                <a:cubicBezTo>
                  <a:pt x="4326" y="70109"/>
                  <a:pt x="3587" y="70775"/>
                  <a:pt x="2847" y="71588"/>
                </a:cubicBezTo>
                <a:cubicBezTo>
                  <a:pt x="2774" y="71625"/>
                  <a:pt x="2663" y="71662"/>
                  <a:pt x="2589" y="71736"/>
                </a:cubicBezTo>
                <a:cubicBezTo>
                  <a:pt x="2515" y="71736"/>
                  <a:pt x="2478" y="71773"/>
                  <a:pt x="2441" y="71773"/>
                </a:cubicBezTo>
                <a:cubicBezTo>
                  <a:pt x="3032" y="70923"/>
                  <a:pt x="3550" y="70109"/>
                  <a:pt x="4031" y="69370"/>
                </a:cubicBezTo>
                <a:cubicBezTo>
                  <a:pt x="4696" y="68408"/>
                  <a:pt x="5361" y="67706"/>
                  <a:pt x="5953" y="67115"/>
                </a:cubicBezTo>
                <a:cubicBezTo>
                  <a:pt x="6545" y="66523"/>
                  <a:pt x="6988" y="66042"/>
                  <a:pt x="7284" y="65747"/>
                </a:cubicBezTo>
                <a:cubicBezTo>
                  <a:pt x="7543" y="65451"/>
                  <a:pt x="7690" y="65303"/>
                  <a:pt x="7728" y="65266"/>
                </a:cubicBezTo>
                <a:lnTo>
                  <a:pt x="7728" y="65266"/>
                </a:lnTo>
                <a:cubicBezTo>
                  <a:pt x="7653" y="65340"/>
                  <a:pt x="7025" y="65932"/>
                  <a:pt x="5879" y="66967"/>
                </a:cubicBezTo>
                <a:cubicBezTo>
                  <a:pt x="5251" y="67521"/>
                  <a:pt x="4511" y="68224"/>
                  <a:pt x="3809" y="69185"/>
                </a:cubicBezTo>
                <a:cubicBezTo>
                  <a:pt x="3328" y="69850"/>
                  <a:pt x="2774" y="70627"/>
                  <a:pt x="2182" y="71440"/>
                </a:cubicBezTo>
                <a:cubicBezTo>
                  <a:pt x="2182" y="71366"/>
                  <a:pt x="2145" y="71292"/>
                  <a:pt x="2145" y="71218"/>
                </a:cubicBezTo>
                <a:cubicBezTo>
                  <a:pt x="2552" y="69961"/>
                  <a:pt x="3069" y="68815"/>
                  <a:pt x="3698" y="67928"/>
                </a:cubicBezTo>
                <a:cubicBezTo>
                  <a:pt x="4437" y="66745"/>
                  <a:pt x="5288" y="65894"/>
                  <a:pt x="6064" y="65266"/>
                </a:cubicBezTo>
                <a:cubicBezTo>
                  <a:pt x="6803" y="64637"/>
                  <a:pt x="7432" y="64194"/>
                  <a:pt x="7875" y="63898"/>
                </a:cubicBezTo>
                <a:cubicBezTo>
                  <a:pt x="8319" y="63639"/>
                  <a:pt x="8541" y="63491"/>
                  <a:pt x="8541" y="63491"/>
                </a:cubicBezTo>
                <a:lnTo>
                  <a:pt x="8541" y="63491"/>
                </a:lnTo>
                <a:cubicBezTo>
                  <a:pt x="8541" y="63491"/>
                  <a:pt x="8319" y="63602"/>
                  <a:pt x="7875" y="63861"/>
                </a:cubicBezTo>
                <a:cubicBezTo>
                  <a:pt x="7432" y="64120"/>
                  <a:pt x="6766" y="64490"/>
                  <a:pt x="5990" y="65118"/>
                </a:cubicBezTo>
                <a:cubicBezTo>
                  <a:pt x="5214" y="65710"/>
                  <a:pt x="4289" y="66523"/>
                  <a:pt x="3476" y="67706"/>
                </a:cubicBezTo>
                <a:cubicBezTo>
                  <a:pt x="2995" y="68335"/>
                  <a:pt x="2552" y="69111"/>
                  <a:pt x="2182" y="69961"/>
                </a:cubicBezTo>
                <a:cubicBezTo>
                  <a:pt x="2182" y="69924"/>
                  <a:pt x="2182" y="69850"/>
                  <a:pt x="2182" y="69813"/>
                </a:cubicBezTo>
                <a:cubicBezTo>
                  <a:pt x="2441" y="69074"/>
                  <a:pt x="2663" y="68372"/>
                  <a:pt x="2884" y="67743"/>
                </a:cubicBezTo>
                <a:cubicBezTo>
                  <a:pt x="3180" y="67041"/>
                  <a:pt x="3550" y="66412"/>
                  <a:pt x="3994" y="65931"/>
                </a:cubicBezTo>
                <a:cubicBezTo>
                  <a:pt x="4918" y="64896"/>
                  <a:pt x="5805" y="64120"/>
                  <a:pt x="6581" y="63565"/>
                </a:cubicBezTo>
                <a:cubicBezTo>
                  <a:pt x="7395" y="63011"/>
                  <a:pt x="8060" y="62678"/>
                  <a:pt x="8541" y="62493"/>
                </a:cubicBezTo>
                <a:cubicBezTo>
                  <a:pt x="9022" y="62308"/>
                  <a:pt x="9280" y="62234"/>
                  <a:pt x="9280" y="62234"/>
                </a:cubicBezTo>
                <a:lnTo>
                  <a:pt x="9280" y="62234"/>
                </a:lnTo>
                <a:cubicBezTo>
                  <a:pt x="9280" y="62234"/>
                  <a:pt x="9022" y="62271"/>
                  <a:pt x="8541" y="62456"/>
                </a:cubicBezTo>
                <a:cubicBezTo>
                  <a:pt x="8060" y="62604"/>
                  <a:pt x="7358" y="62900"/>
                  <a:pt x="6545" y="63417"/>
                </a:cubicBezTo>
                <a:cubicBezTo>
                  <a:pt x="5731" y="63935"/>
                  <a:pt x="4770" y="64674"/>
                  <a:pt x="3809" y="65673"/>
                </a:cubicBezTo>
                <a:cubicBezTo>
                  <a:pt x="3328" y="66190"/>
                  <a:pt x="2884" y="66819"/>
                  <a:pt x="2552" y="67558"/>
                </a:cubicBezTo>
                <a:cubicBezTo>
                  <a:pt x="2515" y="67669"/>
                  <a:pt x="2478" y="67780"/>
                  <a:pt x="2441" y="67854"/>
                </a:cubicBezTo>
                <a:cubicBezTo>
                  <a:pt x="2515" y="67447"/>
                  <a:pt x="2626" y="67041"/>
                  <a:pt x="2737" y="66634"/>
                </a:cubicBezTo>
                <a:cubicBezTo>
                  <a:pt x="2847" y="66375"/>
                  <a:pt x="2958" y="66116"/>
                  <a:pt x="3069" y="65858"/>
                </a:cubicBezTo>
                <a:cubicBezTo>
                  <a:pt x="3550" y="65044"/>
                  <a:pt x="4067" y="64342"/>
                  <a:pt x="4622" y="63750"/>
                </a:cubicBezTo>
                <a:cubicBezTo>
                  <a:pt x="5177" y="63159"/>
                  <a:pt x="5768" y="62678"/>
                  <a:pt x="6286" y="62308"/>
                </a:cubicBezTo>
                <a:cubicBezTo>
                  <a:pt x="7395" y="61532"/>
                  <a:pt x="8393" y="61162"/>
                  <a:pt x="9059" y="60940"/>
                </a:cubicBezTo>
                <a:cubicBezTo>
                  <a:pt x="9724" y="60756"/>
                  <a:pt x="10131" y="60719"/>
                  <a:pt x="10131" y="60719"/>
                </a:cubicBezTo>
                <a:lnTo>
                  <a:pt x="10131" y="60719"/>
                </a:lnTo>
                <a:cubicBezTo>
                  <a:pt x="10131" y="60719"/>
                  <a:pt x="9761" y="60719"/>
                  <a:pt x="9059" y="60903"/>
                </a:cubicBezTo>
                <a:cubicBezTo>
                  <a:pt x="8393" y="61051"/>
                  <a:pt x="7395" y="61421"/>
                  <a:pt x="6249" y="62123"/>
                </a:cubicBezTo>
                <a:cubicBezTo>
                  <a:pt x="5324" y="62752"/>
                  <a:pt x="4289" y="63639"/>
                  <a:pt x="3365" y="64896"/>
                </a:cubicBezTo>
                <a:cubicBezTo>
                  <a:pt x="3661" y="64231"/>
                  <a:pt x="4031" y="63602"/>
                  <a:pt x="4437" y="63085"/>
                </a:cubicBezTo>
                <a:cubicBezTo>
                  <a:pt x="5657" y="61458"/>
                  <a:pt x="7210" y="60645"/>
                  <a:pt x="8282" y="60201"/>
                </a:cubicBezTo>
                <a:cubicBezTo>
                  <a:pt x="9613" y="59683"/>
                  <a:pt x="10759" y="59536"/>
                  <a:pt x="11536" y="59462"/>
                </a:cubicBezTo>
                <a:cubicBezTo>
                  <a:pt x="11683" y="59462"/>
                  <a:pt x="11831" y="59425"/>
                  <a:pt x="11942" y="59425"/>
                </a:cubicBezTo>
                <a:cubicBezTo>
                  <a:pt x="12312" y="59388"/>
                  <a:pt x="12571" y="59388"/>
                  <a:pt x="12682" y="59388"/>
                </a:cubicBezTo>
                <a:lnTo>
                  <a:pt x="12793" y="59388"/>
                </a:lnTo>
                <a:cubicBezTo>
                  <a:pt x="12830" y="59388"/>
                  <a:pt x="12830" y="59351"/>
                  <a:pt x="12830" y="59351"/>
                </a:cubicBezTo>
                <a:cubicBezTo>
                  <a:pt x="12903" y="59314"/>
                  <a:pt x="12903" y="59240"/>
                  <a:pt x="12830" y="59166"/>
                </a:cubicBezTo>
                <a:cubicBezTo>
                  <a:pt x="12830" y="59166"/>
                  <a:pt x="12793" y="59129"/>
                  <a:pt x="12756" y="59129"/>
                </a:cubicBezTo>
                <a:cubicBezTo>
                  <a:pt x="13199" y="58944"/>
                  <a:pt x="13606" y="58722"/>
                  <a:pt x="13902" y="58426"/>
                </a:cubicBezTo>
                <a:cubicBezTo>
                  <a:pt x="14345" y="57983"/>
                  <a:pt x="14530" y="57576"/>
                  <a:pt x="14678" y="57280"/>
                </a:cubicBezTo>
                <a:cubicBezTo>
                  <a:pt x="14715" y="57169"/>
                  <a:pt x="14752" y="57095"/>
                  <a:pt x="14752" y="57022"/>
                </a:cubicBezTo>
                <a:cubicBezTo>
                  <a:pt x="14789" y="56948"/>
                  <a:pt x="14789" y="56911"/>
                  <a:pt x="14826" y="56874"/>
                </a:cubicBezTo>
                <a:cubicBezTo>
                  <a:pt x="14826" y="56874"/>
                  <a:pt x="14826" y="56837"/>
                  <a:pt x="14826" y="56837"/>
                </a:cubicBezTo>
                <a:cubicBezTo>
                  <a:pt x="14826" y="56837"/>
                  <a:pt x="14826" y="56800"/>
                  <a:pt x="14826" y="56800"/>
                </a:cubicBezTo>
                <a:cubicBezTo>
                  <a:pt x="14826" y="56763"/>
                  <a:pt x="14826" y="56763"/>
                  <a:pt x="14826" y="56763"/>
                </a:cubicBezTo>
                <a:cubicBezTo>
                  <a:pt x="14826" y="56689"/>
                  <a:pt x="14752" y="56652"/>
                  <a:pt x="14678" y="56652"/>
                </a:cubicBezTo>
                <a:cubicBezTo>
                  <a:pt x="14678" y="56652"/>
                  <a:pt x="14641" y="56689"/>
                  <a:pt x="14641" y="56689"/>
                </a:cubicBezTo>
                <a:cubicBezTo>
                  <a:pt x="14604" y="56689"/>
                  <a:pt x="14604" y="56689"/>
                  <a:pt x="14604" y="56726"/>
                </a:cubicBezTo>
                <a:cubicBezTo>
                  <a:pt x="14604" y="56726"/>
                  <a:pt x="14604" y="56726"/>
                  <a:pt x="14567" y="56763"/>
                </a:cubicBezTo>
                <a:cubicBezTo>
                  <a:pt x="14567" y="56763"/>
                  <a:pt x="14567" y="56763"/>
                  <a:pt x="14567" y="56800"/>
                </a:cubicBezTo>
                <a:cubicBezTo>
                  <a:pt x="14530" y="56837"/>
                  <a:pt x="14493" y="56874"/>
                  <a:pt x="14456" y="56948"/>
                </a:cubicBezTo>
                <a:cubicBezTo>
                  <a:pt x="14419" y="56985"/>
                  <a:pt x="14382" y="57058"/>
                  <a:pt x="14345" y="57095"/>
                </a:cubicBezTo>
                <a:cubicBezTo>
                  <a:pt x="14160" y="57317"/>
                  <a:pt x="13902" y="57650"/>
                  <a:pt x="13495" y="57909"/>
                </a:cubicBezTo>
                <a:cubicBezTo>
                  <a:pt x="13088" y="58205"/>
                  <a:pt x="12534" y="58389"/>
                  <a:pt x="11942" y="58463"/>
                </a:cubicBezTo>
                <a:lnTo>
                  <a:pt x="10981" y="58463"/>
                </a:lnTo>
                <a:cubicBezTo>
                  <a:pt x="11425" y="58315"/>
                  <a:pt x="11831" y="58094"/>
                  <a:pt x="12201" y="57872"/>
                </a:cubicBezTo>
                <a:cubicBezTo>
                  <a:pt x="12977" y="57354"/>
                  <a:pt x="13495" y="56763"/>
                  <a:pt x="13939" y="56282"/>
                </a:cubicBezTo>
                <a:cubicBezTo>
                  <a:pt x="14752" y="55284"/>
                  <a:pt x="15159" y="54693"/>
                  <a:pt x="15159" y="54692"/>
                </a:cubicBezTo>
                <a:lnTo>
                  <a:pt x="15159" y="54692"/>
                </a:lnTo>
                <a:cubicBezTo>
                  <a:pt x="15159" y="54693"/>
                  <a:pt x="14715" y="55247"/>
                  <a:pt x="13828" y="56134"/>
                </a:cubicBezTo>
                <a:cubicBezTo>
                  <a:pt x="13384" y="56578"/>
                  <a:pt x="12830" y="57132"/>
                  <a:pt x="12053" y="57576"/>
                </a:cubicBezTo>
                <a:cubicBezTo>
                  <a:pt x="11425" y="57983"/>
                  <a:pt x="10611" y="58242"/>
                  <a:pt x="9687" y="58352"/>
                </a:cubicBezTo>
                <a:cubicBezTo>
                  <a:pt x="9502" y="58352"/>
                  <a:pt x="9317" y="58315"/>
                  <a:pt x="9132" y="58279"/>
                </a:cubicBezTo>
                <a:lnTo>
                  <a:pt x="9096" y="58279"/>
                </a:lnTo>
                <a:cubicBezTo>
                  <a:pt x="9539" y="58168"/>
                  <a:pt x="9946" y="58057"/>
                  <a:pt x="10316" y="57909"/>
                </a:cubicBezTo>
                <a:cubicBezTo>
                  <a:pt x="11166" y="57576"/>
                  <a:pt x="11794" y="57169"/>
                  <a:pt x="12275" y="56763"/>
                </a:cubicBezTo>
                <a:cubicBezTo>
                  <a:pt x="12793" y="56393"/>
                  <a:pt x="13125" y="56060"/>
                  <a:pt x="13347" y="55801"/>
                </a:cubicBezTo>
                <a:cubicBezTo>
                  <a:pt x="13606" y="55580"/>
                  <a:pt x="13717" y="55432"/>
                  <a:pt x="13717" y="55432"/>
                </a:cubicBezTo>
                <a:lnTo>
                  <a:pt x="13717" y="55432"/>
                </a:lnTo>
                <a:lnTo>
                  <a:pt x="13347" y="55765"/>
                </a:lnTo>
                <a:cubicBezTo>
                  <a:pt x="13088" y="55986"/>
                  <a:pt x="12719" y="56282"/>
                  <a:pt x="12238" y="56615"/>
                </a:cubicBezTo>
                <a:cubicBezTo>
                  <a:pt x="11720" y="56985"/>
                  <a:pt x="11055" y="57354"/>
                  <a:pt x="10242" y="57613"/>
                </a:cubicBezTo>
                <a:cubicBezTo>
                  <a:pt x="9613" y="57835"/>
                  <a:pt x="8874" y="57946"/>
                  <a:pt x="8097" y="58057"/>
                </a:cubicBezTo>
                <a:cubicBezTo>
                  <a:pt x="8208" y="57983"/>
                  <a:pt x="8356" y="57946"/>
                  <a:pt x="8467" y="57909"/>
                </a:cubicBezTo>
                <a:cubicBezTo>
                  <a:pt x="9354" y="57576"/>
                  <a:pt x="10057" y="57206"/>
                  <a:pt x="10648" y="56874"/>
                </a:cubicBezTo>
                <a:cubicBezTo>
                  <a:pt x="11758" y="56229"/>
                  <a:pt x="12313" y="55689"/>
                  <a:pt x="12347" y="55689"/>
                </a:cubicBezTo>
                <a:cubicBezTo>
                  <a:pt x="12348" y="55689"/>
                  <a:pt x="12349" y="55689"/>
                  <a:pt x="12349" y="55691"/>
                </a:cubicBezTo>
                <a:lnTo>
                  <a:pt x="12349" y="55691"/>
                </a:lnTo>
                <a:cubicBezTo>
                  <a:pt x="12349" y="55689"/>
                  <a:pt x="12348" y="55689"/>
                  <a:pt x="12347" y="55689"/>
                </a:cubicBezTo>
                <a:cubicBezTo>
                  <a:pt x="12308" y="55689"/>
                  <a:pt x="11752" y="56156"/>
                  <a:pt x="10611" y="56726"/>
                </a:cubicBezTo>
                <a:cubicBezTo>
                  <a:pt x="10020" y="56985"/>
                  <a:pt x="9280" y="57317"/>
                  <a:pt x="8393" y="57613"/>
                </a:cubicBezTo>
                <a:cubicBezTo>
                  <a:pt x="7949" y="57761"/>
                  <a:pt x="7469" y="57872"/>
                  <a:pt x="6951" y="57983"/>
                </a:cubicBezTo>
                <a:cubicBezTo>
                  <a:pt x="6766" y="58020"/>
                  <a:pt x="6581" y="58057"/>
                  <a:pt x="6360" y="58094"/>
                </a:cubicBezTo>
                <a:cubicBezTo>
                  <a:pt x="6175" y="58094"/>
                  <a:pt x="5990" y="58131"/>
                  <a:pt x="5842" y="58168"/>
                </a:cubicBezTo>
                <a:lnTo>
                  <a:pt x="5472" y="58168"/>
                </a:lnTo>
                <a:cubicBezTo>
                  <a:pt x="5509" y="58131"/>
                  <a:pt x="5583" y="58094"/>
                  <a:pt x="5620" y="58020"/>
                </a:cubicBezTo>
                <a:cubicBezTo>
                  <a:pt x="5879" y="57835"/>
                  <a:pt x="6138" y="57687"/>
                  <a:pt x="6397" y="57539"/>
                </a:cubicBezTo>
                <a:cubicBezTo>
                  <a:pt x="6914" y="57280"/>
                  <a:pt x="7432" y="57058"/>
                  <a:pt x="7912" y="56837"/>
                </a:cubicBezTo>
                <a:cubicBezTo>
                  <a:pt x="8874" y="56430"/>
                  <a:pt x="9724" y="56097"/>
                  <a:pt x="10426" y="55838"/>
                </a:cubicBezTo>
                <a:cubicBezTo>
                  <a:pt x="11129" y="55580"/>
                  <a:pt x="11683" y="55395"/>
                  <a:pt x="12053" y="55210"/>
                </a:cubicBezTo>
                <a:cubicBezTo>
                  <a:pt x="12421" y="55063"/>
                  <a:pt x="12606" y="54952"/>
                  <a:pt x="12608" y="54951"/>
                </a:cubicBezTo>
                <a:lnTo>
                  <a:pt x="12608" y="54951"/>
                </a:lnTo>
                <a:cubicBezTo>
                  <a:pt x="12606" y="54952"/>
                  <a:pt x="12421" y="55063"/>
                  <a:pt x="12053" y="55173"/>
                </a:cubicBezTo>
                <a:cubicBezTo>
                  <a:pt x="11683" y="55321"/>
                  <a:pt x="11129" y="55469"/>
                  <a:pt x="10426" y="55691"/>
                </a:cubicBezTo>
                <a:cubicBezTo>
                  <a:pt x="9724" y="55912"/>
                  <a:pt x="8837" y="56171"/>
                  <a:pt x="7839" y="56541"/>
                </a:cubicBezTo>
                <a:cubicBezTo>
                  <a:pt x="7321" y="56726"/>
                  <a:pt x="6803" y="56948"/>
                  <a:pt x="6249" y="57206"/>
                </a:cubicBezTo>
                <a:cubicBezTo>
                  <a:pt x="6027" y="57317"/>
                  <a:pt x="5842" y="57428"/>
                  <a:pt x="5620" y="57539"/>
                </a:cubicBezTo>
                <a:cubicBezTo>
                  <a:pt x="5768" y="57391"/>
                  <a:pt x="5879" y="57280"/>
                  <a:pt x="6027" y="57169"/>
                </a:cubicBezTo>
                <a:cubicBezTo>
                  <a:pt x="6508" y="56763"/>
                  <a:pt x="7025" y="56430"/>
                  <a:pt x="7506" y="56097"/>
                </a:cubicBezTo>
                <a:cubicBezTo>
                  <a:pt x="7949" y="55838"/>
                  <a:pt x="8467" y="55617"/>
                  <a:pt x="8911" y="55469"/>
                </a:cubicBezTo>
                <a:cubicBezTo>
                  <a:pt x="9354" y="55284"/>
                  <a:pt x="9798" y="55136"/>
                  <a:pt x="10168" y="55025"/>
                </a:cubicBezTo>
                <a:cubicBezTo>
                  <a:pt x="10944" y="54766"/>
                  <a:pt x="11536" y="54544"/>
                  <a:pt x="11942" y="54397"/>
                </a:cubicBezTo>
                <a:cubicBezTo>
                  <a:pt x="12349" y="54249"/>
                  <a:pt x="12534" y="54138"/>
                  <a:pt x="12534" y="54138"/>
                </a:cubicBezTo>
                <a:lnTo>
                  <a:pt x="12534" y="54138"/>
                </a:lnTo>
                <a:cubicBezTo>
                  <a:pt x="12534" y="54138"/>
                  <a:pt x="11720" y="54471"/>
                  <a:pt x="10168" y="54840"/>
                </a:cubicBezTo>
                <a:cubicBezTo>
                  <a:pt x="9391" y="55062"/>
                  <a:pt x="8430" y="55284"/>
                  <a:pt x="7395" y="55838"/>
                </a:cubicBezTo>
                <a:cubicBezTo>
                  <a:pt x="6877" y="56097"/>
                  <a:pt x="6360" y="56430"/>
                  <a:pt x="5805" y="56837"/>
                </a:cubicBezTo>
                <a:cubicBezTo>
                  <a:pt x="5657" y="56985"/>
                  <a:pt x="5472" y="57095"/>
                  <a:pt x="5324" y="57280"/>
                </a:cubicBezTo>
                <a:cubicBezTo>
                  <a:pt x="5361" y="57132"/>
                  <a:pt x="5435" y="56985"/>
                  <a:pt x="5472" y="56874"/>
                </a:cubicBezTo>
                <a:cubicBezTo>
                  <a:pt x="5546" y="56763"/>
                  <a:pt x="5620" y="56615"/>
                  <a:pt x="5731" y="56504"/>
                </a:cubicBezTo>
                <a:cubicBezTo>
                  <a:pt x="6175" y="55986"/>
                  <a:pt x="6692" y="55580"/>
                  <a:pt x="7210" y="55247"/>
                </a:cubicBezTo>
                <a:cubicBezTo>
                  <a:pt x="8282" y="54581"/>
                  <a:pt x="9354" y="54212"/>
                  <a:pt x="10168" y="53916"/>
                </a:cubicBezTo>
                <a:lnTo>
                  <a:pt x="12164" y="53251"/>
                </a:lnTo>
                <a:cubicBezTo>
                  <a:pt x="12606" y="53066"/>
                  <a:pt x="12828" y="52992"/>
                  <a:pt x="12830" y="52992"/>
                </a:cubicBezTo>
                <a:lnTo>
                  <a:pt x="12830" y="52992"/>
                </a:lnTo>
                <a:cubicBezTo>
                  <a:pt x="12828" y="52992"/>
                  <a:pt x="12606" y="53066"/>
                  <a:pt x="12164" y="53177"/>
                </a:cubicBezTo>
                <a:cubicBezTo>
                  <a:pt x="11683" y="53324"/>
                  <a:pt x="11018" y="53509"/>
                  <a:pt x="10168" y="53731"/>
                </a:cubicBezTo>
                <a:cubicBezTo>
                  <a:pt x="9317" y="54027"/>
                  <a:pt x="8245" y="54323"/>
                  <a:pt x="7099" y="54951"/>
                </a:cubicBezTo>
                <a:cubicBezTo>
                  <a:pt x="6803" y="55136"/>
                  <a:pt x="6471" y="55358"/>
                  <a:pt x="6138" y="55617"/>
                </a:cubicBezTo>
                <a:cubicBezTo>
                  <a:pt x="6471" y="55099"/>
                  <a:pt x="6877" y="54692"/>
                  <a:pt x="7358" y="54397"/>
                </a:cubicBezTo>
                <a:cubicBezTo>
                  <a:pt x="7986" y="53916"/>
                  <a:pt x="8652" y="53620"/>
                  <a:pt x="9317" y="53361"/>
                </a:cubicBezTo>
                <a:cubicBezTo>
                  <a:pt x="9946" y="53103"/>
                  <a:pt x="10537" y="52881"/>
                  <a:pt x="11092" y="52696"/>
                </a:cubicBezTo>
                <a:cubicBezTo>
                  <a:pt x="12164" y="52326"/>
                  <a:pt x="13014" y="52030"/>
                  <a:pt x="13532" y="51735"/>
                </a:cubicBezTo>
                <a:cubicBezTo>
                  <a:pt x="14086" y="51476"/>
                  <a:pt x="14345" y="51291"/>
                  <a:pt x="14345" y="51291"/>
                </a:cubicBezTo>
                <a:lnTo>
                  <a:pt x="14345" y="51291"/>
                </a:lnTo>
                <a:cubicBezTo>
                  <a:pt x="14345" y="51291"/>
                  <a:pt x="14086" y="51439"/>
                  <a:pt x="13532" y="51698"/>
                </a:cubicBezTo>
                <a:cubicBezTo>
                  <a:pt x="13014" y="51920"/>
                  <a:pt x="12164" y="52215"/>
                  <a:pt x="11092" y="52548"/>
                </a:cubicBezTo>
                <a:cubicBezTo>
                  <a:pt x="10537" y="52696"/>
                  <a:pt x="9946" y="52881"/>
                  <a:pt x="9280" y="53103"/>
                </a:cubicBezTo>
                <a:cubicBezTo>
                  <a:pt x="8911" y="53251"/>
                  <a:pt x="8504" y="53398"/>
                  <a:pt x="8097" y="53583"/>
                </a:cubicBezTo>
                <a:lnTo>
                  <a:pt x="8097" y="53583"/>
                </a:lnTo>
                <a:cubicBezTo>
                  <a:pt x="8430" y="53361"/>
                  <a:pt x="8800" y="53140"/>
                  <a:pt x="9169" y="52955"/>
                </a:cubicBezTo>
                <a:cubicBezTo>
                  <a:pt x="10500" y="52178"/>
                  <a:pt x="12127" y="51550"/>
                  <a:pt x="14087" y="50847"/>
                </a:cubicBezTo>
                <a:lnTo>
                  <a:pt x="14493" y="50700"/>
                </a:lnTo>
                <a:cubicBezTo>
                  <a:pt x="15344" y="50404"/>
                  <a:pt x="16120" y="50108"/>
                  <a:pt x="16896" y="49812"/>
                </a:cubicBezTo>
                <a:lnTo>
                  <a:pt x="16970" y="49812"/>
                </a:lnTo>
                <a:cubicBezTo>
                  <a:pt x="17118" y="49849"/>
                  <a:pt x="17266" y="49849"/>
                  <a:pt x="17414" y="49849"/>
                </a:cubicBezTo>
                <a:lnTo>
                  <a:pt x="18005" y="49849"/>
                </a:lnTo>
                <a:cubicBezTo>
                  <a:pt x="17673" y="49960"/>
                  <a:pt x="17414" y="50071"/>
                  <a:pt x="17155" y="50145"/>
                </a:cubicBezTo>
                <a:cubicBezTo>
                  <a:pt x="16120" y="50515"/>
                  <a:pt x="15565" y="50700"/>
                  <a:pt x="15565" y="50700"/>
                </a:cubicBezTo>
                <a:cubicBezTo>
                  <a:pt x="15565" y="50700"/>
                  <a:pt x="16120" y="50589"/>
                  <a:pt x="17155" y="50293"/>
                </a:cubicBezTo>
                <a:lnTo>
                  <a:pt x="19041" y="49812"/>
                </a:lnTo>
                <a:cubicBezTo>
                  <a:pt x="19115" y="49775"/>
                  <a:pt x="19189" y="49738"/>
                  <a:pt x="19262" y="49738"/>
                </a:cubicBezTo>
                <a:cubicBezTo>
                  <a:pt x="19780" y="49664"/>
                  <a:pt x="20298" y="49590"/>
                  <a:pt x="20778" y="49443"/>
                </a:cubicBezTo>
                <a:lnTo>
                  <a:pt x="20778" y="49443"/>
                </a:lnTo>
                <a:cubicBezTo>
                  <a:pt x="20482" y="49627"/>
                  <a:pt x="20150" y="49775"/>
                  <a:pt x="19854" y="49923"/>
                </a:cubicBezTo>
                <a:cubicBezTo>
                  <a:pt x="18930" y="50367"/>
                  <a:pt x="18079" y="50700"/>
                  <a:pt x="17414" y="50958"/>
                </a:cubicBezTo>
                <a:cubicBezTo>
                  <a:pt x="16047" y="51513"/>
                  <a:pt x="15271" y="51771"/>
                  <a:pt x="15270" y="51809"/>
                </a:cubicBezTo>
                <a:lnTo>
                  <a:pt x="15270" y="51809"/>
                </a:lnTo>
                <a:cubicBezTo>
                  <a:pt x="15271" y="51771"/>
                  <a:pt x="16047" y="51587"/>
                  <a:pt x="17414" y="51143"/>
                </a:cubicBezTo>
                <a:cubicBezTo>
                  <a:pt x="18116" y="50921"/>
                  <a:pt x="18967" y="50589"/>
                  <a:pt x="19928" y="50219"/>
                </a:cubicBezTo>
                <a:cubicBezTo>
                  <a:pt x="20852" y="49849"/>
                  <a:pt x="21850" y="49369"/>
                  <a:pt x="22923" y="48777"/>
                </a:cubicBezTo>
                <a:cubicBezTo>
                  <a:pt x="23255" y="48629"/>
                  <a:pt x="23625" y="48481"/>
                  <a:pt x="23958" y="48296"/>
                </a:cubicBezTo>
                <a:cubicBezTo>
                  <a:pt x="24143" y="48222"/>
                  <a:pt x="24290" y="48149"/>
                  <a:pt x="24438" y="48075"/>
                </a:cubicBezTo>
                <a:lnTo>
                  <a:pt x="24438" y="48075"/>
                </a:lnTo>
                <a:cubicBezTo>
                  <a:pt x="23514" y="48851"/>
                  <a:pt x="22553" y="49516"/>
                  <a:pt x="21666" y="50034"/>
                </a:cubicBezTo>
                <a:cubicBezTo>
                  <a:pt x="20335" y="50810"/>
                  <a:pt x="19152" y="51402"/>
                  <a:pt x="18153" y="51809"/>
                </a:cubicBezTo>
                <a:cubicBezTo>
                  <a:pt x="16157" y="52696"/>
                  <a:pt x="14974" y="53066"/>
                  <a:pt x="14974" y="53066"/>
                </a:cubicBezTo>
                <a:cubicBezTo>
                  <a:pt x="14974" y="53066"/>
                  <a:pt x="16120" y="52770"/>
                  <a:pt x="18153" y="51993"/>
                </a:cubicBezTo>
                <a:cubicBezTo>
                  <a:pt x="19152" y="51587"/>
                  <a:pt x="20409" y="51069"/>
                  <a:pt x="21776" y="50330"/>
                </a:cubicBezTo>
                <a:cubicBezTo>
                  <a:pt x="23144" y="49590"/>
                  <a:pt x="24660" y="48592"/>
                  <a:pt x="26065" y="47187"/>
                </a:cubicBezTo>
                <a:lnTo>
                  <a:pt x="26176" y="47076"/>
                </a:lnTo>
                <a:cubicBezTo>
                  <a:pt x="26398" y="46892"/>
                  <a:pt x="26546" y="46818"/>
                  <a:pt x="26804" y="46633"/>
                </a:cubicBezTo>
                <a:lnTo>
                  <a:pt x="26804" y="46633"/>
                </a:lnTo>
                <a:cubicBezTo>
                  <a:pt x="26731" y="46707"/>
                  <a:pt x="26657" y="46781"/>
                  <a:pt x="26583" y="46855"/>
                </a:cubicBezTo>
                <a:cubicBezTo>
                  <a:pt x="25880" y="47594"/>
                  <a:pt x="25215" y="48296"/>
                  <a:pt x="24512" y="48851"/>
                </a:cubicBezTo>
                <a:cubicBezTo>
                  <a:pt x="23144" y="49960"/>
                  <a:pt x="21776" y="50773"/>
                  <a:pt x="20704" y="51402"/>
                </a:cubicBezTo>
                <a:cubicBezTo>
                  <a:pt x="19595" y="51993"/>
                  <a:pt x="18708" y="52474"/>
                  <a:pt x="18116" y="52807"/>
                </a:cubicBezTo>
                <a:lnTo>
                  <a:pt x="17229" y="53287"/>
                </a:lnTo>
                <a:lnTo>
                  <a:pt x="18116" y="52844"/>
                </a:lnTo>
                <a:cubicBezTo>
                  <a:pt x="18708" y="52548"/>
                  <a:pt x="19595" y="52141"/>
                  <a:pt x="20704" y="51550"/>
                </a:cubicBezTo>
                <a:cubicBezTo>
                  <a:pt x="21813" y="50958"/>
                  <a:pt x="23181" y="50219"/>
                  <a:pt x="24660" y="49147"/>
                </a:cubicBezTo>
                <a:cubicBezTo>
                  <a:pt x="25400" y="48592"/>
                  <a:pt x="26102" y="47890"/>
                  <a:pt x="26804" y="47150"/>
                </a:cubicBezTo>
                <a:cubicBezTo>
                  <a:pt x="27285" y="46707"/>
                  <a:pt x="27766" y="46189"/>
                  <a:pt x="28246" y="45708"/>
                </a:cubicBezTo>
                <a:lnTo>
                  <a:pt x="28246" y="45708"/>
                </a:lnTo>
                <a:cubicBezTo>
                  <a:pt x="27729" y="46448"/>
                  <a:pt x="27137" y="47150"/>
                  <a:pt x="26546" y="47816"/>
                </a:cubicBezTo>
                <a:cubicBezTo>
                  <a:pt x="25178" y="49369"/>
                  <a:pt x="23662" y="50552"/>
                  <a:pt x="22146" y="51587"/>
                </a:cubicBezTo>
                <a:cubicBezTo>
                  <a:pt x="20667" y="52659"/>
                  <a:pt x="19225" y="53546"/>
                  <a:pt x="17968" y="54544"/>
                </a:cubicBezTo>
                <a:cubicBezTo>
                  <a:pt x="17377" y="55062"/>
                  <a:pt x="16822" y="55580"/>
                  <a:pt x="16379" y="56171"/>
                </a:cubicBezTo>
                <a:cubicBezTo>
                  <a:pt x="15935" y="56726"/>
                  <a:pt x="15528" y="57280"/>
                  <a:pt x="15196" y="57835"/>
                </a:cubicBezTo>
                <a:cubicBezTo>
                  <a:pt x="14530" y="58944"/>
                  <a:pt x="14087" y="60016"/>
                  <a:pt x="13828" y="60977"/>
                </a:cubicBezTo>
                <a:cubicBezTo>
                  <a:pt x="13569" y="61976"/>
                  <a:pt x="13458" y="62789"/>
                  <a:pt x="13458" y="63491"/>
                </a:cubicBezTo>
                <a:cubicBezTo>
                  <a:pt x="13421" y="64157"/>
                  <a:pt x="13495" y="64711"/>
                  <a:pt x="13532" y="65044"/>
                </a:cubicBezTo>
                <a:cubicBezTo>
                  <a:pt x="13495" y="64711"/>
                  <a:pt x="13458" y="64194"/>
                  <a:pt x="13495" y="63528"/>
                </a:cubicBezTo>
                <a:cubicBezTo>
                  <a:pt x="13532" y="62863"/>
                  <a:pt x="13643" y="62050"/>
                  <a:pt x="13902" y="61088"/>
                </a:cubicBezTo>
                <a:cubicBezTo>
                  <a:pt x="14160" y="60164"/>
                  <a:pt x="14604" y="59092"/>
                  <a:pt x="15270" y="58020"/>
                </a:cubicBezTo>
                <a:cubicBezTo>
                  <a:pt x="15602" y="57465"/>
                  <a:pt x="15972" y="56911"/>
                  <a:pt x="16453" y="56393"/>
                </a:cubicBezTo>
                <a:cubicBezTo>
                  <a:pt x="16896" y="55838"/>
                  <a:pt x="17414" y="55321"/>
                  <a:pt x="18005" y="54803"/>
                </a:cubicBezTo>
                <a:cubicBezTo>
                  <a:pt x="19225" y="53842"/>
                  <a:pt x="20704" y="52955"/>
                  <a:pt x="22220" y="51920"/>
                </a:cubicBezTo>
                <a:cubicBezTo>
                  <a:pt x="23736" y="50921"/>
                  <a:pt x="25326" y="49701"/>
                  <a:pt x="26768" y="48149"/>
                </a:cubicBezTo>
                <a:cubicBezTo>
                  <a:pt x="27507" y="47372"/>
                  <a:pt x="28172" y="46559"/>
                  <a:pt x="28801" y="45635"/>
                </a:cubicBezTo>
                <a:cubicBezTo>
                  <a:pt x="29171" y="45117"/>
                  <a:pt x="29503" y="44599"/>
                  <a:pt x="29799" y="44045"/>
                </a:cubicBezTo>
                <a:cubicBezTo>
                  <a:pt x="29910" y="43971"/>
                  <a:pt x="30612" y="42381"/>
                  <a:pt x="30649" y="42307"/>
                </a:cubicBezTo>
                <a:cubicBezTo>
                  <a:pt x="30723" y="42196"/>
                  <a:pt x="30723" y="42122"/>
                  <a:pt x="30760" y="42048"/>
                </a:cubicBezTo>
                <a:cubicBezTo>
                  <a:pt x="30982" y="41531"/>
                  <a:pt x="31056" y="41198"/>
                  <a:pt x="31093" y="41050"/>
                </a:cubicBezTo>
                <a:lnTo>
                  <a:pt x="31093" y="41013"/>
                </a:lnTo>
                <a:cubicBezTo>
                  <a:pt x="31130" y="41013"/>
                  <a:pt x="31130" y="41013"/>
                  <a:pt x="31130" y="40976"/>
                </a:cubicBezTo>
                <a:cubicBezTo>
                  <a:pt x="31130" y="40976"/>
                  <a:pt x="31130" y="40939"/>
                  <a:pt x="31093" y="40939"/>
                </a:cubicBezTo>
                <a:cubicBezTo>
                  <a:pt x="31093" y="40885"/>
                  <a:pt x="31053" y="40851"/>
                  <a:pt x="31003" y="40851"/>
                </a:cubicBezTo>
                <a:cubicBezTo>
                  <a:pt x="30985" y="40851"/>
                  <a:pt x="30965" y="40855"/>
                  <a:pt x="30945" y="40865"/>
                </a:cubicBezTo>
                <a:cubicBezTo>
                  <a:pt x="30908" y="40865"/>
                  <a:pt x="30908" y="40902"/>
                  <a:pt x="30908" y="40902"/>
                </a:cubicBezTo>
                <a:cubicBezTo>
                  <a:pt x="30871" y="40902"/>
                  <a:pt x="30871" y="40902"/>
                  <a:pt x="30871" y="40939"/>
                </a:cubicBezTo>
                <a:cubicBezTo>
                  <a:pt x="30871" y="40939"/>
                  <a:pt x="30871" y="40976"/>
                  <a:pt x="30834" y="40976"/>
                </a:cubicBezTo>
                <a:cubicBezTo>
                  <a:pt x="30797" y="41124"/>
                  <a:pt x="30686" y="41531"/>
                  <a:pt x="30354" y="42122"/>
                </a:cubicBezTo>
                <a:cubicBezTo>
                  <a:pt x="30243" y="42307"/>
                  <a:pt x="30095" y="42529"/>
                  <a:pt x="29873" y="42825"/>
                </a:cubicBezTo>
                <a:cubicBezTo>
                  <a:pt x="29799" y="42862"/>
                  <a:pt x="29725" y="42936"/>
                  <a:pt x="29651" y="43010"/>
                </a:cubicBezTo>
                <a:cubicBezTo>
                  <a:pt x="29429" y="43157"/>
                  <a:pt x="29171" y="43305"/>
                  <a:pt x="28949" y="43416"/>
                </a:cubicBezTo>
                <a:cubicBezTo>
                  <a:pt x="28468" y="43638"/>
                  <a:pt x="27988" y="43786"/>
                  <a:pt x="27544" y="43934"/>
                </a:cubicBezTo>
                <a:cubicBezTo>
                  <a:pt x="26657" y="44230"/>
                  <a:pt x="25843" y="44378"/>
                  <a:pt x="25178" y="44488"/>
                </a:cubicBezTo>
                <a:cubicBezTo>
                  <a:pt x="24512" y="44562"/>
                  <a:pt x="23995" y="44599"/>
                  <a:pt x="23625" y="44599"/>
                </a:cubicBezTo>
                <a:cubicBezTo>
                  <a:pt x="23356" y="44569"/>
                  <a:pt x="23183" y="44515"/>
                  <a:pt x="23127" y="44515"/>
                </a:cubicBezTo>
                <a:cubicBezTo>
                  <a:pt x="23118" y="44515"/>
                  <a:pt x="23112" y="44517"/>
                  <a:pt x="23109" y="44520"/>
                </a:cubicBezTo>
                <a:lnTo>
                  <a:pt x="23109" y="44520"/>
                </a:lnTo>
                <a:cubicBezTo>
                  <a:pt x="23111" y="44519"/>
                  <a:pt x="23113" y="44518"/>
                  <a:pt x="23116" y="44518"/>
                </a:cubicBezTo>
                <a:cubicBezTo>
                  <a:pt x="23153" y="44518"/>
                  <a:pt x="23307" y="44605"/>
                  <a:pt x="23625" y="44636"/>
                </a:cubicBezTo>
                <a:cubicBezTo>
                  <a:pt x="23791" y="44655"/>
                  <a:pt x="24004" y="44664"/>
                  <a:pt x="24258" y="44664"/>
                </a:cubicBezTo>
                <a:cubicBezTo>
                  <a:pt x="24512" y="44664"/>
                  <a:pt x="24808" y="44655"/>
                  <a:pt x="25141" y="44636"/>
                </a:cubicBezTo>
                <a:cubicBezTo>
                  <a:pt x="25843" y="44562"/>
                  <a:pt x="26657" y="44488"/>
                  <a:pt x="27581" y="44230"/>
                </a:cubicBezTo>
                <a:cubicBezTo>
                  <a:pt x="28061" y="44119"/>
                  <a:pt x="28542" y="43971"/>
                  <a:pt x="29060" y="43749"/>
                </a:cubicBezTo>
                <a:lnTo>
                  <a:pt x="29060" y="43749"/>
                </a:lnTo>
                <a:cubicBezTo>
                  <a:pt x="28949" y="43897"/>
                  <a:pt x="28801" y="44045"/>
                  <a:pt x="28616" y="44193"/>
                </a:cubicBezTo>
                <a:cubicBezTo>
                  <a:pt x="28246" y="44378"/>
                  <a:pt x="27877" y="44525"/>
                  <a:pt x="27470" y="44673"/>
                </a:cubicBezTo>
                <a:cubicBezTo>
                  <a:pt x="26694" y="44932"/>
                  <a:pt x="25917" y="45117"/>
                  <a:pt x="25215" y="45302"/>
                </a:cubicBezTo>
                <a:cubicBezTo>
                  <a:pt x="23773" y="45635"/>
                  <a:pt x="22516" y="45856"/>
                  <a:pt x="21481" y="45967"/>
                </a:cubicBezTo>
                <a:cubicBezTo>
                  <a:pt x="20778" y="46029"/>
                  <a:pt x="20183" y="46049"/>
                  <a:pt x="19701" y="46049"/>
                </a:cubicBezTo>
                <a:cubicBezTo>
                  <a:pt x="18737" y="46049"/>
                  <a:pt x="18227" y="45967"/>
                  <a:pt x="18227" y="45967"/>
                </a:cubicBezTo>
                <a:lnTo>
                  <a:pt x="18227" y="45967"/>
                </a:lnTo>
                <a:cubicBezTo>
                  <a:pt x="18227" y="45967"/>
                  <a:pt x="18980" y="46143"/>
                  <a:pt x="20422" y="46143"/>
                </a:cubicBezTo>
                <a:cubicBezTo>
                  <a:pt x="20731" y="46143"/>
                  <a:pt x="21072" y="46135"/>
                  <a:pt x="21444" y="46115"/>
                </a:cubicBezTo>
                <a:cubicBezTo>
                  <a:pt x="22479" y="46041"/>
                  <a:pt x="23736" y="45893"/>
                  <a:pt x="25215" y="45598"/>
                </a:cubicBezTo>
                <a:cubicBezTo>
                  <a:pt x="25954" y="45450"/>
                  <a:pt x="26731" y="45302"/>
                  <a:pt x="27544" y="45043"/>
                </a:cubicBezTo>
                <a:cubicBezTo>
                  <a:pt x="27565" y="45043"/>
                  <a:pt x="27586" y="45031"/>
                  <a:pt x="27600" y="45021"/>
                </a:cubicBezTo>
                <a:lnTo>
                  <a:pt x="27600" y="45021"/>
                </a:lnTo>
                <a:cubicBezTo>
                  <a:pt x="27382" y="45201"/>
                  <a:pt x="27130" y="45380"/>
                  <a:pt x="26878" y="45524"/>
                </a:cubicBezTo>
                <a:cubicBezTo>
                  <a:pt x="26472" y="45745"/>
                  <a:pt x="26028" y="45930"/>
                  <a:pt x="25584" y="46078"/>
                </a:cubicBezTo>
                <a:cubicBezTo>
                  <a:pt x="24660" y="46374"/>
                  <a:pt x="23810" y="46559"/>
                  <a:pt x="22960" y="46707"/>
                </a:cubicBezTo>
                <a:cubicBezTo>
                  <a:pt x="21296" y="47002"/>
                  <a:pt x="19854" y="47076"/>
                  <a:pt x="18671" y="47113"/>
                </a:cubicBezTo>
                <a:cubicBezTo>
                  <a:pt x="17451" y="47113"/>
                  <a:pt x="16527" y="47039"/>
                  <a:pt x="15935" y="46965"/>
                </a:cubicBezTo>
                <a:cubicBezTo>
                  <a:pt x="15307" y="46855"/>
                  <a:pt x="14974" y="46744"/>
                  <a:pt x="14974" y="46744"/>
                </a:cubicBezTo>
                <a:lnTo>
                  <a:pt x="14974" y="46744"/>
                </a:lnTo>
                <a:cubicBezTo>
                  <a:pt x="14974" y="46744"/>
                  <a:pt x="15270" y="46855"/>
                  <a:pt x="15898" y="47002"/>
                </a:cubicBezTo>
                <a:cubicBezTo>
                  <a:pt x="16490" y="47113"/>
                  <a:pt x="17414" y="47224"/>
                  <a:pt x="18597" y="47261"/>
                </a:cubicBezTo>
                <a:cubicBezTo>
                  <a:pt x="18842" y="47269"/>
                  <a:pt x="19100" y="47273"/>
                  <a:pt x="19369" y="47273"/>
                </a:cubicBezTo>
                <a:cubicBezTo>
                  <a:pt x="20402" y="47273"/>
                  <a:pt x="21611" y="47208"/>
                  <a:pt x="22960" y="47002"/>
                </a:cubicBezTo>
                <a:cubicBezTo>
                  <a:pt x="23662" y="46929"/>
                  <a:pt x="24438" y="46781"/>
                  <a:pt x="25215" y="46559"/>
                </a:cubicBezTo>
                <a:lnTo>
                  <a:pt x="25215" y="46559"/>
                </a:lnTo>
                <a:cubicBezTo>
                  <a:pt x="23847" y="47187"/>
                  <a:pt x="22479" y="47520"/>
                  <a:pt x="21222" y="47742"/>
                </a:cubicBezTo>
                <a:cubicBezTo>
                  <a:pt x="20335" y="47927"/>
                  <a:pt x="19558" y="48038"/>
                  <a:pt x="18782" y="48075"/>
                </a:cubicBezTo>
                <a:cubicBezTo>
                  <a:pt x="18412" y="48075"/>
                  <a:pt x="18042" y="48075"/>
                  <a:pt x="17710" y="48038"/>
                </a:cubicBezTo>
                <a:cubicBezTo>
                  <a:pt x="17340" y="48038"/>
                  <a:pt x="17044" y="48001"/>
                  <a:pt x="16711" y="47927"/>
                </a:cubicBezTo>
                <a:cubicBezTo>
                  <a:pt x="15491" y="47742"/>
                  <a:pt x="14530" y="47446"/>
                  <a:pt x="13939" y="47224"/>
                </a:cubicBezTo>
                <a:cubicBezTo>
                  <a:pt x="13314" y="46967"/>
                  <a:pt x="13018" y="46783"/>
                  <a:pt x="13014" y="46781"/>
                </a:cubicBezTo>
                <a:lnTo>
                  <a:pt x="13014" y="46781"/>
                </a:lnTo>
                <a:cubicBezTo>
                  <a:pt x="13018" y="46783"/>
                  <a:pt x="13314" y="46967"/>
                  <a:pt x="13902" y="47224"/>
                </a:cubicBezTo>
                <a:cubicBezTo>
                  <a:pt x="14493" y="47483"/>
                  <a:pt x="15381" y="47853"/>
                  <a:pt x="16638" y="48075"/>
                </a:cubicBezTo>
                <a:cubicBezTo>
                  <a:pt x="16933" y="48149"/>
                  <a:pt x="17266" y="48186"/>
                  <a:pt x="17636" y="48222"/>
                </a:cubicBezTo>
                <a:cubicBezTo>
                  <a:pt x="17968" y="48259"/>
                  <a:pt x="18338" y="48296"/>
                  <a:pt x="18708" y="48296"/>
                </a:cubicBezTo>
                <a:cubicBezTo>
                  <a:pt x="19484" y="48296"/>
                  <a:pt x="20335" y="48222"/>
                  <a:pt x="21222" y="48075"/>
                </a:cubicBezTo>
                <a:cubicBezTo>
                  <a:pt x="21776" y="47964"/>
                  <a:pt x="22405" y="47853"/>
                  <a:pt x="23033" y="47705"/>
                </a:cubicBezTo>
                <a:lnTo>
                  <a:pt x="23033" y="47705"/>
                </a:lnTo>
                <a:cubicBezTo>
                  <a:pt x="21666" y="48259"/>
                  <a:pt x="20261" y="48592"/>
                  <a:pt x="18893" y="48740"/>
                </a:cubicBezTo>
                <a:cubicBezTo>
                  <a:pt x="18782" y="48740"/>
                  <a:pt x="18634" y="48777"/>
                  <a:pt x="18523" y="48777"/>
                </a:cubicBezTo>
                <a:cubicBezTo>
                  <a:pt x="18153" y="48814"/>
                  <a:pt x="17784" y="48814"/>
                  <a:pt x="17451" y="48814"/>
                </a:cubicBezTo>
                <a:cubicBezTo>
                  <a:pt x="17266" y="48814"/>
                  <a:pt x="17118" y="48814"/>
                  <a:pt x="16933" y="48777"/>
                </a:cubicBezTo>
                <a:lnTo>
                  <a:pt x="16859" y="48777"/>
                </a:lnTo>
                <a:cubicBezTo>
                  <a:pt x="15935" y="48703"/>
                  <a:pt x="15048" y="48555"/>
                  <a:pt x="14271" y="48296"/>
                </a:cubicBezTo>
                <a:cubicBezTo>
                  <a:pt x="13791" y="48112"/>
                  <a:pt x="13347" y="47890"/>
                  <a:pt x="12903" y="47668"/>
                </a:cubicBezTo>
                <a:cubicBezTo>
                  <a:pt x="12682" y="47557"/>
                  <a:pt x="12460" y="47409"/>
                  <a:pt x="12275" y="47261"/>
                </a:cubicBezTo>
                <a:lnTo>
                  <a:pt x="12201" y="47224"/>
                </a:lnTo>
                <a:cubicBezTo>
                  <a:pt x="12016" y="47113"/>
                  <a:pt x="11794" y="46965"/>
                  <a:pt x="11573" y="46855"/>
                </a:cubicBezTo>
                <a:cubicBezTo>
                  <a:pt x="11462" y="46781"/>
                  <a:pt x="11351" y="46707"/>
                  <a:pt x="11203" y="46633"/>
                </a:cubicBezTo>
                <a:cubicBezTo>
                  <a:pt x="10570" y="46343"/>
                  <a:pt x="9900" y="46184"/>
                  <a:pt x="9272" y="46184"/>
                </a:cubicBezTo>
                <a:cubicBezTo>
                  <a:pt x="9020" y="46184"/>
                  <a:pt x="8774" y="46210"/>
                  <a:pt x="8541" y="46263"/>
                </a:cubicBezTo>
                <a:cubicBezTo>
                  <a:pt x="7802" y="46411"/>
                  <a:pt x="7099" y="46855"/>
                  <a:pt x="6618" y="47446"/>
                </a:cubicBezTo>
                <a:cubicBezTo>
                  <a:pt x="6803" y="47113"/>
                  <a:pt x="7025" y="46855"/>
                  <a:pt x="7247" y="46670"/>
                </a:cubicBezTo>
                <a:cubicBezTo>
                  <a:pt x="7875" y="46189"/>
                  <a:pt x="8356" y="46115"/>
                  <a:pt x="8319" y="46115"/>
                </a:cubicBezTo>
                <a:cubicBezTo>
                  <a:pt x="8319" y="46115"/>
                  <a:pt x="8245" y="46115"/>
                  <a:pt x="8023" y="46152"/>
                </a:cubicBezTo>
                <a:cubicBezTo>
                  <a:pt x="7839" y="46226"/>
                  <a:pt x="7543" y="46337"/>
                  <a:pt x="7173" y="46559"/>
                </a:cubicBezTo>
                <a:cubicBezTo>
                  <a:pt x="6840" y="46744"/>
                  <a:pt x="6471" y="47113"/>
                  <a:pt x="6175" y="47594"/>
                </a:cubicBezTo>
                <a:cubicBezTo>
                  <a:pt x="5879" y="48075"/>
                  <a:pt x="5694" y="48777"/>
                  <a:pt x="5842" y="49516"/>
                </a:cubicBezTo>
                <a:cubicBezTo>
                  <a:pt x="5768" y="49406"/>
                  <a:pt x="5731" y="49295"/>
                  <a:pt x="5657" y="49221"/>
                </a:cubicBezTo>
                <a:cubicBezTo>
                  <a:pt x="5472" y="48777"/>
                  <a:pt x="5361" y="48333"/>
                  <a:pt x="5324" y="48001"/>
                </a:cubicBezTo>
                <a:cubicBezTo>
                  <a:pt x="5214" y="47300"/>
                  <a:pt x="5397" y="46931"/>
                  <a:pt x="5398" y="46929"/>
                </a:cubicBezTo>
                <a:lnTo>
                  <a:pt x="5398" y="46929"/>
                </a:lnTo>
                <a:cubicBezTo>
                  <a:pt x="5398" y="46929"/>
                  <a:pt x="5361" y="47004"/>
                  <a:pt x="5288" y="47187"/>
                </a:cubicBezTo>
                <a:cubicBezTo>
                  <a:pt x="5214" y="47372"/>
                  <a:pt x="5140" y="47631"/>
                  <a:pt x="5140" y="48001"/>
                </a:cubicBezTo>
                <a:cubicBezTo>
                  <a:pt x="5140" y="48370"/>
                  <a:pt x="5214" y="48814"/>
                  <a:pt x="5398" y="49295"/>
                </a:cubicBezTo>
                <a:cubicBezTo>
                  <a:pt x="5472" y="49553"/>
                  <a:pt x="5583" y="49812"/>
                  <a:pt x="5731" y="50071"/>
                </a:cubicBezTo>
                <a:cubicBezTo>
                  <a:pt x="5768" y="50145"/>
                  <a:pt x="5842" y="50219"/>
                  <a:pt x="5879" y="50293"/>
                </a:cubicBezTo>
                <a:cubicBezTo>
                  <a:pt x="5768" y="50182"/>
                  <a:pt x="5620" y="50108"/>
                  <a:pt x="5509" y="49997"/>
                </a:cubicBezTo>
                <a:cubicBezTo>
                  <a:pt x="5066" y="49627"/>
                  <a:pt x="4733" y="49221"/>
                  <a:pt x="4548" y="48851"/>
                </a:cubicBezTo>
                <a:cubicBezTo>
                  <a:pt x="4326" y="48481"/>
                  <a:pt x="4252" y="48149"/>
                  <a:pt x="4215" y="47927"/>
                </a:cubicBezTo>
                <a:cubicBezTo>
                  <a:pt x="4178" y="47705"/>
                  <a:pt x="4178" y="47594"/>
                  <a:pt x="4178" y="47594"/>
                </a:cubicBezTo>
                <a:cubicBezTo>
                  <a:pt x="4178" y="47594"/>
                  <a:pt x="4178" y="47705"/>
                  <a:pt x="4178" y="47927"/>
                </a:cubicBezTo>
                <a:cubicBezTo>
                  <a:pt x="4178" y="48149"/>
                  <a:pt x="4215" y="48518"/>
                  <a:pt x="4400" y="48888"/>
                </a:cubicBezTo>
                <a:cubicBezTo>
                  <a:pt x="4548" y="49295"/>
                  <a:pt x="4844" y="49775"/>
                  <a:pt x="5288" y="50219"/>
                </a:cubicBezTo>
                <a:cubicBezTo>
                  <a:pt x="5583" y="50515"/>
                  <a:pt x="5953" y="50810"/>
                  <a:pt x="6397" y="51069"/>
                </a:cubicBezTo>
                <a:cubicBezTo>
                  <a:pt x="5953" y="50921"/>
                  <a:pt x="5583" y="50736"/>
                  <a:pt x="5251" y="50552"/>
                </a:cubicBezTo>
                <a:cubicBezTo>
                  <a:pt x="4696" y="50219"/>
                  <a:pt x="4289" y="49849"/>
                  <a:pt x="4031" y="49479"/>
                </a:cubicBezTo>
                <a:cubicBezTo>
                  <a:pt x="3439" y="48814"/>
                  <a:pt x="3291" y="48297"/>
                  <a:pt x="3291" y="48296"/>
                </a:cubicBezTo>
                <a:lnTo>
                  <a:pt x="3291" y="48296"/>
                </a:lnTo>
                <a:cubicBezTo>
                  <a:pt x="3291" y="48297"/>
                  <a:pt x="3365" y="48814"/>
                  <a:pt x="3883" y="49553"/>
                </a:cubicBezTo>
                <a:cubicBezTo>
                  <a:pt x="4141" y="49960"/>
                  <a:pt x="4511" y="50367"/>
                  <a:pt x="5029" y="50773"/>
                </a:cubicBezTo>
                <a:cubicBezTo>
                  <a:pt x="5398" y="51032"/>
                  <a:pt x="5805" y="51254"/>
                  <a:pt x="6249" y="51439"/>
                </a:cubicBezTo>
                <a:cubicBezTo>
                  <a:pt x="5731" y="51402"/>
                  <a:pt x="5214" y="51291"/>
                  <a:pt x="4807" y="51069"/>
                </a:cubicBezTo>
                <a:cubicBezTo>
                  <a:pt x="4141" y="50773"/>
                  <a:pt x="3661" y="50330"/>
                  <a:pt x="3328" y="49923"/>
                </a:cubicBezTo>
                <a:cubicBezTo>
                  <a:pt x="2958" y="49516"/>
                  <a:pt x="2774" y="49147"/>
                  <a:pt x="2626" y="48925"/>
                </a:cubicBezTo>
                <a:cubicBezTo>
                  <a:pt x="2478" y="48666"/>
                  <a:pt x="2404" y="48518"/>
                  <a:pt x="2404" y="48518"/>
                </a:cubicBezTo>
                <a:lnTo>
                  <a:pt x="2404" y="48518"/>
                </a:lnTo>
                <a:cubicBezTo>
                  <a:pt x="2404" y="48518"/>
                  <a:pt x="2441" y="48666"/>
                  <a:pt x="2552" y="48925"/>
                </a:cubicBezTo>
                <a:cubicBezTo>
                  <a:pt x="2700" y="49184"/>
                  <a:pt x="2847" y="49553"/>
                  <a:pt x="3180" y="49997"/>
                </a:cubicBezTo>
                <a:cubicBezTo>
                  <a:pt x="3476" y="50441"/>
                  <a:pt x="3920" y="50958"/>
                  <a:pt x="4622" y="51328"/>
                </a:cubicBezTo>
                <a:cubicBezTo>
                  <a:pt x="4671" y="51352"/>
                  <a:pt x="4703" y="51377"/>
                  <a:pt x="4731" y="51391"/>
                </a:cubicBezTo>
                <a:lnTo>
                  <a:pt x="4731" y="51391"/>
                </a:lnTo>
                <a:cubicBezTo>
                  <a:pt x="3712" y="51088"/>
                  <a:pt x="2840" y="50392"/>
                  <a:pt x="2293" y="49479"/>
                </a:cubicBezTo>
                <a:cubicBezTo>
                  <a:pt x="1664" y="48370"/>
                  <a:pt x="1369" y="46855"/>
                  <a:pt x="1480" y="45302"/>
                </a:cubicBezTo>
                <a:cubicBezTo>
                  <a:pt x="1590" y="43823"/>
                  <a:pt x="2034" y="42381"/>
                  <a:pt x="2737" y="41124"/>
                </a:cubicBezTo>
                <a:cubicBezTo>
                  <a:pt x="3032" y="40607"/>
                  <a:pt x="3365" y="40126"/>
                  <a:pt x="3735" y="39719"/>
                </a:cubicBezTo>
                <a:cubicBezTo>
                  <a:pt x="3846" y="39904"/>
                  <a:pt x="3957" y="40052"/>
                  <a:pt x="4067" y="40237"/>
                </a:cubicBezTo>
                <a:cubicBezTo>
                  <a:pt x="3661" y="40570"/>
                  <a:pt x="3365" y="40976"/>
                  <a:pt x="3106" y="41346"/>
                </a:cubicBezTo>
                <a:cubicBezTo>
                  <a:pt x="2810" y="41827"/>
                  <a:pt x="2589" y="42307"/>
                  <a:pt x="2441" y="42751"/>
                </a:cubicBezTo>
                <a:cubicBezTo>
                  <a:pt x="2108" y="43638"/>
                  <a:pt x="1960" y="44451"/>
                  <a:pt x="1886" y="45117"/>
                </a:cubicBezTo>
                <a:cubicBezTo>
                  <a:pt x="1738" y="46448"/>
                  <a:pt x="2034" y="47187"/>
                  <a:pt x="1997" y="47187"/>
                </a:cubicBezTo>
                <a:cubicBezTo>
                  <a:pt x="2034" y="47187"/>
                  <a:pt x="1812" y="46448"/>
                  <a:pt x="2034" y="45154"/>
                </a:cubicBezTo>
                <a:cubicBezTo>
                  <a:pt x="2145" y="44525"/>
                  <a:pt x="2330" y="43749"/>
                  <a:pt x="2700" y="42899"/>
                </a:cubicBezTo>
                <a:cubicBezTo>
                  <a:pt x="2884" y="42455"/>
                  <a:pt x="3106" y="42011"/>
                  <a:pt x="3402" y="41605"/>
                </a:cubicBezTo>
                <a:cubicBezTo>
                  <a:pt x="3661" y="41235"/>
                  <a:pt x="3957" y="40865"/>
                  <a:pt x="4326" y="40607"/>
                </a:cubicBezTo>
                <a:cubicBezTo>
                  <a:pt x="4437" y="40717"/>
                  <a:pt x="4548" y="40865"/>
                  <a:pt x="4622" y="40976"/>
                </a:cubicBezTo>
                <a:cubicBezTo>
                  <a:pt x="3846" y="41605"/>
                  <a:pt x="3402" y="42418"/>
                  <a:pt x="3106" y="43157"/>
                </a:cubicBezTo>
                <a:cubicBezTo>
                  <a:pt x="2810" y="43971"/>
                  <a:pt x="2700" y="44673"/>
                  <a:pt x="2663" y="45265"/>
                </a:cubicBezTo>
                <a:cubicBezTo>
                  <a:pt x="2552" y="46485"/>
                  <a:pt x="2700" y="47113"/>
                  <a:pt x="2663" y="47113"/>
                </a:cubicBezTo>
                <a:cubicBezTo>
                  <a:pt x="2700" y="47113"/>
                  <a:pt x="2626" y="46485"/>
                  <a:pt x="2810" y="45339"/>
                </a:cubicBezTo>
                <a:cubicBezTo>
                  <a:pt x="2884" y="44747"/>
                  <a:pt x="3069" y="44045"/>
                  <a:pt x="3402" y="43305"/>
                </a:cubicBezTo>
                <a:cubicBezTo>
                  <a:pt x="3698" y="42603"/>
                  <a:pt x="4178" y="41864"/>
                  <a:pt x="4918" y="41309"/>
                </a:cubicBezTo>
                <a:cubicBezTo>
                  <a:pt x="5029" y="41420"/>
                  <a:pt x="5103" y="41494"/>
                  <a:pt x="5177" y="41605"/>
                </a:cubicBezTo>
                <a:cubicBezTo>
                  <a:pt x="4918" y="41790"/>
                  <a:pt x="4733" y="42011"/>
                  <a:pt x="4548" y="42233"/>
                </a:cubicBezTo>
                <a:cubicBezTo>
                  <a:pt x="4326" y="42529"/>
                  <a:pt x="4141" y="42825"/>
                  <a:pt x="4031" y="43121"/>
                </a:cubicBezTo>
                <a:cubicBezTo>
                  <a:pt x="3735" y="43675"/>
                  <a:pt x="3587" y="44193"/>
                  <a:pt x="3513" y="44636"/>
                </a:cubicBezTo>
                <a:cubicBezTo>
                  <a:pt x="3328" y="45487"/>
                  <a:pt x="3365" y="45967"/>
                  <a:pt x="3365" y="45967"/>
                </a:cubicBezTo>
                <a:cubicBezTo>
                  <a:pt x="3365" y="45967"/>
                  <a:pt x="3365" y="45487"/>
                  <a:pt x="3661" y="44673"/>
                </a:cubicBezTo>
                <a:cubicBezTo>
                  <a:pt x="3772" y="44267"/>
                  <a:pt x="3957" y="43786"/>
                  <a:pt x="4289" y="43268"/>
                </a:cubicBezTo>
                <a:cubicBezTo>
                  <a:pt x="4437" y="43010"/>
                  <a:pt x="4622" y="42751"/>
                  <a:pt x="4844" y="42492"/>
                </a:cubicBezTo>
                <a:cubicBezTo>
                  <a:pt x="5029" y="42270"/>
                  <a:pt x="5251" y="42085"/>
                  <a:pt x="5509" y="41900"/>
                </a:cubicBezTo>
                <a:cubicBezTo>
                  <a:pt x="5620" y="42048"/>
                  <a:pt x="5731" y="42159"/>
                  <a:pt x="5879" y="42270"/>
                </a:cubicBezTo>
                <a:cubicBezTo>
                  <a:pt x="5509" y="42529"/>
                  <a:pt x="5288" y="42825"/>
                  <a:pt x="5066" y="43121"/>
                </a:cubicBezTo>
                <a:cubicBezTo>
                  <a:pt x="4844" y="43453"/>
                  <a:pt x="4659" y="43786"/>
                  <a:pt x="4585" y="44045"/>
                </a:cubicBezTo>
                <a:cubicBezTo>
                  <a:pt x="4363" y="44599"/>
                  <a:pt x="4363" y="44932"/>
                  <a:pt x="4363" y="44932"/>
                </a:cubicBezTo>
                <a:cubicBezTo>
                  <a:pt x="4363" y="44932"/>
                  <a:pt x="4437" y="44636"/>
                  <a:pt x="4696" y="44119"/>
                </a:cubicBezTo>
                <a:cubicBezTo>
                  <a:pt x="4844" y="43897"/>
                  <a:pt x="5029" y="43601"/>
                  <a:pt x="5288" y="43305"/>
                </a:cubicBezTo>
                <a:cubicBezTo>
                  <a:pt x="5546" y="43047"/>
                  <a:pt x="5842" y="42788"/>
                  <a:pt x="6175" y="42566"/>
                </a:cubicBezTo>
                <a:cubicBezTo>
                  <a:pt x="6249" y="42603"/>
                  <a:pt x="6286" y="42677"/>
                  <a:pt x="6323" y="42714"/>
                </a:cubicBezTo>
                <a:cubicBezTo>
                  <a:pt x="6397" y="42751"/>
                  <a:pt x="6471" y="42788"/>
                  <a:pt x="6508" y="42862"/>
                </a:cubicBezTo>
                <a:cubicBezTo>
                  <a:pt x="6434" y="42899"/>
                  <a:pt x="6397" y="42936"/>
                  <a:pt x="6323" y="42973"/>
                </a:cubicBezTo>
                <a:cubicBezTo>
                  <a:pt x="6138" y="43084"/>
                  <a:pt x="5990" y="43231"/>
                  <a:pt x="5842" y="43379"/>
                </a:cubicBezTo>
                <a:cubicBezTo>
                  <a:pt x="5583" y="43675"/>
                  <a:pt x="5398" y="43971"/>
                  <a:pt x="5251" y="44230"/>
                </a:cubicBezTo>
                <a:cubicBezTo>
                  <a:pt x="4992" y="44710"/>
                  <a:pt x="4881" y="44969"/>
                  <a:pt x="4881" y="44969"/>
                </a:cubicBezTo>
                <a:cubicBezTo>
                  <a:pt x="4881" y="44969"/>
                  <a:pt x="5066" y="44747"/>
                  <a:pt x="5398" y="44304"/>
                </a:cubicBezTo>
                <a:cubicBezTo>
                  <a:pt x="5546" y="44119"/>
                  <a:pt x="5768" y="43860"/>
                  <a:pt x="6064" y="43601"/>
                </a:cubicBezTo>
                <a:cubicBezTo>
                  <a:pt x="6286" y="43416"/>
                  <a:pt x="6581" y="43231"/>
                  <a:pt x="6877" y="43157"/>
                </a:cubicBezTo>
                <a:cubicBezTo>
                  <a:pt x="6988" y="43268"/>
                  <a:pt x="7099" y="43342"/>
                  <a:pt x="7210" y="43416"/>
                </a:cubicBezTo>
                <a:cubicBezTo>
                  <a:pt x="7025" y="43527"/>
                  <a:pt x="6877" y="43675"/>
                  <a:pt x="6729" y="43786"/>
                </a:cubicBezTo>
                <a:cubicBezTo>
                  <a:pt x="6471" y="44008"/>
                  <a:pt x="6249" y="44267"/>
                  <a:pt x="6101" y="44451"/>
                </a:cubicBezTo>
                <a:cubicBezTo>
                  <a:pt x="5805" y="44858"/>
                  <a:pt x="5731" y="45117"/>
                  <a:pt x="5731" y="45117"/>
                </a:cubicBezTo>
                <a:cubicBezTo>
                  <a:pt x="5731" y="45117"/>
                  <a:pt x="5879" y="44895"/>
                  <a:pt x="6212" y="44562"/>
                </a:cubicBezTo>
                <a:cubicBezTo>
                  <a:pt x="6397" y="44414"/>
                  <a:pt x="6618" y="44193"/>
                  <a:pt x="6914" y="44045"/>
                </a:cubicBezTo>
                <a:cubicBezTo>
                  <a:pt x="7099" y="43897"/>
                  <a:pt x="7358" y="43749"/>
                  <a:pt x="7617" y="43675"/>
                </a:cubicBezTo>
                <a:cubicBezTo>
                  <a:pt x="7654" y="43712"/>
                  <a:pt x="7728" y="43749"/>
                  <a:pt x="7765" y="43749"/>
                </a:cubicBezTo>
                <a:cubicBezTo>
                  <a:pt x="7949" y="43860"/>
                  <a:pt x="8097" y="43971"/>
                  <a:pt x="8319" y="44045"/>
                </a:cubicBezTo>
                <a:cubicBezTo>
                  <a:pt x="8282" y="44082"/>
                  <a:pt x="8282" y="44082"/>
                  <a:pt x="8245" y="44082"/>
                </a:cubicBezTo>
                <a:cubicBezTo>
                  <a:pt x="8060" y="44156"/>
                  <a:pt x="7875" y="44230"/>
                  <a:pt x="7728" y="44341"/>
                </a:cubicBezTo>
                <a:cubicBezTo>
                  <a:pt x="7395" y="44525"/>
                  <a:pt x="7173" y="44747"/>
                  <a:pt x="6951" y="44895"/>
                </a:cubicBezTo>
                <a:cubicBezTo>
                  <a:pt x="6581" y="45228"/>
                  <a:pt x="6397" y="45450"/>
                  <a:pt x="6397" y="45450"/>
                </a:cubicBezTo>
                <a:cubicBezTo>
                  <a:pt x="6397" y="45450"/>
                  <a:pt x="6618" y="45302"/>
                  <a:pt x="7062" y="45043"/>
                </a:cubicBezTo>
                <a:cubicBezTo>
                  <a:pt x="7247" y="44895"/>
                  <a:pt x="7543" y="44747"/>
                  <a:pt x="7839" y="44636"/>
                </a:cubicBezTo>
                <a:cubicBezTo>
                  <a:pt x="8110" y="44516"/>
                  <a:pt x="8407" y="44395"/>
                  <a:pt x="8727" y="44395"/>
                </a:cubicBezTo>
                <a:cubicBezTo>
                  <a:pt x="8800" y="44395"/>
                  <a:pt x="8873" y="44401"/>
                  <a:pt x="8948" y="44414"/>
                </a:cubicBezTo>
                <a:lnTo>
                  <a:pt x="9096" y="44414"/>
                </a:lnTo>
                <a:cubicBezTo>
                  <a:pt x="9243" y="44488"/>
                  <a:pt x="9243" y="44488"/>
                  <a:pt x="9428" y="44525"/>
                </a:cubicBezTo>
                <a:cubicBezTo>
                  <a:pt x="9576" y="44599"/>
                  <a:pt x="9724" y="44636"/>
                  <a:pt x="9872" y="44673"/>
                </a:cubicBezTo>
                <a:cubicBezTo>
                  <a:pt x="9428" y="44784"/>
                  <a:pt x="9022" y="44932"/>
                  <a:pt x="8726" y="45080"/>
                </a:cubicBezTo>
                <a:cubicBezTo>
                  <a:pt x="8098" y="45359"/>
                  <a:pt x="7832" y="45638"/>
                  <a:pt x="7804" y="45638"/>
                </a:cubicBezTo>
                <a:cubicBezTo>
                  <a:pt x="7803" y="45638"/>
                  <a:pt x="7803" y="45637"/>
                  <a:pt x="7802" y="45637"/>
                </a:cubicBezTo>
                <a:lnTo>
                  <a:pt x="7802" y="45637"/>
                </a:lnTo>
                <a:cubicBezTo>
                  <a:pt x="7803" y="45638"/>
                  <a:pt x="7804" y="45638"/>
                  <a:pt x="7805" y="45638"/>
                </a:cubicBezTo>
                <a:cubicBezTo>
                  <a:pt x="7842" y="45638"/>
                  <a:pt x="8141" y="45401"/>
                  <a:pt x="8763" y="45228"/>
                </a:cubicBezTo>
                <a:cubicBezTo>
                  <a:pt x="9243" y="45080"/>
                  <a:pt x="9909" y="44932"/>
                  <a:pt x="10722" y="44895"/>
                </a:cubicBezTo>
                <a:cubicBezTo>
                  <a:pt x="11610" y="45080"/>
                  <a:pt x="12571" y="45191"/>
                  <a:pt x="13569" y="45228"/>
                </a:cubicBezTo>
                <a:cubicBezTo>
                  <a:pt x="12903" y="45376"/>
                  <a:pt x="12275" y="45450"/>
                  <a:pt x="11794" y="45524"/>
                </a:cubicBezTo>
                <a:cubicBezTo>
                  <a:pt x="10537" y="45708"/>
                  <a:pt x="9835" y="45745"/>
                  <a:pt x="9835" y="45745"/>
                </a:cubicBezTo>
                <a:cubicBezTo>
                  <a:pt x="9835" y="45745"/>
                  <a:pt x="10500" y="45745"/>
                  <a:pt x="11757" y="45672"/>
                </a:cubicBezTo>
                <a:cubicBezTo>
                  <a:pt x="12682" y="45635"/>
                  <a:pt x="13976" y="45524"/>
                  <a:pt x="15454" y="45154"/>
                </a:cubicBezTo>
                <a:cubicBezTo>
                  <a:pt x="15676" y="45154"/>
                  <a:pt x="15898" y="45154"/>
                  <a:pt x="16157" y="45117"/>
                </a:cubicBezTo>
                <a:cubicBezTo>
                  <a:pt x="17932" y="44895"/>
                  <a:pt x="19743" y="44451"/>
                  <a:pt x="21444" y="43823"/>
                </a:cubicBezTo>
                <a:cubicBezTo>
                  <a:pt x="21666" y="43749"/>
                  <a:pt x="21850" y="43675"/>
                  <a:pt x="22072" y="43564"/>
                </a:cubicBezTo>
                <a:cubicBezTo>
                  <a:pt x="23514" y="43010"/>
                  <a:pt x="24771" y="42270"/>
                  <a:pt x="25806" y="41531"/>
                </a:cubicBezTo>
                <a:cubicBezTo>
                  <a:pt x="25806" y="41494"/>
                  <a:pt x="25843" y="41494"/>
                  <a:pt x="25843" y="41494"/>
                </a:cubicBezTo>
                <a:cubicBezTo>
                  <a:pt x="25880" y="41457"/>
                  <a:pt x="25880" y="41457"/>
                  <a:pt x="25880" y="41457"/>
                </a:cubicBezTo>
                <a:cubicBezTo>
                  <a:pt x="25880" y="41420"/>
                  <a:pt x="25917" y="41420"/>
                  <a:pt x="25917" y="41420"/>
                </a:cubicBezTo>
                <a:cubicBezTo>
                  <a:pt x="25917" y="41420"/>
                  <a:pt x="25917" y="41420"/>
                  <a:pt x="25917" y="41383"/>
                </a:cubicBezTo>
                <a:cubicBezTo>
                  <a:pt x="25917" y="41383"/>
                  <a:pt x="25917" y="41346"/>
                  <a:pt x="25917" y="41346"/>
                </a:cubicBezTo>
                <a:cubicBezTo>
                  <a:pt x="25917" y="41346"/>
                  <a:pt x="25917" y="41346"/>
                  <a:pt x="25917" y="41309"/>
                </a:cubicBezTo>
                <a:cubicBezTo>
                  <a:pt x="25880" y="41309"/>
                  <a:pt x="25880" y="41309"/>
                  <a:pt x="25880" y="41272"/>
                </a:cubicBezTo>
                <a:cubicBezTo>
                  <a:pt x="25843" y="41272"/>
                  <a:pt x="25843" y="41235"/>
                  <a:pt x="25806" y="41235"/>
                </a:cubicBezTo>
                <a:lnTo>
                  <a:pt x="25769" y="41235"/>
                </a:lnTo>
                <a:cubicBezTo>
                  <a:pt x="25769" y="41235"/>
                  <a:pt x="25769" y="41235"/>
                  <a:pt x="25732" y="41272"/>
                </a:cubicBezTo>
                <a:cubicBezTo>
                  <a:pt x="25695" y="41272"/>
                  <a:pt x="25695" y="41272"/>
                  <a:pt x="25658" y="41309"/>
                </a:cubicBezTo>
                <a:cubicBezTo>
                  <a:pt x="25437" y="41420"/>
                  <a:pt x="25252" y="41531"/>
                  <a:pt x="25067" y="41642"/>
                </a:cubicBezTo>
                <a:cubicBezTo>
                  <a:pt x="23662" y="42381"/>
                  <a:pt x="22257" y="42899"/>
                  <a:pt x="21259" y="43231"/>
                </a:cubicBezTo>
                <a:cubicBezTo>
                  <a:pt x="19558" y="43712"/>
                  <a:pt x="17784" y="44045"/>
                  <a:pt x="16046" y="44193"/>
                </a:cubicBezTo>
                <a:cubicBezTo>
                  <a:pt x="15486" y="44235"/>
                  <a:pt x="14945" y="44256"/>
                  <a:pt x="14422" y="44256"/>
                </a:cubicBezTo>
                <a:cubicBezTo>
                  <a:pt x="12671" y="44256"/>
                  <a:pt x="11128" y="44020"/>
                  <a:pt x="9761" y="43564"/>
                </a:cubicBezTo>
                <a:cubicBezTo>
                  <a:pt x="9206" y="43342"/>
                  <a:pt x="8726" y="43121"/>
                  <a:pt x="8282" y="42862"/>
                </a:cubicBezTo>
                <a:cubicBezTo>
                  <a:pt x="7765" y="42603"/>
                  <a:pt x="7358" y="42270"/>
                  <a:pt x="6988" y="41937"/>
                </a:cubicBezTo>
                <a:cubicBezTo>
                  <a:pt x="6581" y="41605"/>
                  <a:pt x="6212" y="41272"/>
                  <a:pt x="5879" y="40939"/>
                </a:cubicBezTo>
                <a:cubicBezTo>
                  <a:pt x="5509" y="40533"/>
                  <a:pt x="5140" y="40126"/>
                  <a:pt x="4844" y="39756"/>
                </a:cubicBezTo>
                <a:cubicBezTo>
                  <a:pt x="4696" y="39534"/>
                  <a:pt x="4511" y="39276"/>
                  <a:pt x="4326" y="38980"/>
                </a:cubicBezTo>
                <a:lnTo>
                  <a:pt x="4326" y="38943"/>
                </a:lnTo>
                <a:cubicBezTo>
                  <a:pt x="4252" y="38832"/>
                  <a:pt x="4178" y="38684"/>
                  <a:pt x="4104" y="38573"/>
                </a:cubicBezTo>
                <a:cubicBezTo>
                  <a:pt x="3402" y="37242"/>
                  <a:pt x="3180" y="35874"/>
                  <a:pt x="3032" y="34987"/>
                </a:cubicBezTo>
                <a:cubicBezTo>
                  <a:pt x="2995" y="34802"/>
                  <a:pt x="2995" y="34580"/>
                  <a:pt x="2958" y="34358"/>
                </a:cubicBezTo>
                <a:cubicBezTo>
                  <a:pt x="2921" y="33952"/>
                  <a:pt x="2921" y="33545"/>
                  <a:pt x="2921" y="33138"/>
                </a:cubicBezTo>
                <a:lnTo>
                  <a:pt x="2921" y="33138"/>
                </a:lnTo>
                <a:cubicBezTo>
                  <a:pt x="2958" y="33397"/>
                  <a:pt x="2995" y="33656"/>
                  <a:pt x="3032" y="33915"/>
                </a:cubicBezTo>
                <a:cubicBezTo>
                  <a:pt x="3143" y="34876"/>
                  <a:pt x="3328" y="35837"/>
                  <a:pt x="3624" y="36688"/>
                </a:cubicBezTo>
                <a:cubicBezTo>
                  <a:pt x="3920" y="37575"/>
                  <a:pt x="4326" y="38388"/>
                  <a:pt x="4844" y="39128"/>
                </a:cubicBezTo>
                <a:cubicBezTo>
                  <a:pt x="5324" y="39830"/>
                  <a:pt x="5879" y="40496"/>
                  <a:pt x="6434" y="41050"/>
                </a:cubicBezTo>
                <a:cubicBezTo>
                  <a:pt x="7617" y="42196"/>
                  <a:pt x="8911" y="43010"/>
                  <a:pt x="10279" y="43416"/>
                </a:cubicBezTo>
                <a:cubicBezTo>
                  <a:pt x="10611" y="43527"/>
                  <a:pt x="10944" y="43601"/>
                  <a:pt x="11277" y="43638"/>
                </a:cubicBezTo>
                <a:cubicBezTo>
                  <a:pt x="11610" y="43675"/>
                  <a:pt x="11942" y="43712"/>
                  <a:pt x="12238" y="43749"/>
                </a:cubicBezTo>
                <a:cubicBezTo>
                  <a:pt x="12903" y="43786"/>
                  <a:pt x="13495" y="43823"/>
                  <a:pt x="14050" y="43823"/>
                </a:cubicBezTo>
                <a:cubicBezTo>
                  <a:pt x="16342" y="43823"/>
                  <a:pt x="18116" y="43564"/>
                  <a:pt x="19299" y="43305"/>
                </a:cubicBezTo>
                <a:cubicBezTo>
                  <a:pt x="20445" y="43047"/>
                  <a:pt x="21037" y="42788"/>
                  <a:pt x="21037" y="42788"/>
                </a:cubicBezTo>
                <a:lnTo>
                  <a:pt x="21037" y="42788"/>
                </a:lnTo>
                <a:cubicBezTo>
                  <a:pt x="21037" y="42788"/>
                  <a:pt x="20482" y="43010"/>
                  <a:pt x="19299" y="43231"/>
                </a:cubicBezTo>
                <a:cubicBezTo>
                  <a:pt x="18238" y="43471"/>
                  <a:pt x="16669" y="43679"/>
                  <a:pt x="14651" y="43679"/>
                </a:cubicBezTo>
                <a:cubicBezTo>
                  <a:pt x="14490" y="43679"/>
                  <a:pt x="14327" y="43678"/>
                  <a:pt x="14160" y="43675"/>
                </a:cubicBezTo>
                <a:cubicBezTo>
                  <a:pt x="13606" y="43638"/>
                  <a:pt x="13014" y="43638"/>
                  <a:pt x="12386" y="43564"/>
                </a:cubicBezTo>
                <a:cubicBezTo>
                  <a:pt x="11757" y="43490"/>
                  <a:pt x="11129" y="43416"/>
                  <a:pt x="10463" y="43231"/>
                </a:cubicBezTo>
                <a:cubicBezTo>
                  <a:pt x="9169" y="42862"/>
                  <a:pt x="7875" y="42048"/>
                  <a:pt x="6729" y="40902"/>
                </a:cubicBezTo>
                <a:cubicBezTo>
                  <a:pt x="5620" y="39793"/>
                  <a:pt x="4585" y="38388"/>
                  <a:pt x="3994" y="36651"/>
                </a:cubicBezTo>
                <a:cubicBezTo>
                  <a:pt x="3624" y="35505"/>
                  <a:pt x="3439" y="34248"/>
                  <a:pt x="3328" y="32917"/>
                </a:cubicBezTo>
                <a:lnTo>
                  <a:pt x="3328" y="32917"/>
                </a:lnTo>
                <a:cubicBezTo>
                  <a:pt x="3587" y="34174"/>
                  <a:pt x="3883" y="35394"/>
                  <a:pt x="4289" y="36503"/>
                </a:cubicBezTo>
                <a:cubicBezTo>
                  <a:pt x="4585" y="37242"/>
                  <a:pt x="4955" y="37908"/>
                  <a:pt x="5324" y="38499"/>
                </a:cubicBezTo>
                <a:cubicBezTo>
                  <a:pt x="5731" y="39091"/>
                  <a:pt x="6175" y="39645"/>
                  <a:pt x="6655" y="40126"/>
                </a:cubicBezTo>
                <a:cubicBezTo>
                  <a:pt x="7580" y="41087"/>
                  <a:pt x="8652" y="41790"/>
                  <a:pt x="9724" y="42270"/>
                </a:cubicBezTo>
                <a:cubicBezTo>
                  <a:pt x="10796" y="42714"/>
                  <a:pt x="11831" y="42973"/>
                  <a:pt x="12756" y="43084"/>
                </a:cubicBezTo>
                <a:cubicBezTo>
                  <a:pt x="13365" y="43154"/>
                  <a:pt x="13915" y="43180"/>
                  <a:pt x="14424" y="43180"/>
                </a:cubicBezTo>
                <a:cubicBezTo>
                  <a:pt x="14718" y="43180"/>
                  <a:pt x="14999" y="43171"/>
                  <a:pt x="15270" y="43157"/>
                </a:cubicBezTo>
                <a:cubicBezTo>
                  <a:pt x="16009" y="43121"/>
                  <a:pt x="16601" y="43047"/>
                  <a:pt x="17118" y="43010"/>
                </a:cubicBezTo>
                <a:lnTo>
                  <a:pt x="18634" y="42899"/>
                </a:lnTo>
                <a:lnTo>
                  <a:pt x="17155" y="42973"/>
                </a:lnTo>
                <a:cubicBezTo>
                  <a:pt x="16638" y="43010"/>
                  <a:pt x="16046" y="43047"/>
                  <a:pt x="15344" y="43047"/>
                </a:cubicBezTo>
                <a:cubicBezTo>
                  <a:pt x="15159" y="43056"/>
                  <a:pt x="14969" y="43060"/>
                  <a:pt x="14775" y="43060"/>
                </a:cubicBezTo>
                <a:cubicBezTo>
                  <a:pt x="14191" y="43060"/>
                  <a:pt x="13560" y="43019"/>
                  <a:pt x="12867" y="42936"/>
                </a:cubicBezTo>
                <a:cubicBezTo>
                  <a:pt x="11942" y="42788"/>
                  <a:pt x="10944" y="42566"/>
                  <a:pt x="9909" y="42085"/>
                </a:cubicBezTo>
                <a:cubicBezTo>
                  <a:pt x="8874" y="41642"/>
                  <a:pt x="7839" y="40939"/>
                  <a:pt x="6914" y="39978"/>
                </a:cubicBezTo>
                <a:cubicBezTo>
                  <a:pt x="6471" y="39534"/>
                  <a:pt x="6064" y="38980"/>
                  <a:pt x="5657" y="38388"/>
                </a:cubicBezTo>
                <a:cubicBezTo>
                  <a:pt x="5288" y="37797"/>
                  <a:pt x="4955" y="37131"/>
                  <a:pt x="4696" y="36429"/>
                </a:cubicBezTo>
                <a:cubicBezTo>
                  <a:pt x="4326" y="35468"/>
                  <a:pt x="4067" y="34358"/>
                  <a:pt x="3846" y="33249"/>
                </a:cubicBezTo>
                <a:lnTo>
                  <a:pt x="3846" y="33249"/>
                </a:lnTo>
                <a:cubicBezTo>
                  <a:pt x="4215" y="33730"/>
                  <a:pt x="4585" y="34174"/>
                  <a:pt x="5029" y="34506"/>
                </a:cubicBezTo>
                <a:cubicBezTo>
                  <a:pt x="5879" y="35209"/>
                  <a:pt x="6692" y="35689"/>
                  <a:pt x="7321" y="36133"/>
                </a:cubicBezTo>
                <a:cubicBezTo>
                  <a:pt x="7728" y="36392"/>
                  <a:pt x="8060" y="36651"/>
                  <a:pt x="8282" y="36872"/>
                </a:cubicBezTo>
                <a:cubicBezTo>
                  <a:pt x="8467" y="37168"/>
                  <a:pt x="8652" y="37464"/>
                  <a:pt x="8837" y="37723"/>
                </a:cubicBezTo>
                <a:cubicBezTo>
                  <a:pt x="8578" y="37649"/>
                  <a:pt x="8319" y="37575"/>
                  <a:pt x="8097" y="37464"/>
                </a:cubicBezTo>
                <a:cubicBezTo>
                  <a:pt x="7543" y="37242"/>
                  <a:pt x="7173" y="36946"/>
                  <a:pt x="6840" y="36725"/>
                </a:cubicBezTo>
                <a:cubicBezTo>
                  <a:pt x="6280" y="36289"/>
                  <a:pt x="5877" y="36063"/>
                  <a:pt x="5764" y="36002"/>
                </a:cubicBezTo>
                <a:lnTo>
                  <a:pt x="5764" y="36002"/>
                </a:lnTo>
                <a:cubicBezTo>
                  <a:pt x="5866" y="36072"/>
                  <a:pt x="6188" y="36358"/>
                  <a:pt x="6729" y="36836"/>
                </a:cubicBezTo>
                <a:cubicBezTo>
                  <a:pt x="7025" y="37094"/>
                  <a:pt x="7395" y="37464"/>
                  <a:pt x="7949" y="37723"/>
                </a:cubicBezTo>
                <a:cubicBezTo>
                  <a:pt x="8208" y="37908"/>
                  <a:pt x="8541" y="38019"/>
                  <a:pt x="8837" y="38129"/>
                </a:cubicBezTo>
                <a:cubicBezTo>
                  <a:pt x="8985" y="38166"/>
                  <a:pt x="9096" y="38203"/>
                  <a:pt x="9243" y="38240"/>
                </a:cubicBezTo>
                <a:cubicBezTo>
                  <a:pt x="9539" y="38610"/>
                  <a:pt x="9798" y="38869"/>
                  <a:pt x="10057" y="39091"/>
                </a:cubicBezTo>
                <a:cubicBezTo>
                  <a:pt x="9354" y="38906"/>
                  <a:pt x="8763" y="38721"/>
                  <a:pt x="8356" y="38536"/>
                </a:cubicBezTo>
                <a:cubicBezTo>
                  <a:pt x="7728" y="38277"/>
                  <a:pt x="7432" y="38093"/>
                  <a:pt x="7432" y="38093"/>
                </a:cubicBezTo>
                <a:lnTo>
                  <a:pt x="7432" y="38093"/>
                </a:lnTo>
                <a:cubicBezTo>
                  <a:pt x="7432" y="38093"/>
                  <a:pt x="7691" y="38314"/>
                  <a:pt x="8282" y="38647"/>
                </a:cubicBezTo>
                <a:cubicBezTo>
                  <a:pt x="8837" y="39017"/>
                  <a:pt x="9724" y="39423"/>
                  <a:pt x="10870" y="39756"/>
                </a:cubicBezTo>
                <a:lnTo>
                  <a:pt x="10907" y="39719"/>
                </a:lnTo>
                <a:cubicBezTo>
                  <a:pt x="11129" y="39867"/>
                  <a:pt x="11351" y="40015"/>
                  <a:pt x="11573" y="40126"/>
                </a:cubicBezTo>
                <a:cubicBezTo>
                  <a:pt x="11425" y="40089"/>
                  <a:pt x="11277" y="40089"/>
                  <a:pt x="11129" y="40089"/>
                </a:cubicBezTo>
                <a:cubicBezTo>
                  <a:pt x="10759" y="40015"/>
                  <a:pt x="10389" y="39941"/>
                  <a:pt x="10131" y="39867"/>
                </a:cubicBezTo>
                <a:cubicBezTo>
                  <a:pt x="9539" y="39719"/>
                  <a:pt x="9243" y="39608"/>
                  <a:pt x="9243" y="39608"/>
                </a:cubicBezTo>
                <a:lnTo>
                  <a:pt x="9243" y="39608"/>
                </a:lnTo>
                <a:cubicBezTo>
                  <a:pt x="9243" y="39608"/>
                  <a:pt x="9502" y="39756"/>
                  <a:pt x="10057" y="40015"/>
                </a:cubicBezTo>
                <a:cubicBezTo>
                  <a:pt x="10316" y="40126"/>
                  <a:pt x="10648" y="40274"/>
                  <a:pt x="11055" y="40385"/>
                </a:cubicBezTo>
                <a:cubicBezTo>
                  <a:pt x="11438" y="40449"/>
                  <a:pt x="11849" y="40540"/>
                  <a:pt x="12310" y="40540"/>
                </a:cubicBezTo>
                <a:cubicBezTo>
                  <a:pt x="12384" y="40540"/>
                  <a:pt x="12458" y="40538"/>
                  <a:pt x="12534" y="40533"/>
                </a:cubicBezTo>
                <a:cubicBezTo>
                  <a:pt x="12645" y="40570"/>
                  <a:pt x="12756" y="40570"/>
                  <a:pt x="12867" y="40607"/>
                </a:cubicBezTo>
                <a:cubicBezTo>
                  <a:pt x="13421" y="40754"/>
                  <a:pt x="13828" y="40791"/>
                  <a:pt x="13939" y="40828"/>
                </a:cubicBezTo>
                <a:lnTo>
                  <a:pt x="14013" y="40828"/>
                </a:lnTo>
                <a:cubicBezTo>
                  <a:pt x="14050" y="40828"/>
                  <a:pt x="14124" y="40791"/>
                  <a:pt x="14124" y="40717"/>
                </a:cubicBezTo>
                <a:cubicBezTo>
                  <a:pt x="14124" y="40717"/>
                  <a:pt x="14124" y="40717"/>
                  <a:pt x="14124" y="40680"/>
                </a:cubicBezTo>
                <a:cubicBezTo>
                  <a:pt x="14124" y="40680"/>
                  <a:pt x="14124" y="40643"/>
                  <a:pt x="14124" y="40643"/>
                </a:cubicBezTo>
                <a:cubicBezTo>
                  <a:pt x="14087" y="40607"/>
                  <a:pt x="14087" y="40607"/>
                  <a:pt x="14050" y="40607"/>
                </a:cubicBezTo>
                <a:cubicBezTo>
                  <a:pt x="14050" y="40570"/>
                  <a:pt x="14050" y="40570"/>
                  <a:pt x="14050" y="40570"/>
                </a:cubicBezTo>
                <a:lnTo>
                  <a:pt x="13976" y="40570"/>
                </a:lnTo>
                <a:cubicBezTo>
                  <a:pt x="13865" y="40533"/>
                  <a:pt x="13495" y="40459"/>
                  <a:pt x="12977" y="40237"/>
                </a:cubicBezTo>
                <a:cubicBezTo>
                  <a:pt x="12312" y="40015"/>
                  <a:pt x="11388" y="39534"/>
                  <a:pt x="10500" y="38647"/>
                </a:cubicBezTo>
                <a:cubicBezTo>
                  <a:pt x="9909" y="38056"/>
                  <a:pt x="8874" y="36762"/>
                  <a:pt x="8504" y="34839"/>
                </a:cubicBezTo>
                <a:cubicBezTo>
                  <a:pt x="8430" y="34432"/>
                  <a:pt x="8393" y="34026"/>
                  <a:pt x="8356" y="33619"/>
                </a:cubicBezTo>
                <a:cubicBezTo>
                  <a:pt x="8356" y="33471"/>
                  <a:pt x="8356" y="33360"/>
                  <a:pt x="8393" y="33212"/>
                </a:cubicBezTo>
                <a:cubicBezTo>
                  <a:pt x="8393" y="32954"/>
                  <a:pt x="8430" y="32695"/>
                  <a:pt x="8504" y="32473"/>
                </a:cubicBezTo>
                <a:lnTo>
                  <a:pt x="8504" y="32399"/>
                </a:lnTo>
                <a:cubicBezTo>
                  <a:pt x="8726" y="31660"/>
                  <a:pt x="9206" y="30883"/>
                  <a:pt x="9909" y="30218"/>
                </a:cubicBezTo>
                <a:cubicBezTo>
                  <a:pt x="10537" y="29589"/>
                  <a:pt x="11314" y="29072"/>
                  <a:pt x="12127" y="28702"/>
                </a:cubicBezTo>
                <a:cubicBezTo>
                  <a:pt x="12977" y="28332"/>
                  <a:pt x="13791" y="28147"/>
                  <a:pt x="14530" y="28147"/>
                </a:cubicBezTo>
                <a:cubicBezTo>
                  <a:pt x="15381" y="28184"/>
                  <a:pt x="16083" y="28406"/>
                  <a:pt x="16638" y="28739"/>
                </a:cubicBezTo>
                <a:cubicBezTo>
                  <a:pt x="17192" y="29072"/>
                  <a:pt x="17599" y="29589"/>
                  <a:pt x="17747" y="30144"/>
                </a:cubicBezTo>
                <a:cubicBezTo>
                  <a:pt x="17784" y="30329"/>
                  <a:pt x="17821" y="30514"/>
                  <a:pt x="17821" y="30698"/>
                </a:cubicBezTo>
                <a:cubicBezTo>
                  <a:pt x="17858" y="31253"/>
                  <a:pt x="17710" y="31807"/>
                  <a:pt x="17414" y="32140"/>
                </a:cubicBezTo>
                <a:cubicBezTo>
                  <a:pt x="17303" y="32288"/>
                  <a:pt x="17118" y="32362"/>
                  <a:pt x="16970" y="32399"/>
                </a:cubicBezTo>
                <a:cubicBezTo>
                  <a:pt x="16711" y="32399"/>
                  <a:pt x="16490" y="32362"/>
                  <a:pt x="16305" y="32288"/>
                </a:cubicBezTo>
                <a:cubicBezTo>
                  <a:pt x="16268" y="32251"/>
                  <a:pt x="16231" y="32251"/>
                  <a:pt x="16194" y="32214"/>
                </a:cubicBezTo>
                <a:cubicBezTo>
                  <a:pt x="15824" y="32029"/>
                  <a:pt x="15750" y="31660"/>
                  <a:pt x="15750" y="31438"/>
                </a:cubicBezTo>
                <a:cubicBezTo>
                  <a:pt x="15713" y="31179"/>
                  <a:pt x="15787" y="30920"/>
                  <a:pt x="15898" y="30698"/>
                </a:cubicBezTo>
                <a:cubicBezTo>
                  <a:pt x="15935" y="30624"/>
                  <a:pt x="15935" y="30550"/>
                  <a:pt x="15861" y="30514"/>
                </a:cubicBezTo>
                <a:cubicBezTo>
                  <a:pt x="15850" y="30503"/>
                  <a:pt x="15836" y="30498"/>
                  <a:pt x="15821" y="30498"/>
                </a:cubicBezTo>
                <a:cubicBezTo>
                  <a:pt x="15784" y="30498"/>
                  <a:pt x="15739" y="30524"/>
                  <a:pt x="15713" y="30550"/>
                </a:cubicBezTo>
                <a:cubicBezTo>
                  <a:pt x="15676" y="30587"/>
                  <a:pt x="15602" y="30698"/>
                  <a:pt x="15528" y="30809"/>
                </a:cubicBezTo>
                <a:cubicBezTo>
                  <a:pt x="15307" y="30809"/>
                  <a:pt x="15122" y="30846"/>
                  <a:pt x="14937" y="30920"/>
                </a:cubicBezTo>
                <a:cubicBezTo>
                  <a:pt x="14752" y="31031"/>
                  <a:pt x="14604" y="31142"/>
                  <a:pt x="14493" y="31290"/>
                </a:cubicBezTo>
                <a:cubicBezTo>
                  <a:pt x="14234" y="31549"/>
                  <a:pt x="14050" y="31844"/>
                  <a:pt x="13902" y="32177"/>
                </a:cubicBezTo>
                <a:cubicBezTo>
                  <a:pt x="13643" y="32769"/>
                  <a:pt x="13532" y="33397"/>
                  <a:pt x="13458" y="33989"/>
                </a:cubicBezTo>
                <a:cubicBezTo>
                  <a:pt x="13421" y="34248"/>
                  <a:pt x="13458" y="34543"/>
                  <a:pt x="13495" y="34839"/>
                </a:cubicBezTo>
                <a:cubicBezTo>
                  <a:pt x="13532" y="35098"/>
                  <a:pt x="13606" y="35357"/>
                  <a:pt x="13680" y="35578"/>
                </a:cubicBezTo>
                <a:cubicBezTo>
                  <a:pt x="13791" y="36059"/>
                  <a:pt x="14013" y="36466"/>
                  <a:pt x="14197" y="36836"/>
                </a:cubicBezTo>
                <a:cubicBezTo>
                  <a:pt x="14641" y="37538"/>
                  <a:pt x="15122" y="37945"/>
                  <a:pt x="15491" y="38129"/>
                </a:cubicBezTo>
                <a:cubicBezTo>
                  <a:pt x="15861" y="38351"/>
                  <a:pt x="16120" y="38388"/>
                  <a:pt x="16120" y="38388"/>
                </a:cubicBezTo>
                <a:cubicBezTo>
                  <a:pt x="16120" y="38388"/>
                  <a:pt x="15898" y="38351"/>
                  <a:pt x="15528" y="38129"/>
                </a:cubicBezTo>
                <a:cubicBezTo>
                  <a:pt x="15196" y="37908"/>
                  <a:pt x="14752" y="37464"/>
                  <a:pt x="14382" y="36762"/>
                </a:cubicBezTo>
                <a:cubicBezTo>
                  <a:pt x="14197" y="36429"/>
                  <a:pt x="14013" y="36022"/>
                  <a:pt x="13902" y="35578"/>
                </a:cubicBezTo>
                <a:cubicBezTo>
                  <a:pt x="13791" y="35098"/>
                  <a:pt x="13680" y="34580"/>
                  <a:pt x="13754" y="34063"/>
                </a:cubicBezTo>
                <a:cubicBezTo>
                  <a:pt x="13828" y="33508"/>
                  <a:pt x="13976" y="32917"/>
                  <a:pt x="14234" y="32362"/>
                </a:cubicBezTo>
                <a:cubicBezTo>
                  <a:pt x="14382" y="32066"/>
                  <a:pt x="14530" y="31807"/>
                  <a:pt x="14752" y="31586"/>
                </a:cubicBezTo>
                <a:cubicBezTo>
                  <a:pt x="14900" y="31438"/>
                  <a:pt x="15085" y="31327"/>
                  <a:pt x="15270" y="31290"/>
                </a:cubicBezTo>
                <a:lnTo>
                  <a:pt x="15270" y="31290"/>
                </a:lnTo>
                <a:cubicBezTo>
                  <a:pt x="15196" y="31475"/>
                  <a:pt x="15159" y="31734"/>
                  <a:pt x="15159" y="31955"/>
                </a:cubicBezTo>
                <a:cubicBezTo>
                  <a:pt x="14863" y="32325"/>
                  <a:pt x="14641" y="32769"/>
                  <a:pt x="14530" y="33175"/>
                </a:cubicBezTo>
                <a:cubicBezTo>
                  <a:pt x="14382" y="33656"/>
                  <a:pt x="14308" y="34137"/>
                  <a:pt x="14308" y="34617"/>
                </a:cubicBezTo>
                <a:cubicBezTo>
                  <a:pt x="14345" y="35542"/>
                  <a:pt x="14641" y="36429"/>
                  <a:pt x="15122" y="37131"/>
                </a:cubicBezTo>
                <a:cubicBezTo>
                  <a:pt x="15639" y="37760"/>
                  <a:pt x="16305" y="38203"/>
                  <a:pt x="16933" y="38499"/>
                </a:cubicBezTo>
                <a:cubicBezTo>
                  <a:pt x="17562" y="38795"/>
                  <a:pt x="18153" y="38980"/>
                  <a:pt x="18708" y="39091"/>
                </a:cubicBezTo>
                <a:cubicBezTo>
                  <a:pt x="19356" y="39216"/>
                  <a:pt x="19922" y="39259"/>
                  <a:pt x="20398" y="39259"/>
                </a:cubicBezTo>
                <a:cubicBezTo>
                  <a:pt x="20763" y="39259"/>
                  <a:pt x="21076" y="39234"/>
                  <a:pt x="21333" y="39202"/>
                </a:cubicBezTo>
                <a:cubicBezTo>
                  <a:pt x="21924" y="39128"/>
                  <a:pt x="22220" y="39017"/>
                  <a:pt x="22220" y="39017"/>
                </a:cubicBezTo>
                <a:lnTo>
                  <a:pt x="22220" y="39017"/>
                </a:lnTo>
                <a:cubicBezTo>
                  <a:pt x="22220" y="39017"/>
                  <a:pt x="21924" y="39091"/>
                  <a:pt x="21333" y="39128"/>
                </a:cubicBezTo>
                <a:cubicBezTo>
                  <a:pt x="21140" y="39153"/>
                  <a:pt x="20906" y="39170"/>
                  <a:pt x="20638" y="39170"/>
                </a:cubicBezTo>
                <a:cubicBezTo>
                  <a:pt x="20138" y="39170"/>
                  <a:pt x="19517" y="39111"/>
                  <a:pt x="18819" y="38943"/>
                </a:cubicBezTo>
                <a:cubicBezTo>
                  <a:pt x="18264" y="38832"/>
                  <a:pt x="17673" y="38647"/>
                  <a:pt x="17081" y="38314"/>
                </a:cubicBezTo>
                <a:cubicBezTo>
                  <a:pt x="16490" y="38019"/>
                  <a:pt x="15861" y="37575"/>
                  <a:pt x="15417" y="36983"/>
                </a:cubicBezTo>
                <a:cubicBezTo>
                  <a:pt x="14937" y="36355"/>
                  <a:pt x="14715" y="35542"/>
                  <a:pt x="14715" y="34654"/>
                </a:cubicBezTo>
                <a:cubicBezTo>
                  <a:pt x="14715" y="34211"/>
                  <a:pt x="14752" y="33767"/>
                  <a:pt x="14900" y="33323"/>
                </a:cubicBezTo>
                <a:cubicBezTo>
                  <a:pt x="15011" y="33028"/>
                  <a:pt x="15122" y="32769"/>
                  <a:pt x="15307" y="32510"/>
                </a:cubicBezTo>
                <a:cubicBezTo>
                  <a:pt x="15381" y="32621"/>
                  <a:pt x="15454" y="32732"/>
                  <a:pt x="15528" y="32843"/>
                </a:cubicBezTo>
                <a:cubicBezTo>
                  <a:pt x="15491" y="32917"/>
                  <a:pt x="15454" y="33028"/>
                  <a:pt x="15417" y="33101"/>
                </a:cubicBezTo>
                <a:cubicBezTo>
                  <a:pt x="15307" y="33360"/>
                  <a:pt x="15270" y="33730"/>
                  <a:pt x="15270" y="34063"/>
                </a:cubicBezTo>
                <a:cubicBezTo>
                  <a:pt x="15270" y="34285"/>
                  <a:pt x="15270" y="34469"/>
                  <a:pt x="15270" y="34654"/>
                </a:cubicBezTo>
                <a:lnTo>
                  <a:pt x="15307" y="34765"/>
                </a:lnTo>
                <a:cubicBezTo>
                  <a:pt x="15344" y="35357"/>
                  <a:pt x="15639" y="36022"/>
                  <a:pt x="16120" y="36540"/>
                </a:cubicBezTo>
                <a:cubicBezTo>
                  <a:pt x="17081" y="37575"/>
                  <a:pt x="18708" y="38240"/>
                  <a:pt x="20630" y="38351"/>
                </a:cubicBezTo>
                <a:cubicBezTo>
                  <a:pt x="20783" y="38357"/>
                  <a:pt x="20936" y="38360"/>
                  <a:pt x="21089" y="38360"/>
                </a:cubicBezTo>
                <a:cubicBezTo>
                  <a:pt x="21906" y="38360"/>
                  <a:pt x="22736" y="38273"/>
                  <a:pt x="23514" y="38056"/>
                </a:cubicBezTo>
                <a:cubicBezTo>
                  <a:pt x="24143" y="37871"/>
                  <a:pt x="24771" y="37612"/>
                  <a:pt x="25326" y="37316"/>
                </a:cubicBezTo>
                <a:cubicBezTo>
                  <a:pt x="25363" y="37279"/>
                  <a:pt x="25363" y="37279"/>
                  <a:pt x="25363" y="37279"/>
                </a:cubicBezTo>
                <a:lnTo>
                  <a:pt x="25400" y="37279"/>
                </a:lnTo>
                <a:cubicBezTo>
                  <a:pt x="25732" y="37094"/>
                  <a:pt x="26028" y="36872"/>
                  <a:pt x="26324" y="36614"/>
                </a:cubicBezTo>
                <a:cubicBezTo>
                  <a:pt x="26546" y="36429"/>
                  <a:pt x="26768" y="36244"/>
                  <a:pt x="26915" y="36059"/>
                </a:cubicBezTo>
                <a:cubicBezTo>
                  <a:pt x="27063" y="35911"/>
                  <a:pt x="27174" y="35800"/>
                  <a:pt x="27248" y="35652"/>
                </a:cubicBezTo>
                <a:lnTo>
                  <a:pt x="27285" y="35652"/>
                </a:lnTo>
                <a:cubicBezTo>
                  <a:pt x="27285" y="35615"/>
                  <a:pt x="27322" y="35578"/>
                  <a:pt x="27359" y="35542"/>
                </a:cubicBezTo>
                <a:lnTo>
                  <a:pt x="27433" y="35431"/>
                </a:lnTo>
                <a:cubicBezTo>
                  <a:pt x="27729" y="35024"/>
                  <a:pt x="27988" y="34580"/>
                  <a:pt x="28246" y="34137"/>
                </a:cubicBezTo>
                <a:cubicBezTo>
                  <a:pt x="28727" y="33286"/>
                  <a:pt x="29097" y="32399"/>
                  <a:pt x="29355" y="31512"/>
                </a:cubicBezTo>
                <a:cubicBezTo>
                  <a:pt x="29540" y="30994"/>
                  <a:pt x="29651" y="30477"/>
                  <a:pt x="29762" y="29922"/>
                </a:cubicBezTo>
                <a:cubicBezTo>
                  <a:pt x="29910" y="29035"/>
                  <a:pt x="29947" y="28147"/>
                  <a:pt x="29910" y="27334"/>
                </a:cubicBezTo>
                <a:cubicBezTo>
                  <a:pt x="29873" y="27223"/>
                  <a:pt x="29873" y="27112"/>
                  <a:pt x="29873" y="27001"/>
                </a:cubicBezTo>
                <a:cubicBezTo>
                  <a:pt x="29947" y="26853"/>
                  <a:pt x="30058" y="26669"/>
                  <a:pt x="30132" y="26521"/>
                </a:cubicBezTo>
                <a:cubicBezTo>
                  <a:pt x="30317" y="27260"/>
                  <a:pt x="30428" y="28036"/>
                  <a:pt x="30428" y="28776"/>
                </a:cubicBezTo>
                <a:cubicBezTo>
                  <a:pt x="30465" y="29811"/>
                  <a:pt x="30354" y="30772"/>
                  <a:pt x="30132" y="31697"/>
                </a:cubicBezTo>
                <a:cubicBezTo>
                  <a:pt x="29688" y="33471"/>
                  <a:pt x="28875" y="34913"/>
                  <a:pt x="28061" y="35911"/>
                </a:cubicBezTo>
                <a:cubicBezTo>
                  <a:pt x="27211" y="36946"/>
                  <a:pt x="26361" y="37538"/>
                  <a:pt x="25769" y="37871"/>
                </a:cubicBezTo>
                <a:cubicBezTo>
                  <a:pt x="25178" y="38240"/>
                  <a:pt x="24808" y="38351"/>
                  <a:pt x="24808" y="38351"/>
                </a:cubicBezTo>
                <a:cubicBezTo>
                  <a:pt x="24808" y="38351"/>
                  <a:pt x="25178" y="38240"/>
                  <a:pt x="25769" y="37945"/>
                </a:cubicBezTo>
                <a:cubicBezTo>
                  <a:pt x="26398" y="37612"/>
                  <a:pt x="27248" y="37057"/>
                  <a:pt x="28135" y="36059"/>
                </a:cubicBezTo>
                <a:cubicBezTo>
                  <a:pt x="29023" y="35098"/>
                  <a:pt x="29873" y="33656"/>
                  <a:pt x="30391" y="31844"/>
                </a:cubicBezTo>
                <a:cubicBezTo>
                  <a:pt x="30649" y="30920"/>
                  <a:pt x="30834" y="29885"/>
                  <a:pt x="30834" y="28813"/>
                </a:cubicBezTo>
                <a:cubicBezTo>
                  <a:pt x="30834" y="27852"/>
                  <a:pt x="30686" y="26816"/>
                  <a:pt x="30391" y="25818"/>
                </a:cubicBezTo>
                <a:cubicBezTo>
                  <a:pt x="30502" y="25449"/>
                  <a:pt x="30575" y="25079"/>
                  <a:pt x="30649" y="24672"/>
                </a:cubicBezTo>
                <a:cubicBezTo>
                  <a:pt x="30686" y="24487"/>
                  <a:pt x="30723" y="24339"/>
                  <a:pt x="30723" y="24155"/>
                </a:cubicBezTo>
                <a:cubicBezTo>
                  <a:pt x="30834" y="23267"/>
                  <a:pt x="30834" y="22306"/>
                  <a:pt x="30686" y="21308"/>
                </a:cubicBezTo>
                <a:cubicBezTo>
                  <a:pt x="30465" y="19459"/>
                  <a:pt x="29873" y="17685"/>
                  <a:pt x="28912" y="16021"/>
                </a:cubicBezTo>
                <a:cubicBezTo>
                  <a:pt x="28283" y="14912"/>
                  <a:pt x="27544" y="13914"/>
                  <a:pt x="26657" y="13026"/>
                </a:cubicBezTo>
                <a:cubicBezTo>
                  <a:pt x="26546" y="12915"/>
                  <a:pt x="26435" y="12805"/>
                  <a:pt x="26361" y="12731"/>
                </a:cubicBezTo>
                <a:cubicBezTo>
                  <a:pt x="26102" y="12472"/>
                  <a:pt x="25880" y="12287"/>
                  <a:pt x="25769" y="12213"/>
                </a:cubicBezTo>
                <a:cubicBezTo>
                  <a:pt x="25769" y="12176"/>
                  <a:pt x="25732" y="12139"/>
                  <a:pt x="25695" y="12139"/>
                </a:cubicBezTo>
                <a:lnTo>
                  <a:pt x="25695" y="12102"/>
                </a:lnTo>
                <a:lnTo>
                  <a:pt x="25621" y="12102"/>
                </a:lnTo>
                <a:cubicBezTo>
                  <a:pt x="25621" y="12065"/>
                  <a:pt x="25584" y="12065"/>
                  <a:pt x="25584" y="12065"/>
                </a:cubicBezTo>
                <a:cubicBezTo>
                  <a:pt x="25547" y="12065"/>
                  <a:pt x="25547" y="12102"/>
                  <a:pt x="25547" y="12102"/>
                </a:cubicBezTo>
                <a:cubicBezTo>
                  <a:pt x="25511" y="12102"/>
                  <a:pt x="25474" y="12139"/>
                  <a:pt x="25474" y="12139"/>
                </a:cubicBezTo>
                <a:cubicBezTo>
                  <a:pt x="25474" y="12176"/>
                  <a:pt x="25474" y="12176"/>
                  <a:pt x="25474" y="12176"/>
                </a:cubicBezTo>
                <a:cubicBezTo>
                  <a:pt x="25474" y="12176"/>
                  <a:pt x="25474" y="12213"/>
                  <a:pt x="25474" y="12213"/>
                </a:cubicBezTo>
                <a:cubicBezTo>
                  <a:pt x="25474" y="12213"/>
                  <a:pt x="25474" y="12213"/>
                  <a:pt x="25474" y="12250"/>
                </a:cubicBezTo>
                <a:cubicBezTo>
                  <a:pt x="25474" y="12250"/>
                  <a:pt x="25474" y="12287"/>
                  <a:pt x="25511" y="12287"/>
                </a:cubicBezTo>
                <a:cubicBezTo>
                  <a:pt x="25511" y="12287"/>
                  <a:pt x="25511" y="12324"/>
                  <a:pt x="25547" y="12324"/>
                </a:cubicBezTo>
                <a:cubicBezTo>
                  <a:pt x="25584" y="12398"/>
                  <a:pt x="25695" y="12509"/>
                  <a:pt x="25843" y="12657"/>
                </a:cubicBezTo>
                <a:cubicBezTo>
                  <a:pt x="25991" y="12805"/>
                  <a:pt x="26176" y="13026"/>
                  <a:pt x="26398" y="13285"/>
                </a:cubicBezTo>
                <a:cubicBezTo>
                  <a:pt x="27137" y="14209"/>
                  <a:pt x="27803" y="15245"/>
                  <a:pt x="28357" y="16317"/>
                </a:cubicBezTo>
                <a:cubicBezTo>
                  <a:pt x="29134" y="17980"/>
                  <a:pt x="29614" y="19681"/>
                  <a:pt x="29799" y="21419"/>
                </a:cubicBezTo>
                <a:cubicBezTo>
                  <a:pt x="29873" y="22491"/>
                  <a:pt x="29836" y="23526"/>
                  <a:pt x="29651" y="24487"/>
                </a:cubicBezTo>
                <a:cubicBezTo>
                  <a:pt x="29577" y="24857"/>
                  <a:pt x="29503" y="25264"/>
                  <a:pt x="29355" y="25596"/>
                </a:cubicBezTo>
                <a:cubicBezTo>
                  <a:pt x="29318" y="25781"/>
                  <a:pt x="29245" y="25966"/>
                  <a:pt x="29134" y="26151"/>
                </a:cubicBezTo>
                <a:cubicBezTo>
                  <a:pt x="28986" y="26484"/>
                  <a:pt x="28801" y="26816"/>
                  <a:pt x="28579" y="27112"/>
                </a:cubicBezTo>
                <a:cubicBezTo>
                  <a:pt x="28542" y="27186"/>
                  <a:pt x="28468" y="27297"/>
                  <a:pt x="28394" y="27371"/>
                </a:cubicBezTo>
                <a:cubicBezTo>
                  <a:pt x="28061" y="27741"/>
                  <a:pt x="27581" y="28110"/>
                  <a:pt x="27137" y="28406"/>
                </a:cubicBezTo>
                <a:cubicBezTo>
                  <a:pt x="26694" y="28739"/>
                  <a:pt x="26213" y="28998"/>
                  <a:pt x="25769" y="29220"/>
                </a:cubicBezTo>
                <a:cubicBezTo>
                  <a:pt x="25141" y="29478"/>
                  <a:pt x="24512" y="29589"/>
                  <a:pt x="23884" y="29626"/>
                </a:cubicBezTo>
                <a:cubicBezTo>
                  <a:pt x="24438" y="29515"/>
                  <a:pt x="24993" y="29330"/>
                  <a:pt x="25437" y="29146"/>
                </a:cubicBezTo>
                <a:cubicBezTo>
                  <a:pt x="26435" y="28776"/>
                  <a:pt x="27174" y="28258"/>
                  <a:pt x="27729" y="27778"/>
                </a:cubicBezTo>
                <a:cubicBezTo>
                  <a:pt x="28246" y="27260"/>
                  <a:pt x="28542" y="26742"/>
                  <a:pt x="28690" y="26410"/>
                </a:cubicBezTo>
                <a:cubicBezTo>
                  <a:pt x="28837" y="26042"/>
                  <a:pt x="28874" y="25821"/>
                  <a:pt x="28875" y="25818"/>
                </a:cubicBezTo>
                <a:lnTo>
                  <a:pt x="28875" y="25818"/>
                </a:lnTo>
                <a:cubicBezTo>
                  <a:pt x="28874" y="25821"/>
                  <a:pt x="28837" y="26042"/>
                  <a:pt x="28653" y="26373"/>
                </a:cubicBezTo>
                <a:cubicBezTo>
                  <a:pt x="28505" y="26706"/>
                  <a:pt x="28209" y="27186"/>
                  <a:pt x="27655" y="27630"/>
                </a:cubicBezTo>
                <a:cubicBezTo>
                  <a:pt x="27100" y="28073"/>
                  <a:pt x="26324" y="28517"/>
                  <a:pt x="25363" y="28850"/>
                </a:cubicBezTo>
                <a:cubicBezTo>
                  <a:pt x="24882" y="29035"/>
                  <a:pt x="24364" y="29183"/>
                  <a:pt x="23810" y="29257"/>
                </a:cubicBezTo>
                <a:cubicBezTo>
                  <a:pt x="23428" y="29328"/>
                  <a:pt x="23046" y="29369"/>
                  <a:pt x="22654" y="29369"/>
                </a:cubicBezTo>
                <a:cubicBezTo>
                  <a:pt x="22439" y="29369"/>
                  <a:pt x="22221" y="29357"/>
                  <a:pt x="21998" y="29330"/>
                </a:cubicBezTo>
                <a:cubicBezTo>
                  <a:pt x="21776" y="29257"/>
                  <a:pt x="21518" y="29146"/>
                  <a:pt x="21296" y="29035"/>
                </a:cubicBezTo>
                <a:lnTo>
                  <a:pt x="21296" y="29035"/>
                </a:lnTo>
                <a:cubicBezTo>
                  <a:pt x="21481" y="29072"/>
                  <a:pt x="21666" y="29072"/>
                  <a:pt x="21850" y="29072"/>
                </a:cubicBezTo>
                <a:cubicBezTo>
                  <a:pt x="22442" y="29072"/>
                  <a:pt x="23033" y="29035"/>
                  <a:pt x="23551" y="28924"/>
                </a:cubicBezTo>
                <a:cubicBezTo>
                  <a:pt x="24586" y="28665"/>
                  <a:pt x="25400" y="28295"/>
                  <a:pt x="26028" y="27889"/>
                </a:cubicBezTo>
                <a:cubicBezTo>
                  <a:pt x="26657" y="27482"/>
                  <a:pt x="27063" y="27038"/>
                  <a:pt x="27285" y="26742"/>
                </a:cubicBezTo>
                <a:cubicBezTo>
                  <a:pt x="27544" y="26447"/>
                  <a:pt x="27618" y="26262"/>
                  <a:pt x="27618" y="26262"/>
                </a:cubicBezTo>
                <a:lnTo>
                  <a:pt x="27618" y="26262"/>
                </a:lnTo>
                <a:cubicBezTo>
                  <a:pt x="27618" y="26262"/>
                  <a:pt x="27507" y="26410"/>
                  <a:pt x="27285" y="26706"/>
                </a:cubicBezTo>
                <a:cubicBezTo>
                  <a:pt x="27026" y="26964"/>
                  <a:pt x="26583" y="27371"/>
                  <a:pt x="25991" y="27741"/>
                </a:cubicBezTo>
                <a:cubicBezTo>
                  <a:pt x="25363" y="28073"/>
                  <a:pt x="24512" y="28443"/>
                  <a:pt x="23514" y="28591"/>
                </a:cubicBezTo>
                <a:cubicBezTo>
                  <a:pt x="23126" y="28674"/>
                  <a:pt x="22738" y="28716"/>
                  <a:pt x="22318" y="28716"/>
                </a:cubicBezTo>
                <a:cubicBezTo>
                  <a:pt x="22179" y="28716"/>
                  <a:pt x="22035" y="28711"/>
                  <a:pt x="21887" y="28702"/>
                </a:cubicBezTo>
                <a:cubicBezTo>
                  <a:pt x="21333" y="28665"/>
                  <a:pt x="20704" y="28554"/>
                  <a:pt x="20150" y="28295"/>
                </a:cubicBezTo>
                <a:lnTo>
                  <a:pt x="20113" y="28369"/>
                </a:lnTo>
                <a:cubicBezTo>
                  <a:pt x="20002" y="28295"/>
                  <a:pt x="19891" y="28258"/>
                  <a:pt x="19780" y="28184"/>
                </a:cubicBezTo>
                <a:lnTo>
                  <a:pt x="19669" y="28110"/>
                </a:lnTo>
                <a:cubicBezTo>
                  <a:pt x="19595" y="28073"/>
                  <a:pt x="19558" y="28036"/>
                  <a:pt x="19484" y="28000"/>
                </a:cubicBezTo>
                <a:lnTo>
                  <a:pt x="19484" y="28000"/>
                </a:lnTo>
                <a:cubicBezTo>
                  <a:pt x="19780" y="28036"/>
                  <a:pt x="20076" y="28073"/>
                  <a:pt x="20372" y="28110"/>
                </a:cubicBezTo>
                <a:cubicBezTo>
                  <a:pt x="20704" y="28129"/>
                  <a:pt x="21019" y="28138"/>
                  <a:pt x="21319" y="28138"/>
                </a:cubicBezTo>
                <a:cubicBezTo>
                  <a:pt x="21619" y="28138"/>
                  <a:pt x="21906" y="28129"/>
                  <a:pt x="22183" y="28110"/>
                </a:cubicBezTo>
                <a:cubicBezTo>
                  <a:pt x="23329" y="28000"/>
                  <a:pt x="24290" y="27741"/>
                  <a:pt x="25030" y="27371"/>
                </a:cubicBezTo>
                <a:cubicBezTo>
                  <a:pt x="25732" y="27001"/>
                  <a:pt x="26213" y="26558"/>
                  <a:pt x="26435" y="26225"/>
                </a:cubicBezTo>
                <a:cubicBezTo>
                  <a:pt x="26657" y="25892"/>
                  <a:pt x="26731" y="25707"/>
                  <a:pt x="26731" y="25670"/>
                </a:cubicBezTo>
                <a:lnTo>
                  <a:pt x="26731" y="25670"/>
                </a:lnTo>
                <a:cubicBezTo>
                  <a:pt x="26731" y="25670"/>
                  <a:pt x="26657" y="25892"/>
                  <a:pt x="26398" y="26188"/>
                </a:cubicBezTo>
                <a:cubicBezTo>
                  <a:pt x="26176" y="26484"/>
                  <a:pt x="25695" y="26927"/>
                  <a:pt x="24993" y="27223"/>
                </a:cubicBezTo>
                <a:cubicBezTo>
                  <a:pt x="24290" y="27556"/>
                  <a:pt x="23329" y="27778"/>
                  <a:pt x="22220" y="27815"/>
                </a:cubicBezTo>
                <a:cubicBezTo>
                  <a:pt x="21666" y="27815"/>
                  <a:pt x="21074" y="27815"/>
                  <a:pt x="20446" y="27741"/>
                </a:cubicBezTo>
                <a:cubicBezTo>
                  <a:pt x="19928" y="27667"/>
                  <a:pt x="19373" y="27556"/>
                  <a:pt x="18856" y="27371"/>
                </a:cubicBezTo>
                <a:cubicBezTo>
                  <a:pt x="18819" y="27297"/>
                  <a:pt x="18782" y="27260"/>
                  <a:pt x="18745" y="27223"/>
                </a:cubicBezTo>
                <a:cubicBezTo>
                  <a:pt x="18671" y="27149"/>
                  <a:pt x="18634" y="27075"/>
                  <a:pt x="18560" y="26964"/>
                </a:cubicBezTo>
                <a:cubicBezTo>
                  <a:pt x="18560" y="26927"/>
                  <a:pt x="18523" y="26890"/>
                  <a:pt x="18523" y="26853"/>
                </a:cubicBezTo>
                <a:lnTo>
                  <a:pt x="18523" y="26853"/>
                </a:lnTo>
                <a:cubicBezTo>
                  <a:pt x="18782" y="27001"/>
                  <a:pt x="19041" y="27112"/>
                  <a:pt x="19299" y="27149"/>
                </a:cubicBezTo>
                <a:cubicBezTo>
                  <a:pt x="19718" y="27248"/>
                  <a:pt x="20121" y="27281"/>
                  <a:pt x="20507" y="27281"/>
                </a:cubicBezTo>
                <a:cubicBezTo>
                  <a:pt x="20700" y="27281"/>
                  <a:pt x="20889" y="27272"/>
                  <a:pt x="21074" y="27260"/>
                </a:cubicBezTo>
                <a:cubicBezTo>
                  <a:pt x="22183" y="27149"/>
                  <a:pt x="23070" y="26853"/>
                  <a:pt x="23773" y="26558"/>
                </a:cubicBezTo>
                <a:cubicBezTo>
                  <a:pt x="24512" y="26262"/>
                  <a:pt x="25030" y="25966"/>
                  <a:pt x="25326" y="25707"/>
                </a:cubicBezTo>
                <a:cubicBezTo>
                  <a:pt x="25658" y="25486"/>
                  <a:pt x="25806" y="25301"/>
                  <a:pt x="25806" y="25301"/>
                </a:cubicBezTo>
                <a:lnTo>
                  <a:pt x="25806" y="25301"/>
                </a:lnTo>
                <a:cubicBezTo>
                  <a:pt x="25806" y="25301"/>
                  <a:pt x="25658" y="25449"/>
                  <a:pt x="25326" y="25670"/>
                </a:cubicBezTo>
                <a:cubicBezTo>
                  <a:pt x="24993" y="25892"/>
                  <a:pt x="24475" y="26151"/>
                  <a:pt x="23773" y="26410"/>
                </a:cubicBezTo>
                <a:cubicBezTo>
                  <a:pt x="23070" y="26669"/>
                  <a:pt x="22146" y="26890"/>
                  <a:pt x="21111" y="26927"/>
                </a:cubicBezTo>
                <a:cubicBezTo>
                  <a:pt x="20980" y="26936"/>
                  <a:pt x="20849" y="26941"/>
                  <a:pt x="20718" y="26941"/>
                </a:cubicBezTo>
                <a:cubicBezTo>
                  <a:pt x="20293" y="26941"/>
                  <a:pt x="19862" y="26892"/>
                  <a:pt x="19410" y="26779"/>
                </a:cubicBezTo>
                <a:cubicBezTo>
                  <a:pt x="18893" y="26669"/>
                  <a:pt x="18375" y="26373"/>
                  <a:pt x="18079" y="25892"/>
                </a:cubicBezTo>
                <a:cubicBezTo>
                  <a:pt x="18042" y="25781"/>
                  <a:pt x="18042" y="25670"/>
                  <a:pt x="18005" y="25559"/>
                </a:cubicBezTo>
                <a:lnTo>
                  <a:pt x="18005" y="25559"/>
                </a:lnTo>
                <a:cubicBezTo>
                  <a:pt x="18079" y="25633"/>
                  <a:pt x="18190" y="25707"/>
                  <a:pt x="18301" y="25744"/>
                </a:cubicBezTo>
                <a:cubicBezTo>
                  <a:pt x="18597" y="25929"/>
                  <a:pt x="18967" y="26040"/>
                  <a:pt x="19299" y="26114"/>
                </a:cubicBezTo>
                <a:cubicBezTo>
                  <a:pt x="19614" y="26169"/>
                  <a:pt x="19928" y="26188"/>
                  <a:pt x="20238" y="26188"/>
                </a:cubicBezTo>
                <a:cubicBezTo>
                  <a:pt x="20547" y="26188"/>
                  <a:pt x="20852" y="26169"/>
                  <a:pt x="21148" y="26151"/>
                </a:cubicBezTo>
                <a:cubicBezTo>
                  <a:pt x="22294" y="26040"/>
                  <a:pt x="23218" y="25744"/>
                  <a:pt x="23995" y="25449"/>
                </a:cubicBezTo>
                <a:cubicBezTo>
                  <a:pt x="24734" y="25116"/>
                  <a:pt x="25252" y="24746"/>
                  <a:pt x="25547" y="24450"/>
                </a:cubicBezTo>
                <a:cubicBezTo>
                  <a:pt x="25841" y="24157"/>
                  <a:pt x="25952" y="23936"/>
                  <a:pt x="25954" y="23933"/>
                </a:cubicBezTo>
                <a:lnTo>
                  <a:pt x="25954" y="23933"/>
                </a:lnTo>
                <a:cubicBezTo>
                  <a:pt x="25952" y="23936"/>
                  <a:pt x="25841" y="24157"/>
                  <a:pt x="25547" y="24413"/>
                </a:cubicBezTo>
                <a:cubicBezTo>
                  <a:pt x="25215" y="24672"/>
                  <a:pt x="24697" y="25005"/>
                  <a:pt x="23958" y="25264"/>
                </a:cubicBezTo>
                <a:cubicBezTo>
                  <a:pt x="23218" y="25522"/>
                  <a:pt x="22257" y="25781"/>
                  <a:pt x="21148" y="25855"/>
                </a:cubicBezTo>
                <a:cubicBezTo>
                  <a:pt x="20593" y="25855"/>
                  <a:pt x="20002" y="25855"/>
                  <a:pt x="19373" y="25744"/>
                </a:cubicBezTo>
                <a:cubicBezTo>
                  <a:pt x="19078" y="25670"/>
                  <a:pt x="18782" y="25559"/>
                  <a:pt x="18523" y="25412"/>
                </a:cubicBezTo>
                <a:cubicBezTo>
                  <a:pt x="18264" y="25264"/>
                  <a:pt x="18042" y="25005"/>
                  <a:pt x="17968" y="24746"/>
                </a:cubicBezTo>
                <a:lnTo>
                  <a:pt x="17895" y="24746"/>
                </a:lnTo>
                <a:cubicBezTo>
                  <a:pt x="17895" y="24635"/>
                  <a:pt x="17895" y="24561"/>
                  <a:pt x="17895" y="24450"/>
                </a:cubicBezTo>
                <a:cubicBezTo>
                  <a:pt x="17968" y="24487"/>
                  <a:pt x="18042" y="24561"/>
                  <a:pt x="18079" y="24598"/>
                </a:cubicBezTo>
                <a:cubicBezTo>
                  <a:pt x="18375" y="24820"/>
                  <a:pt x="18708" y="24968"/>
                  <a:pt x="19041" y="25079"/>
                </a:cubicBezTo>
                <a:cubicBezTo>
                  <a:pt x="19487" y="25236"/>
                  <a:pt x="19952" y="25282"/>
                  <a:pt x="20383" y="25282"/>
                </a:cubicBezTo>
                <a:cubicBezTo>
                  <a:pt x="20558" y="25282"/>
                  <a:pt x="20728" y="25274"/>
                  <a:pt x="20889" y="25264"/>
                </a:cubicBezTo>
                <a:cubicBezTo>
                  <a:pt x="22035" y="25153"/>
                  <a:pt x="22996" y="24783"/>
                  <a:pt x="23699" y="24413"/>
                </a:cubicBezTo>
                <a:cubicBezTo>
                  <a:pt x="24438" y="24044"/>
                  <a:pt x="24919" y="23600"/>
                  <a:pt x="25215" y="23304"/>
                </a:cubicBezTo>
                <a:cubicBezTo>
                  <a:pt x="25510" y="22972"/>
                  <a:pt x="25584" y="22787"/>
                  <a:pt x="25621" y="22787"/>
                </a:cubicBezTo>
                <a:lnTo>
                  <a:pt x="25621" y="22787"/>
                </a:lnTo>
                <a:cubicBezTo>
                  <a:pt x="25584" y="22787"/>
                  <a:pt x="25473" y="22972"/>
                  <a:pt x="25178" y="23267"/>
                </a:cubicBezTo>
                <a:cubicBezTo>
                  <a:pt x="24882" y="23563"/>
                  <a:pt x="24401" y="23933"/>
                  <a:pt x="23699" y="24265"/>
                </a:cubicBezTo>
                <a:cubicBezTo>
                  <a:pt x="22960" y="24561"/>
                  <a:pt x="22035" y="24894"/>
                  <a:pt x="20926" y="24931"/>
                </a:cubicBezTo>
                <a:cubicBezTo>
                  <a:pt x="20802" y="24939"/>
                  <a:pt x="20673" y="24944"/>
                  <a:pt x="20543" y="24944"/>
                </a:cubicBezTo>
                <a:cubicBezTo>
                  <a:pt x="20093" y="24944"/>
                  <a:pt x="19618" y="24889"/>
                  <a:pt x="19189" y="24746"/>
                </a:cubicBezTo>
                <a:cubicBezTo>
                  <a:pt x="18708" y="24561"/>
                  <a:pt x="18264" y="24265"/>
                  <a:pt x="17968" y="23859"/>
                </a:cubicBezTo>
                <a:cubicBezTo>
                  <a:pt x="17968" y="23822"/>
                  <a:pt x="17968" y="23785"/>
                  <a:pt x="17968" y="23748"/>
                </a:cubicBezTo>
                <a:cubicBezTo>
                  <a:pt x="18523" y="24044"/>
                  <a:pt x="19078" y="24265"/>
                  <a:pt x="19669" y="24339"/>
                </a:cubicBezTo>
                <a:cubicBezTo>
                  <a:pt x="19933" y="24380"/>
                  <a:pt x="20203" y="24401"/>
                  <a:pt x="20476" y="24401"/>
                </a:cubicBezTo>
                <a:cubicBezTo>
                  <a:pt x="21197" y="24401"/>
                  <a:pt x="21940" y="24254"/>
                  <a:pt x="22664" y="23933"/>
                </a:cubicBezTo>
                <a:cubicBezTo>
                  <a:pt x="24512" y="23193"/>
                  <a:pt x="25954" y="21567"/>
                  <a:pt x="26435" y="19718"/>
                </a:cubicBezTo>
                <a:cubicBezTo>
                  <a:pt x="26657" y="18905"/>
                  <a:pt x="26694" y="18054"/>
                  <a:pt x="26546" y="17204"/>
                </a:cubicBezTo>
                <a:cubicBezTo>
                  <a:pt x="26435" y="16502"/>
                  <a:pt x="26213" y="15836"/>
                  <a:pt x="25880" y="15134"/>
                </a:cubicBezTo>
                <a:cubicBezTo>
                  <a:pt x="25326" y="14025"/>
                  <a:pt x="24660" y="13211"/>
                  <a:pt x="24106" y="12657"/>
                </a:cubicBezTo>
                <a:cubicBezTo>
                  <a:pt x="23736" y="12250"/>
                  <a:pt x="23477" y="12028"/>
                  <a:pt x="23366" y="11917"/>
                </a:cubicBezTo>
                <a:lnTo>
                  <a:pt x="23329" y="11917"/>
                </a:lnTo>
                <a:cubicBezTo>
                  <a:pt x="23329" y="11880"/>
                  <a:pt x="23292" y="11880"/>
                  <a:pt x="23255" y="11880"/>
                </a:cubicBezTo>
                <a:lnTo>
                  <a:pt x="23218" y="11880"/>
                </a:lnTo>
                <a:cubicBezTo>
                  <a:pt x="23181" y="11880"/>
                  <a:pt x="23107" y="11917"/>
                  <a:pt x="23107" y="11991"/>
                </a:cubicBezTo>
                <a:cubicBezTo>
                  <a:pt x="23107" y="12028"/>
                  <a:pt x="23107" y="12028"/>
                  <a:pt x="23107" y="12028"/>
                </a:cubicBezTo>
                <a:cubicBezTo>
                  <a:pt x="23144" y="12065"/>
                  <a:pt x="23144" y="12065"/>
                  <a:pt x="23144" y="12065"/>
                </a:cubicBezTo>
                <a:cubicBezTo>
                  <a:pt x="23144" y="12065"/>
                  <a:pt x="23181" y="12102"/>
                  <a:pt x="23181" y="12102"/>
                </a:cubicBezTo>
                <a:cubicBezTo>
                  <a:pt x="23218" y="12139"/>
                  <a:pt x="23255" y="12176"/>
                  <a:pt x="23292" y="12250"/>
                </a:cubicBezTo>
                <a:cubicBezTo>
                  <a:pt x="23403" y="12361"/>
                  <a:pt x="23588" y="12583"/>
                  <a:pt x="23847" y="12915"/>
                </a:cubicBezTo>
                <a:cubicBezTo>
                  <a:pt x="24290" y="13507"/>
                  <a:pt x="24845" y="14320"/>
                  <a:pt x="25289" y="15392"/>
                </a:cubicBezTo>
                <a:cubicBezTo>
                  <a:pt x="25843" y="16760"/>
                  <a:pt x="25954" y="18202"/>
                  <a:pt x="25547" y="19459"/>
                </a:cubicBezTo>
                <a:cubicBezTo>
                  <a:pt x="25067" y="20975"/>
                  <a:pt x="23810" y="22343"/>
                  <a:pt x="22257" y="22971"/>
                </a:cubicBezTo>
                <a:cubicBezTo>
                  <a:pt x="22183" y="23045"/>
                  <a:pt x="22072" y="23082"/>
                  <a:pt x="21961" y="23119"/>
                </a:cubicBezTo>
                <a:cubicBezTo>
                  <a:pt x="21420" y="23282"/>
                  <a:pt x="20879" y="23385"/>
                  <a:pt x="20352" y="23385"/>
                </a:cubicBezTo>
                <a:cubicBezTo>
                  <a:pt x="20159" y="23385"/>
                  <a:pt x="19968" y="23371"/>
                  <a:pt x="19780" y="23341"/>
                </a:cubicBezTo>
                <a:cubicBezTo>
                  <a:pt x="19078" y="23267"/>
                  <a:pt x="18412" y="22971"/>
                  <a:pt x="17858" y="22528"/>
                </a:cubicBezTo>
                <a:cubicBezTo>
                  <a:pt x="17858" y="22491"/>
                  <a:pt x="17858" y="22454"/>
                  <a:pt x="17858" y="22454"/>
                </a:cubicBezTo>
                <a:cubicBezTo>
                  <a:pt x="18374" y="22648"/>
                  <a:pt x="18890" y="22757"/>
                  <a:pt x="19382" y="22757"/>
                </a:cubicBezTo>
                <a:cubicBezTo>
                  <a:pt x="19454" y="22757"/>
                  <a:pt x="19525" y="22754"/>
                  <a:pt x="19595" y="22750"/>
                </a:cubicBezTo>
                <a:cubicBezTo>
                  <a:pt x="20704" y="22713"/>
                  <a:pt x="21629" y="22380"/>
                  <a:pt x="22257" y="21973"/>
                </a:cubicBezTo>
                <a:cubicBezTo>
                  <a:pt x="22923" y="21567"/>
                  <a:pt x="23329" y="21123"/>
                  <a:pt x="23588" y="20827"/>
                </a:cubicBezTo>
                <a:cubicBezTo>
                  <a:pt x="23810" y="20495"/>
                  <a:pt x="23884" y="20310"/>
                  <a:pt x="23921" y="20310"/>
                </a:cubicBezTo>
                <a:lnTo>
                  <a:pt x="23921" y="20310"/>
                </a:lnTo>
                <a:cubicBezTo>
                  <a:pt x="23884" y="20310"/>
                  <a:pt x="23809" y="20495"/>
                  <a:pt x="23551" y="20790"/>
                </a:cubicBezTo>
                <a:cubicBezTo>
                  <a:pt x="23292" y="21086"/>
                  <a:pt x="22886" y="21493"/>
                  <a:pt x="22220" y="21825"/>
                </a:cubicBezTo>
                <a:cubicBezTo>
                  <a:pt x="21592" y="22158"/>
                  <a:pt x="20704" y="22454"/>
                  <a:pt x="19632" y="22454"/>
                </a:cubicBezTo>
                <a:cubicBezTo>
                  <a:pt x="19115" y="22454"/>
                  <a:pt x="18560" y="22343"/>
                  <a:pt x="18042" y="22121"/>
                </a:cubicBezTo>
                <a:cubicBezTo>
                  <a:pt x="17525" y="21899"/>
                  <a:pt x="17007" y="21493"/>
                  <a:pt x="16638" y="20975"/>
                </a:cubicBezTo>
                <a:cubicBezTo>
                  <a:pt x="16601" y="20864"/>
                  <a:pt x="16564" y="20790"/>
                  <a:pt x="16490" y="20679"/>
                </a:cubicBezTo>
                <a:lnTo>
                  <a:pt x="16490" y="20679"/>
                </a:lnTo>
                <a:cubicBezTo>
                  <a:pt x="17377" y="21345"/>
                  <a:pt x="18375" y="21678"/>
                  <a:pt x="19262" y="21751"/>
                </a:cubicBezTo>
                <a:cubicBezTo>
                  <a:pt x="19381" y="21759"/>
                  <a:pt x="19499" y="21763"/>
                  <a:pt x="19614" y="21763"/>
                </a:cubicBezTo>
                <a:cubicBezTo>
                  <a:pt x="20613" y="21763"/>
                  <a:pt x="21480" y="21487"/>
                  <a:pt x="22109" y="21123"/>
                </a:cubicBezTo>
                <a:cubicBezTo>
                  <a:pt x="22812" y="20753"/>
                  <a:pt x="23255" y="20273"/>
                  <a:pt x="23551" y="19977"/>
                </a:cubicBezTo>
                <a:cubicBezTo>
                  <a:pt x="23809" y="19646"/>
                  <a:pt x="23920" y="19461"/>
                  <a:pt x="23921" y="19459"/>
                </a:cubicBezTo>
                <a:lnTo>
                  <a:pt x="23921" y="19459"/>
                </a:lnTo>
                <a:cubicBezTo>
                  <a:pt x="23920" y="19461"/>
                  <a:pt x="23808" y="19646"/>
                  <a:pt x="23514" y="19940"/>
                </a:cubicBezTo>
                <a:cubicBezTo>
                  <a:pt x="23218" y="20236"/>
                  <a:pt x="22775" y="20642"/>
                  <a:pt x="22072" y="20975"/>
                </a:cubicBezTo>
                <a:cubicBezTo>
                  <a:pt x="21482" y="21254"/>
                  <a:pt x="20710" y="21482"/>
                  <a:pt x="19843" y="21482"/>
                </a:cubicBezTo>
                <a:cubicBezTo>
                  <a:pt x="19677" y="21482"/>
                  <a:pt x="19508" y="21473"/>
                  <a:pt x="19336" y="21456"/>
                </a:cubicBezTo>
                <a:cubicBezTo>
                  <a:pt x="18264" y="21308"/>
                  <a:pt x="17081" y="20790"/>
                  <a:pt x="16194" y="19792"/>
                </a:cubicBezTo>
                <a:cubicBezTo>
                  <a:pt x="16120" y="19644"/>
                  <a:pt x="16083" y="19496"/>
                  <a:pt x="16046" y="19311"/>
                </a:cubicBezTo>
                <a:lnTo>
                  <a:pt x="16046" y="19311"/>
                </a:lnTo>
                <a:cubicBezTo>
                  <a:pt x="16970" y="20014"/>
                  <a:pt x="17968" y="20347"/>
                  <a:pt x="18893" y="20457"/>
                </a:cubicBezTo>
                <a:cubicBezTo>
                  <a:pt x="19069" y="20475"/>
                  <a:pt x="19241" y="20483"/>
                  <a:pt x="19409" y="20483"/>
                </a:cubicBezTo>
                <a:cubicBezTo>
                  <a:pt x="20300" y="20483"/>
                  <a:pt x="21069" y="20251"/>
                  <a:pt x="21629" y="19940"/>
                </a:cubicBezTo>
                <a:cubicBezTo>
                  <a:pt x="22294" y="19570"/>
                  <a:pt x="22701" y="19127"/>
                  <a:pt x="22960" y="18831"/>
                </a:cubicBezTo>
                <a:cubicBezTo>
                  <a:pt x="23216" y="18500"/>
                  <a:pt x="23328" y="18316"/>
                  <a:pt x="23329" y="18313"/>
                </a:cubicBezTo>
                <a:lnTo>
                  <a:pt x="23329" y="18313"/>
                </a:lnTo>
                <a:cubicBezTo>
                  <a:pt x="23328" y="18316"/>
                  <a:pt x="23216" y="18500"/>
                  <a:pt x="22960" y="18794"/>
                </a:cubicBezTo>
                <a:cubicBezTo>
                  <a:pt x="22664" y="19053"/>
                  <a:pt x="22257" y="19459"/>
                  <a:pt x="21592" y="19792"/>
                </a:cubicBezTo>
                <a:cubicBezTo>
                  <a:pt x="21084" y="20046"/>
                  <a:pt x="20427" y="20213"/>
                  <a:pt x="19685" y="20213"/>
                </a:cubicBezTo>
                <a:cubicBezTo>
                  <a:pt x="19453" y="20213"/>
                  <a:pt x="19213" y="20197"/>
                  <a:pt x="18967" y="20162"/>
                </a:cubicBezTo>
                <a:cubicBezTo>
                  <a:pt x="18005" y="20014"/>
                  <a:pt x="16933" y="19570"/>
                  <a:pt x="16083" y="18757"/>
                </a:cubicBezTo>
                <a:lnTo>
                  <a:pt x="16083" y="18757"/>
                </a:lnTo>
                <a:cubicBezTo>
                  <a:pt x="16342" y="18942"/>
                  <a:pt x="16638" y="19053"/>
                  <a:pt x="16933" y="19164"/>
                </a:cubicBezTo>
                <a:cubicBezTo>
                  <a:pt x="17525" y="19385"/>
                  <a:pt x="18116" y="19496"/>
                  <a:pt x="18671" y="19570"/>
                </a:cubicBezTo>
                <a:cubicBezTo>
                  <a:pt x="18796" y="19587"/>
                  <a:pt x="18919" y="19594"/>
                  <a:pt x="19040" y="19594"/>
                </a:cubicBezTo>
                <a:cubicBezTo>
                  <a:pt x="19457" y="19594"/>
                  <a:pt x="19851" y="19508"/>
                  <a:pt x="20224" y="19422"/>
                </a:cubicBezTo>
                <a:cubicBezTo>
                  <a:pt x="20667" y="19311"/>
                  <a:pt x="21074" y="19127"/>
                  <a:pt x="21444" y="18942"/>
                </a:cubicBezTo>
                <a:cubicBezTo>
                  <a:pt x="22109" y="18572"/>
                  <a:pt x="22516" y="18091"/>
                  <a:pt x="22738" y="17722"/>
                </a:cubicBezTo>
                <a:cubicBezTo>
                  <a:pt x="22959" y="17389"/>
                  <a:pt x="22996" y="17167"/>
                  <a:pt x="22996" y="17167"/>
                </a:cubicBezTo>
                <a:lnTo>
                  <a:pt x="22996" y="17167"/>
                </a:lnTo>
                <a:cubicBezTo>
                  <a:pt x="22996" y="17167"/>
                  <a:pt x="22922" y="17352"/>
                  <a:pt x="22701" y="17685"/>
                </a:cubicBezTo>
                <a:cubicBezTo>
                  <a:pt x="22479" y="18017"/>
                  <a:pt x="22072" y="18461"/>
                  <a:pt x="21407" y="18794"/>
                </a:cubicBezTo>
                <a:cubicBezTo>
                  <a:pt x="21037" y="18942"/>
                  <a:pt x="20667" y="19090"/>
                  <a:pt x="20224" y="19200"/>
                </a:cubicBezTo>
                <a:cubicBezTo>
                  <a:pt x="19910" y="19253"/>
                  <a:pt x="19559" y="19305"/>
                  <a:pt x="19198" y="19305"/>
                </a:cubicBezTo>
                <a:cubicBezTo>
                  <a:pt x="19048" y="19305"/>
                  <a:pt x="18896" y="19296"/>
                  <a:pt x="18745" y="19274"/>
                </a:cubicBezTo>
                <a:cubicBezTo>
                  <a:pt x="18227" y="19200"/>
                  <a:pt x="17673" y="19053"/>
                  <a:pt x="17118" y="18831"/>
                </a:cubicBezTo>
                <a:cubicBezTo>
                  <a:pt x="16822" y="18683"/>
                  <a:pt x="16527" y="18572"/>
                  <a:pt x="16268" y="18387"/>
                </a:cubicBezTo>
                <a:cubicBezTo>
                  <a:pt x="16120" y="18313"/>
                  <a:pt x="15972" y="18202"/>
                  <a:pt x="15861" y="18054"/>
                </a:cubicBezTo>
                <a:cubicBezTo>
                  <a:pt x="15861" y="17906"/>
                  <a:pt x="15824" y="17722"/>
                  <a:pt x="15824" y="17574"/>
                </a:cubicBezTo>
                <a:lnTo>
                  <a:pt x="15824" y="17574"/>
                </a:lnTo>
                <a:cubicBezTo>
                  <a:pt x="16268" y="17870"/>
                  <a:pt x="16785" y="18054"/>
                  <a:pt x="17229" y="18202"/>
                </a:cubicBezTo>
                <a:cubicBezTo>
                  <a:pt x="17821" y="18350"/>
                  <a:pt x="18412" y="18387"/>
                  <a:pt x="18930" y="18387"/>
                </a:cubicBezTo>
                <a:cubicBezTo>
                  <a:pt x="20002" y="18387"/>
                  <a:pt x="20963" y="18054"/>
                  <a:pt x="21555" y="17574"/>
                </a:cubicBezTo>
                <a:cubicBezTo>
                  <a:pt x="21850" y="17352"/>
                  <a:pt x="22035" y="17056"/>
                  <a:pt x="22183" y="16797"/>
                </a:cubicBezTo>
                <a:cubicBezTo>
                  <a:pt x="22331" y="16539"/>
                  <a:pt x="22368" y="16317"/>
                  <a:pt x="22405" y="16132"/>
                </a:cubicBezTo>
                <a:cubicBezTo>
                  <a:pt x="22479" y="15725"/>
                  <a:pt x="22442" y="15504"/>
                  <a:pt x="22442" y="15503"/>
                </a:cubicBezTo>
                <a:lnTo>
                  <a:pt x="22442" y="15503"/>
                </a:lnTo>
                <a:cubicBezTo>
                  <a:pt x="22442" y="15504"/>
                  <a:pt x="22442" y="15725"/>
                  <a:pt x="22368" y="16095"/>
                </a:cubicBezTo>
                <a:cubicBezTo>
                  <a:pt x="22294" y="16465"/>
                  <a:pt x="22072" y="17019"/>
                  <a:pt x="21481" y="17426"/>
                </a:cubicBezTo>
                <a:cubicBezTo>
                  <a:pt x="20927" y="17841"/>
                  <a:pt x="20113" y="18095"/>
                  <a:pt x="19192" y="18095"/>
                </a:cubicBezTo>
                <a:cubicBezTo>
                  <a:pt x="19129" y="18095"/>
                  <a:pt x="19067" y="18094"/>
                  <a:pt x="19004" y="18091"/>
                </a:cubicBezTo>
                <a:cubicBezTo>
                  <a:pt x="18486" y="18091"/>
                  <a:pt x="17932" y="18017"/>
                  <a:pt x="17377" y="17833"/>
                </a:cubicBezTo>
                <a:cubicBezTo>
                  <a:pt x="16822" y="17648"/>
                  <a:pt x="16268" y="17389"/>
                  <a:pt x="15861" y="16982"/>
                </a:cubicBezTo>
                <a:cubicBezTo>
                  <a:pt x="15861" y="16834"/>
                  <a:pt x="15861" y="16723"/>
                  <a:pt x="15898" y="16576"/>
                </a:cubicBezTo>
                <a:cubicBezTo>
                  <a:pt x="15898" y="16576"/>
                  <a:pt x="15898" y="16539"/>
                  <a:pt x="15898" y="16539"/>
                </a:cubicBezTo>
                <a:cubicBezTo>
                  <a:pt x="15972" y="16613"/>
                  <a:pt x="16046" y="16723"/>
                  <a:pt x="16120" y="16797"/>
                </a:cubicBezTo>
                <a:cubicBezTo>
                  <a:pt x="16379" y="17019"/>
                  <a:pt x="16675" y="17167"/>
                  <a:pt x="16970" y="17278"/>
                </a:cubicBezTo>
                <a:cubicBezTo>
                  <a:pt x="17247" y="17359"/>
                  <a:pt x="17516" y="17391"/>
                  <a:pt x="17776" y="17391"/>
                </a:cubicBezTo>
                <a:cubicBezTo>
                  <a:pt x="18105" y="17391"/>
                  <a:pt x="18418" y="17340"/>
                  <a:pt x="18708" y="17278"/>
                </a:cubicBezTo>
                <a:cubicBezTo>
                  <a:pt x="19743" y="17019"/>
                  <a:pt x="20519" y="16465"/>
                  <a:pt x="21074" y="15947"/>
                </a:cubicBezTo>
                <a:cubicBezTo>
                  <a:pt x="21592" y="15429"/>
                  <a:pt x="21850" y="14912"/>
                  <a:pt x="21961" y="14542"/>
                </a:cubicBezTo>
                <a:cubicBezTo>
                  <a:pt x="22109" y="14136"/>
                  <a:pt x="22072" y="13951"/>
                  <a:pt x="22072" y="13951"/>
                </a:cubicBezTo>
                <a:lnTo>
                  <a:pt x="22072" y="13951"/>
                </a:lnTo>
                <a:cubicBezTo>
                  <a:pt x="22072" y="13951"/>
                  <a:pt x="22072" y="14136"/>
                  <a:pt x="21924" y="14505"/>
                </a:cubicBezTo>
                <a:cubicBezTo>
                  <a:pt x="21813" y="14838"/>
                  <a:pt x="21518" y="15356"/>
                  <a:pt x="20963" y="15836"/>
                </a:cubicBezTo>
                <a:cubicBezTo>
                  <a:pt x="20446" y="16280"/>
                  <a:pt x="19669" y="16760"/>
                  <a:pt x="18671" y="16982"/>
                </a:cubicBezTo>
                <a:cubicBezTo>
                  <a:pt x="18448" y="17016"/>
                  <a:pt x="18210" y="17043"/>
                  <a:pt x="17966" y="17043"/>
                </a:cubicBezTo>
                <a:cubicBezTo>
                  <a:pt x="17684" y="17043"/>
                  <a:pt x="17396" y="17007"/>
                  <a:pt x="17118" y="16908"/>
                </a:cubicBezTo>
                <a:cubicBezTo>
                  <a:pt x="16601" y="16760"/>
                  <a:pt x="16157" y="16354"/>
                  <a:pt x="15935" y="15762"/>
                </a:cubicBezTo>
                <a:lnTo>
                  <a:pt x="15935" y="15762"/>
                </a:lnTo>
                <a:cubicBezTo>
                  <a:pt x="16638" y="16243"/>
                  <a:pt x="17599" y="16428"/>
                  <a:pt x="18116" y="16465"/>
                </a:cubicBezTo>
                <a:cubicBezTo>
                  <a:pt x="18143" y="16466"/>
                  <a:pt x="18170" y="16467"/>
                  <a:pt x="18197" y="16467"/>
                </a:cubicBezTo>
                <a:cubicBezTo>
                  <a:pt x="18816" y="16467"/>
                  <a:pt x="19622" y="16067"/>
                  <a:pt x="20224" y="15429"/>
                </a:cubicBezTo>
                <a:cubicBezTo>
                  <a:pt x="20372" y="15282"/>
                  <a:pt x="20482" y="15134"/>
                  <a:pt x="20630" y="14949"/>
                </a:cubicBezTo>
                <a:cubicBezTo>
                  <a:pt x="20963" y="14394"/>
                  <a:pt x="21185" y="13692"/>
                  <a:pt x="21222" y="12952"/>
                </a:cubicBezTo>
                <a:cubicBezTo>
                  <a:pt x="21222" y="12878"/>
                  <a:pt x="21222" y="12805"/>
                  <a:pt x="21222" y="12731"/>
                </a:cubicBezTo>
                <a:cubicBezTo>
                  <a:pt x="21259" y="11843"/>
                  <a:pt x="21000" y="10845"/>
                  <a:pt x="20556" y="9958"/>
                </a:cubicBezTo>
                <a:cubicBezTo>
                  <a:pt x="20076" y="9034"/>
                  <a:pt x="19410" y="8146"/>
                  <a:pt x="18523" y="7333"/>
                </a:cubicBezTo>
                <a:cubicBezTo>
                  <a:pt x="17599" y="6520"/>
                  <a:pt x="16601" y="5891"/>
                  <a:pt x="15528" y="5447"/>
                </a:cubicBezTo>
                <a:cubicBezTo>
                  <a:pt x="14643" y="5099"/>
                  <a:pt x="13730" y="4914"/>
                  <a:pt x="12836" y="4914"/>
                </a:cubicBezTo>
                <a:cubicBezTo>
                  <a:pt x="12686" y="4914"/>
                  <a:pt x="12535" y="4919"/>
                  <a:pt x="12386" y="4930"/>
                </a:cubicBezTo>
                <a:cubicBezTo>
                  <a:pt x="12238" y="4967"/>
                  <a:pt x="12090" y="4967"/>
                  <a:pt x="11942" y="5004"/>
                </a:cubicBezTo>
                <a:cubicBezTo>
                  <a:pt x="10833" y="5152"/>
                  <a:pt x="9724" y="5595"/>
                  <a:pt x="8837" y="6298"/>
                </a:cubicBezTo>
                <a:cubicBezTo>
                  <a:pt x="6729" y="7998"/>
                  <a:pt x="6286" y="10254"/>
                  <a:pt x="6175" y="11141"/>
                </a:cubicBezTo>
                <a:cubicBezTo>
                  <a:pt x="6064" y="12176"/>
                  <a:pt x="6175" y="13248"/>
                  <a:pt x="6545" y="14209"/>
                </a:cubicBezTo>
                <a:cubicBezTo>
                  <a:pt x="6471" y="14394"/>
                  <a:pt x="6397" y="14579"/>
                  <a:pt x="6360" y="14764"/>
                </a:cubicBezTo>
                <a:cubicBezTo>
                  <a:pt x="6175" y="14542"/>
                  <a:pt x="6064" y="14320"/>
                  <a:pt x="5990" y="14062"/>
                </a:cubicBezTo>
                <a:cubicBezTo>
                  <a:pt x="5842" y="13655"/>
                  <a:pt x="5731" y="13248"/>
                  <a:pt x="5657" y="12805"/>
                </a:cubicBezTo>
                <a:cubicBezTo>
                  <a:pt x="5546" y="11991"/>
                  <a:pt x="5583" y="11141"/>
                  <a:pt x="5694" y="10327"/>
                </a:cubicBezTo>
                <a:cubicBezTo>
                  <a:pt x="5805" y="9551"/>
                  <a:pt x="5990" y="8775"/>
                  <a:pt x="6286" y="8072"/>
                </a:cubicBezTo>
                <a:cubicBezTo>
                  <a:pt x="6618" y="7407"/>
                  <a:pt x="7099" y="6815"/>
                  <a:pt x="7617" y="6372"/>
                </a:cubicBezTo>
                <a:cubicBezTo>
                  <a:pt x="8689" y="5410"/>
                  <a:pt x="9946" y="4856"/>
                  <a:pt x="11129" y="4523"/>
                </a:cubicBezTo>
                <a:cubicBezTo>
                  <a:pt x="11953" y="4317"/>
                  <a:pt x="12759" y="4183"/>
                  <a:pt x="13523" y="4183"/>
                </a:cubicBezTo>
                <a:cubicBezTo>
                  <a:pt x="13855" y="4183"/>
                  <a:pt x="14179" y="4208"/>
                  <a:pt x="14493" y="4264"/>
                </a:cubicBezTo>
                <a:cubicBezTo>
                  <a:pt x="15491" y="4412"/>
                  <a:pt x="16342" y="4745"/>
                  <a:pt x="17044" y="5152"/>
                </a:cubicBezTo>
                <a:cubicBezTo>
                  <a:pt x="17710" y="5521"/>
                  <a:pt x="18227" y="5965"/>
                  <a:pt x="18634" y="6335"/>
                </a:cubicBezTo>
                <a:cubicBezTo>
                  <a:pt x="19410" y="7074"/>
                  <a:pt x="19669" y="7592"/>
                  <a:pt x="19706" y="7592"/>
                </a:cubicBezTo>
                <a:cubicBezTo>
                  <a:pt x="19669" y="7592"/>
                  <a:pt x="19447" y="7074"/>
                  <a:pt x="18708" y="6335"/>
                </a:cubicBezTo>
                <a:cubicBezTo>
                  <a:pt x="18301" y="5928"/>
                  <a:pt x="17821" y="5484"/>
                  <a:pt x="17118" y="5078"/>
                </a:cubicBezTo>
                <a:cubicBezTo>
                  <a:pt x="16453" y="4671"/>
                  <a:pt x="15602" y="4301"/>
                  <a:pt x="14604" y="4116"/>
                </a:cubicBezTo>
                <a:cubicBezTo>
                  <a:pt x="14216" y="4033"/>
                  <a:pt x="13807" y="3992"/>
                  <a:pt x="13393" y="3992"/>
                </a:cubicBezTo>
                <a:cubicBezTo>
                  <a:pt x="13255" y="3992"/>
                  <a:pt x="13116" y="3996"/>
                  <a:pt x="12977" y="4006"/>
                </a:cubicBezTo>
                <a:cubicBezTo>
                  <a:pt x="12386" y="4042"/>
                  <a:pt x="11794" y="4153"/>
                  <a:pt x="11203" y="4301"/>
                </a:cubicBezTo>
                <a:cubicBezTo>
                  <a:pt x="9983" y="4597"/>
                  <a:pt x="8652" y="5115"/>
                  <a:pt x="7506" y="6039"/>
                </a:cubicBezTo>
                <a:cubicBezTo>
                  <a:pt x="6914" y="6520"/>
                  <a:pt x="6397" y="7148"/>
                  <a:pt x="6027" y="7850"/>
                </a:cubicBezTo>
                <a:cubicBezTo>
                  <a:pt x="5657" y="8553"/>
                  <a:pt x="5435" y="9366"/>
                  <a:pt x="5324" y="10217"/>
                </a:cubicBezTo>
                <a:cubicBezTo>
                  <a:pt x="5177" y="11030"/>
                  <a:pt x="5140" y="11917"/>
                  <a:pt x="5251" y="12842"/>
                </a:cubicBezTo>
                <a:cubicBezTo>
                  <a:pt x="5324" y="13285"/>
                  <a:pt x="5398" y="13729"/>
                  <a:pt x="5546" y="14172"/>
                </a:cubicBezTo>
                <a:cubicBezTo>
                  <a:pt x="5694" y="14579"/>
                  <a:pt x="5916" y="14986"/>
                  <a:pt x="6212" y="15319"/>
                </a:cubicBezTo>
                <a:cubicBezTo>
                  <a:pt x="6138" y="15540"/>
                  <a:pt x="6101" y="15725"/>
                  <a:pt x="6064" y="15947"/>
                </a:cubicBezTo>
                <a:cubicBezTo>
                  <a:pt x="5731" y="15540"/>
                  <a:pt x="5472" y="15097"/>
                  <a:pt x="5288" y="14616"/>
                </a:cubicBezTo>
                <a:cubicBezTo>
                  <a:pt x="5029" y="13988"/>
                  <a:pt x="4881" y="13322"/>
                  <a:pt x="4770" y="12694"/>
                </a:cubicBezTo>
                <a:cubicBezTo>
                  <a:pt x="4622" y="11437"/>
                  <a:pt x="4733" y="10180"/>
                  <a:pt x="4992" y="9070"/>
                </a:cubicBezTo>
                <a:cubicBezTo>
                  <a:pt x="5251" y="7961"/>
                  <a:pt x="5657" y="6963"/>
                  <a:pt x="6249" y="6187"/>
                </a:cubicBezTo>
                <a:cubicBezTo>
                  <a:pt x="6877" y="5410"/>
                  <a:pt x="7617" y="4856"/>
                  <a:pt x="8319" y="4486"/>
                </a:cubicBezTo>
                <a:cubicBezTo>
                  <a:pt x="9022" y="4079"/>
                  <a:pt x="9724" y="3821"/>
                  <a:pt x="10316" y="3673"/>
                </a:cubicBezTo>
                <a:cubicBezTo>
                  <a:pt x="10907" y="3488"/>
                  <a:pt x="11462" y="3377"/>
                  <a:pt x="11868" y="3303"/>
                </a:cubicBezTo>
                <a:cubicBezTo>
                  <a:pt x="12719" y="3192"/>
                  <a:pt x="13199" y="3155"/>
                  <a:pt x="13199" y="3155"/>
                </a:cubicBezTo>
                <a:lnTo>
                  <a:pt x="13199" y="3155"/>
                </a:lnTo>
                <a:cubicBezTo>
                  <a:pt x="13199" y="3155"/>
                  <a:pt x="12756" y="3155"/>
                  <a:pt x="11905" y="3266"/>
                </a:cubicBezTo>
                <a:cubicBezTo>
                  <a:pt x="11462" y="3303"/>
                  <a:pt x="10944" y="3414"/>
                  <a:pt x="10353" y="3562"/>
                </a:cubicBezTo>
                <a:cubicBezTo>
                  <a:pt x="9724" y="3710"/>
                  <a:pt x="9059" y="3932"/>
                  <a:pt x="8319" y="4301"/>
                </a:cubicBezTo>
                <a:cubicBezTo>
                  <a:pt x="7580" y="4671"/>
                  <a:pt x="6803" y="5189"/>
                  <a:pt x="6138" y="5965"/>
                </a:cubicBezTo>
                <a:cubicBezTo>
                  <a:pt x="5805" y="6372"/>
                  <a:pt x="5546" y="6815"/>
                  <a:pt x="5288" y="7296"/>
                </a:cubicBezTo>
                <a:cubicBezTo>
                  <a:pt x="5066" y="7813"/>
                  <a:pt x="4881" y="8331"/>
                  <a:pt x="4733" y="8923"/>
                </a:cubicBezTo>
                <a:cubicBezTo>
                  <a:pt x="4400" y="10069"/>
                  <a:pt x="4252" y="11326"/>
                  <a:pt x="4400" y="12694"/>
                </a:cubicBezTo>
                <a:cubicBezTo>
                  <a:pt x="4474" y="13359"/>
                  <a:pt x="4622" y="14062"/>
                  <a:pt x="4881" y="14727"/>
                </a:cubicBezTo>
                <a:cubicBezTo>
                  <a:pt x="5140" y="15392"/>
                  <a:pt x="5472" y="16021"/>
                  <a:pt x="5990" y="16613"/>
                </a:cubicBezTo>
                <a:cubicBezTo>
                  <a:pt x="5990" y="16613"/>
                  <a:pt x="5990" y="16613"/>
                  <a:pt x="5990" y="16649"/>
                </a:cubicBezTo>
                <a:cubicBezTo>
                  <a:pt x="5990" y="17722"/>
                  <a:pt x="6397" y="18646"/>
                  <a:pt x="6766" y="19200"/>
                </a:cubicBezTo>
                <a:cubicBezTo>
                  <a:pt x="7136" y="19792"/>
                  <a:pt x="7469" y="20051"/>
                  <a:pt x="7469" y="20051"/>
                </a:cubicBezTo>
                <a:cubicBezTo>
                  <a:pt x="7469" y="20051"/>
                  <a:pt x="7247" y="19681"/>
                  <a:pt x="6951" y="19090"/>
                </a:cubicBezTo>
                <a:cubicBezTo>
                  <a:pt x="6692" y="18498"/>
                  <a:pt x="6471" y="17611"/>
                  <a:pt x="6471" y="16649"/>
                </a:cubicBezTo>
                <a:cubicBezTo>
                  <a:pt x="6471" y="16428"/>
                  <a:pt x="6471" y="16206"/>
                  <a:pt x="6508" y="15984"/>
                </a:cubicBezTo>
                <a:lnTo>
                  <a:pt x="6545" y="15984"/>
                </a:lnTo>
                <a:cubicBezTo>
                  <a:pt x="6545" y="15947"/>
                  <a:pt x="6545" y="15947"/>
                  <a:pt x="6581" y="15910"/>
                </a:cubicBezTo>
                <a:cubicBezTo>
                  <a:pt x="6581" y="15799"/>
                  <a:pt x="6618" y="15725"/>
                  <a:pt x="6655" y="15614"/>
                </a:cubicBezTo>
                <a:cubicBezTo>
                  <a:pt x="6729" y="15356"/>
                  <a:pt x="6840" y="15097"/>
                  <a:pt x="6951" y="14838"/>
                </a:cubicBezTo>
                <a:cubicBezTo>
                  <a:pt x="6988" y="14838"/>
                  <a:pt x="6988" y="14801"/>
                  <a:pt x="7025" y="14764"/>
                </a:cubicBezTo>
                <a:cubicBezTo>
                  <a:pt x="7099" y="14616"/>
                  <a:pt x="7247" y="14394"/>
                  <a:pt x="7469" y="14135"/>
                </a:cubicBezTo>
                <a:cubicBezTo>
                  <a:pt x="7875" y="13618"/>
                  <a:pt x="8615" y="12989"/>
                  <a:pt x="9650" y="12842"/>
                </a:cubicBezTo>
                <a:cubicBezTo>
                  <a:pt x="9798" y="12805"/>
                  <a:pt x="9909" y="12805"/>
                  <a:pt x="10020" y="12805"/>
                </a:cubicBezTo>
                <a:cubicBezTo>
                  <a:pt x="10119" y="12799"/>
                  <a:pt x="10216" y="12796"/>
                  <a:pt x="10311" y="12796"/>
                </a:cubicBezTo>
                <a:cubicBezTo>
                  <a:pt x="10813" y="12796"/>
                  <a:pt x="11254" y="12882"/>
                  <a:pt x="11720" y="13100"/>
                </a:cubicBezTo>
                <a:cubicBezTo>
                  <a:pt x="11942" y="13211"/>
                  <a:pt x="12164" y="13322"/>
                  <a:pt x="12423" y="13507"/>
                </a:cubicBezTo>
                <a:cubicBezTo>
                  <a:pt x="12867" y="13803"/>
                  <a:pt x="13458" y="14542"/>
                  <a:pt x="13680" y="15208"/>
                </a:cubicBezTo>
                <a:cubicBezTo>
                  <a:pt x="13902" y="15836"/>
                  <a:pt x="14050" y="16539"/>
                  <a:pt x="14087" y="17241"/>
                </a:cubicBezTo>
                <a:cubicBezTo>
                  <a:pt x="14124" y="18054"/>
                  <a:pt x="14013" y="18794"/>
                  <a:pt x="13828" y="19459"/>
                </a:cubicBezTo>
                <a:cubicBezTo>
                  <a:pt x="13569" y="20236"/>
                  <a:pt x="13162" y="20938"/>
                  <a:pt x="12608" y="21419"/>
                </a:cubicBezTo>
                <a:cubicBezTo>
                  <a:pt x="12090" y="21862"/>
                  <a:pt x="11388" y="22195"/>
                  <a:pt x="10389" y="22454"/>
                </a:cubicBezTo>
                <a:cubicBezTo>
                  <a:pt x="9873" y="22562"/>
                  <a:pt x="9356" y="22619"/>
                  <a:pt x="8846" y="22619"/>
                </a:cubicBezTo>
                <a:cubicBezTo>
                  <a:pt x="8481" y="22619"/>
                  <a:pt x="8120" y="22590"/>
                  <a:pt x="7765" y="22528"/>
                </a:cubicBezTo>
                <a:cubicBezTo>
                  <a:pt x="5990" y="22232"/>
                  <a:pt x="4326" y="21086"/>
                  <a:pt x="3180" y="19422"/>
                </a:cubicBezTo>
                <a:cubicBezTo>
                  <a:pt x="3106" y="19348"/>
                  <a:pt x="3069" y="19237"/>
                  <a:pt x="2995" y="19127"/>
                </a:cubicBezTo>
                <a:cubicBezTo>
                  <a:pt x="2552" y="18461"/>
                  <a:pt x="2182" y="17648"/>
                  <a:pt x="1849" y="16686"/>
                </a:cubicBezTo>
                <a:cubicBezTo>
                  <a:pt x="1480" y="15651"/>
                  <a:pt x="1258" y="14616"/>
                  <a:pt x="1147" y="13581"/>
                </a:cubicBezTo>
                <a:cubicBezTo>
                  <a:pt x="925" y="11363"/>
                  <a:pt x="1406" y="9070"/>
                  <a:pt x="2478" y="7185"/>
                </a:cubicBezTo>
                <a:cubicBezTo>
                  <a:pt x="3587" y="5152"/>
                  <a:pt x="5361" y="3488"/>
                  <a:pt x="7543" y="2453"/>
                </a:cubicBezTo>
                <a:cubicBezTo>
                  <a:pt x="8615" y="1935"/>
                  <a:pt x="9798" y="1565"/>
                  <a:pt x="11018" y="1381"/>
                </a:cubicBezTo>
                <a:cubicBezTo>
                  <a:pt x="11868" y="1243"/>
                  <a:pt x="12759" y="1167"/>
                  <a:pt x="13735" y="1167"/>
                </a:cubicBezTo>
                <a:close/>
                <a:moveTo>
                  <a:pt x="13909" y="0"/>
                </a:moveTo>
                <a:cubicBezTo>
                  <a:pt x="12781" y="0"/>
                  <a:pt x="11762" y="60"/>
                  <a:pt x="10833" y="234"/>
                </a:cubicBezTo>
                <a:cubicBezTo>
                  <a:pt x="9502" y="456"/>
                  <a:pt x="8208" y="863"/>
                  <a:pt x="7062" y="1455"/>
                </a:cubicBezTo>
                <a:cubicBezTo>
                  <a:pt x="4696" y="2601"/>
                  <a:pt x="2737" y="4449"/>
                  <a:pt x="1517" y="6667"/>
                </a:cubicBezTo>
                <a:cubicBezTo>
                  <a:pt x="666" y="8257"/>
                  <a:pt x="149" y="10106"/>
                  <a:pt x="112" y="11991"/>
                </a:cubicBezTo>
                <a:cubicBezTo>
                  <a:pt x="112" y="12065"/>
                  <a:pt x="112" y="12139"/>
                  <a:pt x="112" y="12250"/>
                </a:cubicBezTo>
                <a:cubicBezTo>
                  <a:pt x="38" y="13100"/>
                  <a:pt x="1" y="14025"/>
                  <a:pt x="38" y="15060"/>
                </a:cubicBezTo>
                <a:cubicBezTo>
                  <a:pt x="149" y="17796"/>
                  <a:pt x="888" y="20568"/>
                  <a:pt x="2108" y="23045"/>
                </a:cubicBezTo>
                <a:cubicBezTo>
                  <a:pt x="2774" y="24339"/>
                  <a:pt x="3587" y="25670"/>
                  <a:pt x="4585" y="26890"/>
                </a:cubicBezTo>
                <a:cubicBezTo>
                  <a:pt x="5066" y="27815"/>
                  <a:pt x="5398" y="28591"/>
                  <a:pt x="5657" y="29441"/>
                </a:cubicBezTo>
                <a:cubicBezTo>
                  <a:pt x="5879" y="30107"/>
                  <a:pt x="5990" y="30772"/>
                  <a:pt x="6027" y="31438"/>
                </a:cubicBezTo>
                <a:cubicBezTo>
                  <a:pt x="5214" y="31253"/>
                  <a:pt x="4548" y="31068"/>
                  <a:pt x="4031" y="30846"/>
                </a:cubicBezTo>
                <a:cubicBezTo>
                  <a:pt x="3476" y="30624"/>
                  <a:pt x="3180" y="30366"/>
                  <a:pt x="3069" y="30218"/>
                </a:cubicBezTo>
                <a:cubicBezTo>
                  <a:pt x="2921" y="30107"/>
                  <a:pt x="2847" y="29996"/>
                  <a:pt x="2810" y="29922"/>
                </a:cubicBezTo>
                <a:cubicBezTo>
                  <a:pt x="2774" y="29811"/>
                  <a:pt x="2700" y="29774"/>
                  <a:pt x="2589" y="29737"/>
                </a:cubicBezTo>
                <a:cubicBezTo>
                  <a:pt x="2478" y="29737"/>
                  <a:pt x="2404" y="29737"/>
                  <a:pt x="2330" y="29811"/>
                </a:cubicBezTo>
                <a:cubicBezTo>
                  <a:pt x="2256" y="29885"/>
                  <a:pt x="2182" y="29959"/>
                  <a:pt x="2182" y="30033"/>
                </a:cubicBezTo>
                <a:lnTo>
                  <a:pt x="2145" y="31401"/>
                </a:lnTo>
                <a:lnTo>
                  <a:pt x="2108" y="31586"/>
                </a:lnTo>
                <a:cubicBezTo>
                  <a:pt x="2108" y="31918"/>
                  <a:pt x="2108" y="32362"/>
                  <a:pt x="2108" y="32880"/>
                </a:cubicBezTo>
                <a:cubicBezTo>
                  <a:pt x="2108" y="33619"/>
                  <a:pt x="2145" y="34321"/>
                  <a:pt x="2182" y="34987"/>
                </a:cubicBezTo>
                <a:lnTo>
                  <a:pt x="2182" y="35061"/>
                </a:lnTo>
                <a:cubicBezTo>
                  <a:pt x="2219" y="35689"/>
                  <a:pt x="2330" y="36614"/>
                  <a:pt x="2626" y="37649"/>
                </a:cubicBezTo>
                <a:cubicBezTo>
                  <a:pt x="2700" y="37871"/>
                  <a:pt x="2774" y="38093"/>
                  <a:pt x="2847" y="38314"/>
                </a:cubicBezTo>
                <a:cubicBezTo>
                  <a:pt x="2810" y="38351"/>
                  <a:pt x="2774" y="38388"/>
                  <a:pt x="2774" y="38388"/>
                </a:cubicBezTo>
                <a:cubicBezTo>
                  <a:pt x="1775" y="39350"/>
                  <a:pt x="1036" y="39904"/>
                  <a:pt x="740" y="40126"/>
                </a:cubicBezTo>
                <a:cubicBezTo>
                  <a:pt x="555" y="40274"/>
                  <a:pt x="481" y="40311"/>
                  <a:pt x="481" y="40496"/>
                </a:cubicBezTo>
                <a:cubicBezTo>
                  <a:pt x="481" y="40643"/>
                  <a:pt x="592" y="40828"/>
                  <a:pt x="777" y="40828"/>
                </a:cubicBezTo>
                <a:cubicBezTo>
                  <a:pt x="888" y="40828"/>
                  <a:pt x="962" y="40791"/>
                  <a:pt x="999" y="40791"/>
                </a:cubicBezTo>
                <a:cubicBezTo>
                  <a:pt x="1073" y="40754"/>
                  <a:pt x="1258" y="40643"/>
                  <a:pt x="1590" y="40533"/>
                </a:cubicBezTo>
                <a:cubicBezTo>
                  <a:pt x="1664" y="40496"/>
                  <a:pt x="1738" y="40496"/>
                  <a:pt x="1849" y="40459"/>
                </a:cubicBezTo>
                <a:lnTo>
                  <a:pt x="1849" y="40459"/>
                </a:lnTo>
                <a:cubicBezTo>
                  <a:pt x="1812" y="40496"/>
                  <a:pt x="1812" y="40496"/>
                  <a:pt x="1775" y="40533"/>
                </a:cubicBezTo>
                <a:cubicBezTo>
                  <a:pt x="925" y="41900"/>
                  <a:pt x="370" y="43527"/>
                  <a:pt x="223" y="45191"/>
                </a:cubicBezTo>
                <a:cubicBezTo>
                  <a:pt x="186" y="45672"/>
                  <a:pt x="186" y="46115"/>
                  <a:pt x="223" y="46596"/>
                </a:cubicBezTo>
                <a:cubicBezTo>
                  <a:pt x="333" y="47927"/>
                  <a:pt x="703" y="49110"/>
                  <a:pt x="1369" y="50071"/>
                </a:cubicBezTo>
                <a:cubicBezTo>
                  <a:pt x="1775" y="50736"/>
                  <a:pt x="2367" y="51254"/>
                  <a:pt x="2995" y="51661"/>
                </a:cubicBezTo>
                <a:cubicBezTo>
                  <a:pt x="3550" y="51993"/>
                  <a:pt x="4178" y="52215"/>
                  <a:pt x="4844" y="52326"/>
                </a:cubicBezTo>
                <a:cubicBezTo>
                  <a:pt x="5202" y="52374"/>
                  <a:pt x="5537" y="52395"/>
                  <a:pt x="5850" y="52395"/>
                </a:cubicBezTo>
                <a:cubicBezTo>
                  <a:pt x="6507" y="52395"/>
                  <a:pt x="7067" y="52304"/>
                  <a:pt x="7543" y="52178"/>
                </a:cubicBezTo>
                <a:lnTo>
                  <a:pt x="8541" y="51957"/>
                </a:lnTo>
                <a:lnTo>
                  <a:pt x="7839" y="52474"/>
                </a:lnTo>
                <a:cubicBezTo>
                  <a:pt x="6692" y="53287"/>
                  <a:pt x="5805" y="54249"/>
                  <a:pt x="5177" y="55210"/>
                </a:cubicBezTo>
                <a:cubicBezTo>
                  <a:pt x="4622" y="56134"/>
                  <a:pt x="4252" y="57095"/>
                  <a:pt x="4031" y="58168"/>
                </a:cubicBezTo>
                <a:cubicBezTo>
                  <a:pt x="3957" y="58574"/>
                  <a:pt x="3883" y="58981"/>
                  <a:pt x="3883" y="59425"/>
                </a:cubicBezTo>
                <a:lnTo>
                  <a:pt x="3883" y="59499"/>
                </a:lnTo>
                <a:cubicBezTo>
                  <a:pt x="3883" y="59536"/>
                  <a:pt x="3883" y="59536"/>
                  <a:pt x="3883" y="59572"/>
                </a:cubicBezTo>
                <a:cubicBezTo>
                  <a:pt x="3920" y="59683"/>
                  <a:pt x="3994" y="59794"/>
                  <a:pt x="4104" y="59831"/>
                </a:cubicBezTo>
                <a:cubicBezTo>
                  <a:pt x="4150" y="59846"/>
                  <a:pt x="4190" y="59854"/>
                  <a:pt x="4228" y="59854"/>
                </a:cubicBezTo>
                <a:cubicBezTo>
                  <a:pt x="4375" y="59854"/>
                  <a:pt x="4475" y="59741"/>
                  <a:pt x="4622" y="59536"/>
                </a:cubicBezTo>
                <a:cubicBezTo>
                  <a:pt x="4659" y="59499"/>
                  <a:pt x="4696" y="59462"/>
                  <a:pt x="4733" y="59425"/>
                </a:cubicBezTo>
                <a:cubicBezTo>
                  <a:pt x="4807" y="59351"/>
                  <a:pt x="5103" y="59129"/>
                  <a:pt x="5620" y="59055"/>
                </a:cubicBezTo>
                <a:cubicBezTo>
                  <a:pt x="5703" y="59049"/>
                  <a:pt x="5788" y="59045"/>
                  <a:pt x="5878" y="59045"/>
                </a:cubicBezTo>
                <a:cubicBezTo>
                  <a:pt x="6309" y="59045"/>
                  <a:pt x="6826" y="59117"/>
                  <a:pt x="7469" y="59240"/>
                </a:cubicBezTo>
                <a:lnTo>
                  <a:pt x="8097" y="59351"/>
                </a:lnTo>
                <a:lnTo>
                  <a:pt x="7506" y="59572"/>
                </a:lnTo>
                <a:cubicBezTo>
                  <a:pt x="6434" y="59979"/>
                  <a:pt x="4881" y="60793"/>
                  <a:pt x="3587" y="62382"/>
                </a:cubicBezTo>
                <a:cubicBezTo>
                  <a:pt x="2293" y="63898"/>
                  <a:pt x="1406" y="66042"/>
                  <a:pt x="1073" y="68372"/>
                </a:cubicBezTo>
                <a:cubicBezTo>
                  <a:pt x="999" y="69111"/>
                  <a:pt x="925" y="69850"/>
                  <a:pt x="925" y="70664"/>
                </a:cubicBezTo>
                <a:lnTo>
                  <a:pt x="925" y="70812"/>
                </a:lnTo>
                <a:cubicBezTo>
                  <a:pt x="925" y="71181"/>
                  <a:pt x="925" y="71477"/>
                  <a:pt x="925" y="71773"/>
                </a:cubicBezTo>
                <a:lnTo>
                  <a:pt x="1036" y="73437"/>
                </a:lnTo>
                <a:cubicBezTo>
                  <a:pt x="1073" y="73621"/>
                  <a:pt x="1221" y="73732"/>
                  <a:pt x="1406" y="73732"/>
                </a:cubicBezTo>
                <a:cubicBezTo>
                  <a:pt x="1480" y="73732"/>
                  <a:pt x="1553" y="73695"/>
                  <a:pt x="1590" y="73621"/>
                </a:cubicBezTo>
                <a:lnTo>
                  <a:pt x="1812" y="73510"/>
                </a:lnTo>
                <a:cubicBezTo>
                  <a:pt x="2071" y="73363"/>
                  <a:pt x="2330" y="73178"/>
                  <a:pt x="2589" y="73030"/>
                </a:cubicBezTo>
                <a:cubicBezTo>
                  <a:pt x="2737" y="72919"/>
                  <a:pt x="2884" y="72845"/>
                  <a:pt x="3069" y="72734"/>
                </a:cubicBezTo>
                <a:cubicBezTo>
                  <a:pt x="3402" y="72586"/>
                  <a:pt x="3735" y="72438"/>
                  <a:pt x="4104" y="72290"/>
                </a:cubicBezTo>
                <a:cubicBezTo>
                  <a:pt x="4474" y="72180"/>
                  <a:pt x="4844" y="72032"/>
                  <a:pt x="5214" y="71921"/>
                </a:cubicBezTo>
                <a:lnTo>
                  <a:pt x="5288" y="71921"/>
                </a:lnTo>
                <a:cubicBezTo>
                  <a:pt x="5583" y="71810"/>
                  <a:pt x="5879" y="71736"/>
                  <a:pt x="6175" y="71625"/>
                </a:cubicBezTo>
                <a:cubicBezTo>
                  <a:pt x="6877" y="71366"/>
                  <a:pt x="7543" y="71033"/>
                  <a:pt x="8097" y="70664"/>
                </a:cubicBezTo>
                <a:lnTo>
                  <a:pt x="8467" y="70405"/>
                </a:lnTo>
                <a:lnTo>
                  <a:pt x="8467" y="70405"/>
                </a:lnTo>
                <a:lnTo>
                  <a:pt x="8356" y="70812"/>
                </a:lnTo>
                <a:cubicBezTo>
                  <a:pt x="8356" y="70923"/>
                  <a:pt x="8319" y="71033"/>
                  <a:pt x="8319" y="71107"/>
                </a:cubicBezTo>
                <a:cubicBezTo>
                  <a:pt x="8208" y="71847"/>
                  <a:pt x="8171" y="72660"/>
                  <a:pt x="8208" y="73510"/>
                </a:cubicBezTo>
                <a:cubicBezTo>
                  <a:pt x="8319" y="74657"/>
                  <a:pt x="8578" y="75840"/>
                  <a:pt x="8985" y="77023"/>
                </a:cubicBezTo>
                <a:cubicBezTo>
                  <a:pt x="9835" y="79426"/>
                  <a:pt x="11166" y="81533"/>
                  <a:pt x="12903" y="83123"/>
                </a:cubicBezTo>
                <a:cubicBezTo>
                  <a:pt x="13569" y="83751"/>
                  <a:pt x="14308" y="84269"/>
                  <a:pt x="15085" y="84639"/>
                </a:cubicBezTo>
                <a:cubicBezTo>
                  <a:pt x="15270" y="84750"/>
                  <a:pt x="15491" y="84823"/>
                  <a:pt x="15676" y="84897"/>
                </a:cubicBezTo>
                <a:lnTo>
                  <a:pt x="15750" y="84934"/>
                </a:lnTo>
                <a:cubicBezTo>
                  <a:pt x="15935" y="85008"/>
                  <a:pt x="16083" y="85082"/>
                  <a:pt x="16453" y="85156"/>
                </a:cubicBezTo>
                <a:cubicBezTo>
                  <a:pt x="16748" y="85230"/>
                  <a:pt x="17007" y="85267"/>
                  <a:pt x="17266" y="85304"/>
                </a:cubicBezTo>
                <a:cubicBezTo>
                  <a:pt x="17340" y="85341"/>
                  <a:pt x="17451" y="85341"/>
                  <a:pt x="17525" y="85378"/>
                </a:cubicBezTo>
                <a:lnTo>
                  <a:pt x="17673" y="85378"/>
                </a:lnTo>
                <a:cubicBezTo>
                  <a:pt x="17822" y="85411"/>
                  <a:pt x="17920" y="85430"/>
                  <a:pt x="17991" y="85430"/>
                </a:cubicBezTo>
                <a:cubicBezTo>
                  <a:pt x="18079" y="85430"/>
                  <a:pt x="18129" y="85402"/>
                  <a:pt x="18190" y="85341"/>
                </a:cubicBezTo>
                <a:cubicBezTo>
                  <a:pt x="18301" y="85230"/>
                  <a:pt x="18301" y="84934"/>
                  <a:pt x="18190" y="84860"/>
                </a:cubicBezTo>
                <a:cubicBezTo>
                  <a:pt x="17636" y="84380"/>
                  <a:pt x="17525" y="83973"/>
                  <a:pt x="17525" y="83825"/>
                </a:cubicBezTo>
                <a:cubicBezTo>
                  <a:pt x="17525" y="83825"/>
                  <a:pt x="17488" y="83788"/>
                  <a:pt x="17488" y="83751"/>
                </a:cubicBezTo>
                <a:lnTo>
                  <a:pt x="17451" y="83603"/>
                </a:lnTo>
                <a:cubicBezTo>
                  <a:pt x="17451" y="83419"/>
                  <a:pt x="17451" y="83234"/>
                  <a:pt x="17451" y="83049"/>
                </a:cubicBezTo>
                <a:cubicBezTo>
                  <a:pt x="17488" y="82642"/>
                  <a:pt x="17562" y="82236"/>
                  <a:pt x="17673" y="81829"/>
                </a:cubicBezTo>
                <a:lnTo>
                  <a:pt x="18264" y="79389"/>
                </a:lnTo>
                <a:cubicBezTo>
                  <a:pt x="18486" y="78575"/>
                  <a:pt x="18634" y="77799"/>
                  <a:pt x="18708" y="77097"/>
                </a:cubicBezTo>
                <a:lnTo>
                  <a:pt x="18745" y="76838"/>
                </a:lnTo>
                <a:lnTo>
                  <a:pt x="19115" y="77023"/>
                </a:lnTo>
                <a:cubicBezTo>
                  <a:pt x="20039" y="77540"/>
                  <a:pt x="21000" y="77873"/>
                  <a:pt x="21961" y="78021"/>
                </a:cubicBezTo>
                <a:cubicBezTo>
                  <a:pt x="22534" y="78132"/>
                  <a:pt x="23117" y="78187"/>
                  <a:pt x="23699" y="78187"/>
                </a:cubicBezTo>
                <a:cubicBezTo>
                  <a:pt x="24281" y="78187"/>
                  <a:pt x="24864" y="78132"/>
                  <a:pt x="25437" y="78021"/>
                </a:cubicBezTo>
                <a:cubicBezTo>
                  <a:pt x="27914" y="77540"/>
                  <a:pt x="30317" y="75840"/>
                  <a:pt x="31869" y="73547"/>
                </a:cubicBezTo>
                <a:cubicBezTo>
                  <a:pt x="33163" y="71588"/>
                  <a:pt x="33940" y="69222"/>
                  <a:pt x="34014" y="66893"/>
                </a:cubicBezTo>
                <a:cubicBezTo>
                  <a:pt x="34014" y="66597"/>
                  <a:pt x="34014" y="66301"/>
                  <a:pt x="34014" y="66042"/>
                </a:cubicBezTo>
                <a:cubicBezTo>
                  <a:pt x="34014" y="65858"/>
                  <a:pt x="34014" y="65710"/>
                  <a:pt x="33977" y="65525"/>
                </a:cubicBezTo>
                <a:cubicBezTo>
                  <a:pt x="33792" y="63048"/>
                  <a:pt x="32905" y="61125"/>
                  <a:pt x="32202" y="59942"/>
                </a:cubicBezTo>
                <a:cubicBezTo>
                  <a:pt x="31241" y="58352"/>
                  <a:pt x="30169" y="57317"/>
                  <a:pt x="29466" y="56689"/>
                </a:cubicBezTo>
                <a:cubicBezTo>
                  <a:pt x="29282" y="56504"/>
                  <a:pt x="29060" y="56319"/>
                  <a:pt x="28838" y="56171"/>
                </a:cubicBezTo>
                <a:cubicBezTo>
                  <a:pt x="28653" y="55949"/>
                  <a:pt x="28431" y="55801"/>
                  <a:pt x="28246" y="55691"/>
                </a:cubicBezTo>
                <a:cubicBezTo>
                  <a:pt x="28172" y="55654"/>
                  <a:pt x="28098" y="55654"/>
                  <a:pt x="28061" y="55654"/>
                </a:cubicBezTo>
                <a:cubicBezTo>
                  <a:pt x="27877" y="55654"/>
                  <a:pt x="27729" y="55801"/>
                  <a:pt x="27729" y="56023"/>
                </a:cubicBezTo>
                <a:cubicBezTo>
                  <a:pt x="27729" y="56097"/>
                  <a:pt x="27766" y="56171"/>
                  <a:pt x="27840" y="56245"/>
                </a:cubicBezTo>
                <a:cubicBezTo>
                  <a:pt x="27914" y="56356"/>
                  <a:pt x="28172" y="56689"/>
                  <a:pt x="28468" y="57206"/>
                </a:cubicBezTo>
                <a:cubicBezTo>
                  <a:pt x="28727" y="57724"/>
                  <a:pt x="29355" y="58833"/>
                  <a:pt x="29466" y="60275"/>
                </a:cubicBezTo>
                <a:cubicBezTo>
                  <a:pt x="29503" y="60977"/>
                  <a:pt x="29392" y="61680"/>
                  <a:pt x="29171" y="62308"/>
                </a:cubicBezTo>
                <a:cubicBezTo>
                  <a:pt x="28875" y="63011"/>
                  <a:pt x="28357" y="63639"/>
                  <a:pt x="27692" y="64083"/>
                </a:cubicBezTo>
                <a:cubicBezTo>
                  <a:pt x="26989" y="64564"/>
                  <a:pt x="26139" y="64859"/>
                  <a:pt x="25252" y="64896"/>
                </a:cubicBezTo>
                <a:cubicBezTo>
                  <a:pt x="25188" y="64899"/>
                  <a:pt x="25125" y="64900"/>
                  <a:pt x="25061" y="64900"/>
                </a:cubicBezTo>
                <a:cubicBezTo>
                  <a:pt x="24228" y="64900"/>
                  <a:pt x="23342" y="64677"/>
                  <a:pt x="22553" y="64231"/>
                </a:cubicBezTo>
                <a:cubicBezTo>
                  <a:pt x="21961" y="63898"/>
                  <a:pt x="21518" y="63491"/>
                  <a:pt x="21185" y="63011"/>
                </a:cubicBezTo>
                <a:cubicBezTo>
                  <a:pt x="22294" y="62345"/>
                  <a:pt x="23292" y="61569"/>
                  <a:pt x="24180" y="60682"/>
                </a:cubicBezTo>
                <a:cubicBezTo>
                  <a:pt x="25178" y="59683"/>
                  <a:pt x="26028" y="58537"/>
                  <a:pt x="26657" y="57317"/>
                </a:cubicBezTo>
                <a:cubicBezTo>
                  <a:pt x="27359" y="55986"/>
                  <a:pt x="27840" y="54544"/>
                  <a:pt x="28135" y="53029"/>
                </a:cubicBezTo>
                <a:cubicBezTo>
                  <a:pt x="28246" y="52289"/>
                  <a:pt x="28320" y="51550"/>
                  <a:pt x="28357" y="50773"/>
                </a:cubicBezTo>
                <a:cubicBezTo>
                  <a:pt x="28468" y="50663"/>
                  <a:pt x="28579" y="50552"/>
                  <a:pt x="28690" y="50404"/>
                </a:cubicBezTo>
                <a:lnTo>
                  <a:pt x="28838" y="50552"/>
                </a:lnTo>
                <a:cubicBezTo>
                  <a:pt x="29836" y="51328"/>
                  <a:pt x="30834" y="52215"/>
                  <a:pt x="31574" y="53103"/>
                </a:cubicBezTo>
                <a:cubicBezTo>
                  <a:pt x="32239" y="53879"/>
                  <a:pt x="32757" y="54766"/>
                  <a:pt x="33126" y="55654"/>
                </a:cubicBezTo>
                <a:cubicBezTo>
                  <a:pt x="33644" y="56948"/>
                  <a:pt x="33792" y="57946"/>
                  <a:pt x="33829" y="58279"/>
                </a:cubicBezTo>
                <a:cubicBezTo>
                  <a:pt x="33829" y="58352"/>
                  <a:pt x="33866" y="58389"/>
                  <a:pt x="33866" y="58463"/>
                </a:cubicBezTo>
                <a:cubicBezTo>
                  <a:pt x="33866" y="58463"/>
                  <a:pt x="33903" y="58500"/>
                  <a:pt x="33903" y="58500"/>
                </a:cubicBezTo>
                <a:cubicBezTo>
                  <a:pt x="33903" y="58500"/>
                  <a:pt x="33903" y="58500"/>
                  <a:pt x="33903" y="58537"/>
                </a:cubicBezTo>
                <a:cubicBezTo>
                  <a:pt x="33940" y="58574"/>
                  <a:pt x="33940" y="58574"/>
                  <a:pt x="33977" y="58611"/>
                </a:cubicBezTo>
                <a:cubicBezTo>
                  <a:pt x="34014" y="58648"/>
                  <a:pt x="34051" y="58648"/>
                  <a:pt x="34088" y="58685"/>
                </a:cubicBezTo>
                <a:lnTo>
                  <a:pt x="34199" y="58685"/>
                </a:lnTo>
                <a:cubicBezTo>
                  <a:pt x="34310" y="58685"/>
                  <a:pt x="34457" y="58574"/>
                  <a:pt x="34494" y="58463"/>
                </a:cubicBezTo>
                <a:lnTo>
                  <a:pt x="34568" y="58279"/>
                </a:lnTo>
                <a:lnTo>
                  <a:pt x="34605" y="58279"/>
                </a:lnTo>
                <a:cubicBezTo>
                  <a:pt x="34716" y="58094"/>
                  <a:pt x="34901" y="57798"/>
                  <a:pt x="35086" y="57391"/>
                </a:cubicBezTo>
                <a:cubicBezTo>
                  <a:pt x="35382" y="56837"/>
                  <a:pt x="36010" y="55654"/>
                  <a:pt x="36602" y="54175"/>
                </a:cubicBezTo>
                <a:cubicBezTo>
                  <a:pt x="37082" y="52918"/>
                  <a:pt x="37637" y="51254"/>
                  <a:pt x="37785" y="49332"/>
                </a:cubicBezTo>
                <a:cubicBezTo>
                  <a:pt x="38044" y="49295"/>
                  <a:pt x="38302" y="49258"/>
                  <a:pt x="38598" y="49184"/>
                </a:cubicBezTo>
                <a:cubicBezTo>
                  <a:pt x="39929" y="48925"/>
                  <a:pt x="41112" y="48444"/>
                  <a:pt x="42147" y="47742"/>
                </a:cubicBezTo>
                <a:cubicBezTo>
                  <a:pt x="43146" y="47076"/>
                  <a:pt x="43996" y="46226"/>
                  <a:pt x="44661" y="45228"/>
                </a:cubicBezTo>
                <a:cubicBezTo>
                  <a:pt x="45918" y="44488"/>
                  <a:pt x="46990" y="43490"/>
                  <a:pt x="47767" y="42344"/>
                </a:cubicBezTo>
                <a:cubicBezTo>
                  <a:pt x="48469" y="41309"/>
                  <a:pt x="48950" y="40126"/>
                  <a:pt x="49209" y="38795"/>
                </a:cubicBezTo>
                <a:cubicBezTo>
                  <a:pt x="49283" y="38462"/>
                  <a:pt x="49320" y="38129"/>
                  <a:pt x="49357" y="37871"/>
                </a:cubicBezTo>
                <a:lnTo>
                  <a:pt x="49357" y="37760"/>
                </a:lnTo>
                <a:cubicBezTo>
                  <a:pt x="51205" y="37575"/>
                  <a:pt x="52795" y="37057"/>
                  <a:pt x="53978" y="36577"/>
                </a:cubicBezTo>
                <a:cubicBezTo>
                  <a:pt x="55457" y="35985"/>
                  <a:pt x="56640" y="35394"/>
                  <a:pt x="57194" y="35098"/>
                </a:cubicBezTo>
                <a:cubicBezTo>
                  <a:pt x="57601" y="34876"/>
                  <a:pt x="57897" y="34691"/>
                  <a:pt x="58119" y="34580"/>
                </a:cubicBezTo>
                <a:lnTo>
                  <a:pt x="58082" y="34543"/>
                </a:lnTo>
                <a:lnTo>
                  <a:pt x="58267" y="34506"/>
                </a:lnTo>
                <a:cubicBezTo>
                  <a:pt x="58414" y="34432"/>
                  <a:pt x="58488" y="34321"/>
                  <a:pt x="58488" y="34174"/>
                </a:cubicBezTo>
                <a:lnTo>
                  <a:pt x="58673" y="34174"/>
                </a:lnTo>
                <a:lnTo>
                  <a:pt x="58488" y="34137"/>
                </a:lnTo>
                <a:lnTo>
                  <a:pt x="58488" y="34063"/>
                </a:lnTo>
                <a:cubicBezTo>
                  <a:pt x="58451" y="34026"/>
                  <a:pt x="58451" y="33989"/>
                  <a:pt x="58414" y="33952"/>
                </a:cubicBezTo>
                <a:cubicBezTo>
                  <a:pt x="58377" y="33952"/>
                  <a:pt x="58377" y="33915"/>
                  <a:pt x="58340" y="33878"/>
                </a:cubicBezTo>
                <a:lnTo>
                  <a:pt x="58304" y="33878"/>
                </a:lnTo>
                <a:cubicBezTo>
                  <a:pt x="58304" y="33878"/>
                  <a:pt x="58267" y="33841"/>
                  <a:pt x="58267" y="33841"/>
                </a:cubicBezTo>
                <a:cubicBezTo>
                  <a:pt x="58193" y="33841"/>
                  <a:pt x="58156" y="33841"/>
                  <a:pt x="58082" y="33804"/>
                </a:cubicBezTo>
                <a:cubicBezTo>
                  <a:pt x="57749" y="33767"/>
                  <a:pt x="56751" y="33619"/>
                  <a:pt x="55457" y="33101"/>
                </a:cubicBezTo>
                <a:cubicBezTo>
                  <a:pt x="54569" y="32732"/>
                  <a:pt x="53682" y="32214"/>
                  <a:pt x="52906" y="31586"/>
                </a:cubicBezTo>
                <a:cubicBezTo>
                  <a:pt x="52019" y="30846"/>
                  <a:pt x="51205" y="29885"/>
                  <a:pt x="50429" y="28924"/>
                </a:cubicBezTo>
                <a:cubicBezTo>
                  <a:pt x="50614" y="28702"/>
                  <a:pt x="50798" y="28517"/>
                  <a:pt x="50983" y="28295"/>
                </a:cubicBezTo>
                <a:cubicBezTo>
                  <a:pt x="51612" y="28258"/>
                  <a:pt x="52240" y="28221"/>
                  <a:pt x="52832" y="28110"/>
                </a:cubicBezTo>
                <a:cubicBezTo>
                  <a:pt x="54348" y="27852"/>
                  <a:pt x="55790" y="27334"/>
                  <a:pt x="57120" y="26669"/>
                </a:cubicBezTo>
                <a:cubicBezTo>
                  <a:pt x="58340" y="26003"/>
                  <a:pt x="59487" y="25153"/>
                  <a:pt x="60522" y="24155"/>
                </a:cubicBezTo>
                <a:cubicBezTo>
                  <a:pt x="61372" y="23304"/>
                  <a:pt x="62112" y="22343"/>
                  <a:pt x="62777" y="21234"/>
                </a:cubicBezTo>
                <a:cubicBezTo>
                  <a:pt x="63369" y="21567"/>
                  <a:pt x="63886" y="22084"/>
                  <a:pt x="64256" y="22750"/>
                </a:cubicBezTo>
                <a:cubicBezTo>
                  <a:pt x="64736" y="23600"/>
                  <a:pt x="64958" y="24524"/>
                  <a:pt x="64921" y="25449"/>
                </a:cubicBezTo>
                <a:cubicBezTo>
                  <a:pt x="64884" y="26336"/>
                  <a:pt x="64589" y="27186"/>
                  <a:pt x="64108" y="27889"/>
                </a:cubicBezTo>
                <a:cubicBezTo>
                  <a:pt x="63664" y="28554"/>
                  <a:pt x="63036" y="29072"/>
                  <a:pt x="62296" y="29330"/>
                </a:cubicBezTo>
                <a:cubicBezTo>
                  <a:pt x="61779" y="29557"/>
                  <a:pt x="61176" y="29670"/>
                  <a:pt x="60538" y="29670"/>
                </a:cubicBezTo>
                <a:cubicBezTo>
                  <a:pt x="60447" y="29670"/>
                  <a:pt x="60355" y="29668"/>
                  <a:pt x="60263" y="29663"/>
                </a:cubicBezTo>
                <a:cubicBezTo>
                  <a:pt x="58821" y="29515"/>
                  <a:pt x="57749" y="28924"/>
                  <a:pt x="57231" y="28628"/>
                </a:cubicBezTo>
                <a:cubicBezTo>
                  <a:pt x="56714" y="28332"/>
                  <a:pt x="56381" y="28110"/>
                  <a:pt x="56233" y="28036"/>
                </a:cubicBezTo>
                <a:cubicBezTo>
                  <a:pt x="56159" y="27963"/>
                  <a:pt x="56122" y="27926"/>
                  <a:pt x="56011" y="27926"/>
                </a:cubicBezTo>
                <a:cubicBezTo>
                  <a:pt x="55826" y="27926"/>
                  <a:pt x="55679" y="28073"/>
                  <a:pt x="55679" y="28221"/>
                </a:cubicBezTo>
                <a:cubicBezTo>
                  <a:pt x="55679" y="28295"/>
                  <a:pt x="55679" y="28369"/>
                  <a:pt x="55716" y="28443"/>
                </a:cubicBezTo>
                <a:cubicBezTo>
                  <a:pt x="55790" y="28628"/>
                  <a:pt x="55974" y="28850"/>
                  <a:pt x="56159" y="29035"/>
                </a:cubicBezTo>
                <a:cubicBezTo>
                  <a:pt x="56344" y="29257"/>
                  <a:pt x="56529" y="29441"/>
                  <a:pt x="56714" y="29663"/>
                </a:cubicBezTo>
                <a:cubicBezTo>
                  <a:pt x="57342" y="30366"/>
                  <a:pt x="58377" y="31438"/>
                  <a:pt x="59967" y="32399"/>
                </a:cubicBezTo>
                <a:cubicBezTo>
                  <a:pt x="61150" y="33101"/>
                  <a:pt x="63073" y="33989"/>
                  <a:pt x="65550" y="34174"/>
                </a:cubicBezTo>
                <a:cubicBezTo>
                  <a:pt x="65698" y="34211"/>
                  <a:pt x="65883" y="34211"/>
                  <a:pt x="66067" y="34211"/>
                </a:cubicBezTo>
                <a:lnTo>
                  <a:pt x="66918" y="34211"/>
                </a:lnTo>
                <a:cubicBezTo>
                  <a:pt x="69247" y="34137"/>
                  <a:pt x="71613" y="33360"/>
                  <a:pt x="73535" y="32066"/>
                </a:cubicBezTo>
                <a:cubicBezTo>
                  <a:pt x="75865" y="30477"/>
                  <a:pt x="77528" y="28110"/>
                  <a:pt x="78009" y="25633"/>
                </a:cubicBezTo>
                <a:cubicBezTo>
                  <a:pt x="78268" y="24487"/>
                  <a:pt x="78268" y="23267"/>
                  <a:pt x="78046" y="22121"/>
                </a:cubicBezTo>
                <a:cubicBezTo>
                  <a:pt x="77861" y="21160"/>
                  <a:pt x="77528" y="20236"/>
                  <a:pt x="77048" y="19311"/>
                </a:cubicBezTo>
                <a:lnTo>
                  <a:pt x="76863" y="18942"/>
                </a:lnTo>
                <a:lnTo>
                  <a:pt x="77122" y="18905"/>
                </a:lnTo>
                <a:cubicBezTo>
                  <a:pt x="77824" y="18831"/>
                  <a:pt x="78600" y="18683"/>
                  <a:pt x="79414" y="18461"/>
                </a:cubicBezTo>
                <a:lnTo>
                  <a:pt x="81854" y="17870"/>
                </a:lnTo>
                <a:cubicBezTo>
                  <a:pt x="82224" y="17759"/>
                  <a:pt x="82667" y="17685"/>
                  <a:pt x="83074" y="17648"/>
                </a:cubicBezTo>
                <a:cubicBezTo>
                  <a:pt x="83136" y="17635"/>
                  <a:pt x="83197" y="17631"/>
                  <a:pt x="83257" y="17631"/>
                </a:cubicBezTo>
                <a:cubicBezTo>
                  <a:pt x="83378" y="17631"/>
                  <a:pt x="83493" y="17648"/>
                  <a:pt x="83591" y="17648"/>
                </a:cubicBezTo>
                <a:lnTo>
                  <a:pt x="83776" y="17685"/>
                </a:lnTo>
                <a:lnTo>
                  <a:pt x="83850" y="17685"/>
                </a:lnTo>
                <a:cubicBezTo>
                  <a:pt x="83961" y="17722"/>
                  <a:pt x="84405" y="17833"/>
                  <a:pt x="84849" y="18387"/>
                </a:cubicBezTo>
                <a:cubicBezTo>
                  <a:pt x="84904" y="18443"/>
                  <a:pt x="85006" y="18470"/>
                  <a:pt x="85107" y="18470"/>
                </a:cubicBezTo>
                <a:cubicBezTo>
                  <a:pt x="85209" y="18470"/>
                  <a:pt x="85311" y="18443"/>
                  <a:pt x="85366" y="18387"/>
                </a:cubicBezTo>
                <a:cubicBezTo>
                  <a:pt x="85477" y="18276"/>
                  <a:pt x="85477" y="18202"/>
                  <a:pt x="85403" y="17870"/>
                </a:cubicBezTo>
                <a:lnTo>
                  <a:pt x="85403" y="17722"/>
                </a:lnTo>
                <a:cubicBezTo>
                  <a:pt x="85366" y="17648"/>
                  <a:pt x="85366" y="17537"/>
                  <a:pt x="85329" y="17463"/>
                </a:cubicBezTo>
                <a:cubicBezTo>
                  <a:pt x="85292" y="17167"/>
                  <a:pt x="85255" y="16945"/>
                  <a:pt x="85181" y="16649"/>
                </a:cubicBezTo>
                <a:cubicBezTo>
                  <a:pt x="85070" y="16280"/>
                  <a:pt x="85033" y="16132"/>
                  <a:pt x="84959" y="15947"/>
                </a:cubicBezTo>
                <a:lnTo>
                  <a:pt x="84922" y="15873"/>
                </a:lnTo>
                <a:cubicBezTo>
                  <a:pt x="84849" y="15651"/>
                  <a:pt x="84775" y="15466"/>
                  <a:pt x="84664" y="15245"/>
                </a:cubicBezTo>
                <a:cubicBezTo>
                  <a:pt x="84294" y="14505"/>
                  <a:pt x="83776" y="13766"/>
                  <a:pt x="83148" y="13100"/>
                </a:cubicBezTo>
                <a:cubicBezTo>
                  <a:pt x="81558" y="11363"/>
                  <a:pt x="79451" y="10032"/>
                  <a:pt x="77048" y="9181"/>
                </a:cubicBezTo>
                <a:cubicBezTo>
                  <a:pt x="75865" y="8775"/>
                  <a:pt x="74682" y="8516"/>
                  <a:pt x="73535" y="8405"/>
                </a:cubicBezTo>
                <a:cubicBezTo>
                  <a:pt x="73323" y="8396"/>
                  <a:pt x="73113" y="8391"/>
                  <a:pt x="72905" y="8391"/>
                </a:cubicBezTo>
                <a:cubicBezTo>
                  <a:pt x="72283" y="8391"/>
                  <a:pt x="71687" y="8433"/>
                  <a:pt x="71132" y="8516"/>
                </a:cubicBezTo>
                <a:cubicBezTo>
                  <a:pt x="71021" y="8516"/>
                  <a:pt x="70948" y="8553"/>
                  <a:pt x="70837" y="8553"/>
                </a:cubicBezTo>
                <a:lnTo>
                  <a:pt x="70393" y="8664"/>
                </a:lnTo>
                <a:lnTo>
                  <a:pt x="70652" y="8294"/>
                </a:lnTo>
                <a:cubicBezTo>
                  <a:pt x="71058" y="7740"/>
                  <a:pt x="71391" y="7074"/>
                  <a:pt x="71650" y="6372"/>
                </a:cubicBezTo>
                <a:cubicBezTo>
                  <a:pt x="71724" y="6076"/>
                  <a:pt x="71835" y="5780"/>
                  <a:pt x="71946" y="5447"/>
                </a:cubicBezTo>
                <a:lnTo>
                  <a:pt x="71946" y="5410"/>
                </a:lnTo>
                <a:cubicBezTo>
                  <a:pt x="72057" y="5041"/>
                  <a:pt x="72168" y="4671"/>
                  <a:pt x="72315" y="4301"/>
                </a:cubicBezTo>
                <a:cubicBezTo>
                  <a:pt x="72463" y="3932"/>
                  <a:pt x="72611" y="3599"/>
                  <a:pt x="72759" y="3266"/>
                </a:cubicBezTo>
                <a:cubicBezTo>
                  <a:pt x="72870" y="3081"/>
                  <a:pt x="72944" y="2933"/>
                  <a:pt x="73055" y="2785"/>
                </a:cubicBezTo>
                <a:cubicBezTo>
                  <a:pt x="73203" y="2527"/>
                  <a:pt x="73351" y="2231"/>
                  <a:pt x="73535" y="2009"/>
                </a:cubicBezTo>
                <a:lnTo>
                  <a:pt x="73646" y="1787"/>
                </a:lnTo>
                <a:cubicBezTo>
                  <a:pt x="73720" y="1713"/>
                  <a:pt x="73757" y="1676"/>
                  <a:pt x="73757" y="1602"/>
                </a:cubicBezTo>
                <a:cubicBezTo>
                  <a:pt x="73757" y="1418"/>
                  <a:pt x="73646" y="1270"/>
                  <a:pt x="73462" y="1233"/>
                </a:cubicBezTo>
                <a:lnTo>
                  <a:pt x="71761" y="1122"/>
                </a:lnTo>
                <a:lnTo>
                  <a:pt x="70652" y="1122"/>
                </a:lnTo>
                <a:cubicBezTo>
                  <a:pt x="69875" y="1122"/>
                  <a:pt x="69099" y="1159"/>
                  <a:pt x="68397" y="1270"/>
                </a:cubicBezTo>
                <a:cubicBezTo>
                  <a:pt x="66030" y="1602"/>
                  <a:pt x="63923" y="2490"/>
                  <a:pt x="62370" y="3784"/>
                </a:cubicBezTo>
                <a:cubicBezTo>
                  <a:pt x="60818" y="5041"/>
                  <a:pt x="60004" y="6593"/>
                  <a:pt x="59598" y="7703"/>
                </a:cubicBezTo>
                <a:lnTo>
                  <a:pt x="59376" y="8294"/>
                </a:lnTo>
                <a:lnTo>
                  <a:pt x="59265" y="7666"/>
                </a:lnTo>
                <a:cubicBezTo>
                  <a:pt x="59117" y="6889"/>
                  <a:pt x="59043" y="6298"/>
                  <a:pt x="59080" y="5817"/>
                </a:cubicBezTo>
                <a:cubicBezTo>
                  <a:pt x="59117" y="5299"/>
                  <a:pt x="59376" y="5004"/>
                  <a:pt x="59413" y="4930"/>
                </a:cubicBezTo>
                <a:cubicBezTo>
                  <a:pt x="59450" y="4893"/>
                  <a:pt x="59487" y="4856"/>
                  <a:pt x="59524" y="4819"/>
                </a:cubicBezTo>
                <a:cubicBezTo>
                  <a:pt x="59819" y="4634"/>
                  <a:pt x="59893" y="4523"/>
                  <a:pt x="59856" y="4301"/>
                </a:cubicBezTo>
                <a:cubicBezTo>
                  <a:pt x="59819" y="4190"/>
                  <a:pt x="59708" y="4116"/>
                  <a:pt x="59598" y="4079"/>
                </a:cubicBezTo>
                <a:lnTo>
                  <a:pt x="59450" y="4079"/>
                </a:lnTo>
                <a:cubicBezTo>
                  <a:pt x="59006" y="4079"/>
                  <a:pt x="58562" y="4153"/>
                  <a:pt x="58156" y="4227"/>
                </a:cubicBezTo>
                <a:cubicBezTo>
                  <a:pt x="57083" y="4449"/>
                  <a:pt x="56122" y="4819"/>
                  <a:pt x="55235" y="5373"/>
                </a:cubicBezTo>
                <a:cubicBezTo>
                  <a:pt x="54237" y="6002"/>
                  <a:pt x="53312" y="6889"/>
                  <a:pt x="52499" y="8035"/>
                </a:cubicBezTo>
                <a:lnTo>
                  <a:pt x="51982" y="8738"/>
                </a:lnTo>
                <a:lnTo>
                  <a:pt x="52203" y="7740"/>
                </a:lnTo>
                <a:cubicBezTo>
                  <a:pt x="52351" y="7037"/>
                  <a:pt x="52499" y="6150"/>
                  <a:pt x="52351" y="5041"/>
                </a:cubicBezTo>
                <a:cubicBezTo>
                  <a:pt x="52240" y="4375"/>
                  <a:pt x="52019" y="3747"/>
                  <a:pt x="51649" y="3192"/>
                </a:cubicBezTo>
                <a:cubicBezTo>
                  <a:pt x="51279" y="2564"/>
                  <a:pt x="50725" y="1972"/>
                  <a:pt x="50096" y="1528"/>
                </a:cubicBezTo>
                <a:cubicBezTo>
                  <a:pt x="49135" y="900"/>
                  <a:pt x="47915" y="530"/>
                  <a:pt x="46584" y="419"/>
                </a:cubicBezTo>
                <a:cubicBezTo>
                  <a:pt x="46362" y="401"/>
                  <a:pt x="46131" y="392"/>
                  <a:pt x="45900" y="392"/>
                </a:cubicBezTo>
                <a:cubicBezTo>
                  <a:pt x="45669" y="392"/>
                  <a:pt x="45438" y="401"/>
                  <a:pt x="45216" y="419"/>
                </a:cubicBezTo>
                <a:cubicBezTo>
                  <a:pt x="43552" y="530"/>
                  <a:pt x="41889" y="1085"/>
                  <a:pt x="40558" y="1972"/>
                </a:cubicBezTo>
                <a:cubicBezTo>
                  <a:pt x="40410" y="2046"/>
                  <a:pt x="40299" y="2157"/>
                  <a:pt x="40188" y="2231"/>
                </a:cubicBezTo>
                <a:cubicBezTo>
                  <a:pt x="40225" y="1935"/>
                  <a:pt x="40299" y="1713"/>
                  <a:pt x="40336" y="1565"/>
                </a:cubicBezTo>
                <a:cubicBezTo>
                  <a:pt x="40447" y="1233"/>
                  <a:pt x="40558" y="1048"/>
                  <a:pt x="40595" y="974"/>
                </a:cubicBezTo>
                <a:cubicBezTo>
                  <a:pt x="40595" y="974"/>
                  <a:pt x="40632" y="863"/>
                  <a:pt x="40632" y="752"/>
                </a:cubicBezTo>
                <a:cubicBezTo>
                  <a:pt x="40632" y="567"/>
                  <a:pt x="40447" y="456"/>
                  <a:pt x="40299" y="456"/>
                </a:cubicBezTo>
                <a:cubicBezTo>
                  <a:pt x="40151" y="456"/>
                  <a:pt x="40077" y="530"/>
                  <a:pt x="39929" y="715"/>
                </a:cubicBezTo>
                <a:cubicBezTo>
                  <a:pt x="39707" y="1011"/>
                  <a:pt x="39153" y="1750"/>
                  <a:pt x="38191" y="2749"/>
                </a:cubicBezTo>
                <a:cubicBezTo>
                  <a:pt x="38154" y="2822"/>
                  <a:pt x="38081" y="2859"/>
                  <a:pt x="38007" y="2933"/>
                </a:cubicBezTo>
                <a:cubicBezTo>
                  <a:pt x="37896" y="2896"/>
                  <a:pt x="37785" y="2859"/>
                  <a:pt x="37637" y="2822"/>
                </a:cubicBezTo>
                <a:cubicBezTo>
                  <a:pt x="36639" y="2527"/>
                  <a:pt x="35714" y="2416"/>
                  <a:pt x="35086" y="2379"/>
                </a:cubicBezTo>
                <a:lnTo>
                  <a:pt x="35012" y="2379"/>
                </a:lnTo>
                <a:cubicBezTo>
                  <a:pt x="34347" y="2305"/>
                  <a:pt x="33644" y="2305"/>
                  <a:pt x="32905" y="2305"/>
                </a:cubicBezTo>
                <a:lnTo>
                  <a:pt x="31389" y="2305"/>
                </a:lnTo>
                <a:lnTo>
                  <a:pt x="30058" y="2379"/>
                </a:lnTo>
                <a:cubicBezTo>
                  <a:pt x="29984" y="2379"/>
                  <a:pt x="29873" y="2416"/>
                  <a:pt x="29836" y="2490"/>
                </a:cubicBezTo>
                <a:cubicBezTo>
                  <a:pt x="29762" y="2564"/>
                  <a:pt x="29725" y="2675"/>
                  <a:pt x="29762" y="2785"/>
                </a:cubicBezTo>
                <a:cubicBezTo>
                  <a:pt x="29762" y="2859"/>
                  <a:pt x="29836" y="2970"/>
                  <a:pt x="29947" y="3007"/>
                </a:cubicBezTo>
                <a:cubicBezTo>
                  <a:pt x="29984" y="3044"/>
                  <a:pt x="30095" y="3118"/>
                  <a:pt x="30243" y="3266"/>
                </a:cubicBezTo>
                <a:cubicBezTo>
                  <a:pt x="30391" y="3377"/>
                  <a:pt x="30649" y="3673"/>
                  <a:pt x="30871" y="4227"/>
                </a:cubicBezTo>
                <a:cubicBezTo>
                  <a:pt x="31093" y="4708"/>
                  <a:pt x="31241" y="5299"/>
                  <a:pt x="31426" y="6002"/>
                </a:cubicBezTo>
                <a:cubicBezTo>
                  <a:pt x="30686" y="5965"/>
                  <a:pt x="29984" y="5854"/>
                  <a:pt x="29245" y="5632"/>
                </a:cubicBezTo>
                <a:cubicBezTo>
                  <a:pt x="28394" y="5410"/>
                  <a:pt x="27618" y="5078"/>
                  <a:pt x="26694" y="4560"/>
                </a:cubicBezTo>
                <a:cubicBezTo>
                  <a:pt x="25474" y="3599"/>
                  <a:pt x="24143" y="2749"/>
                  <a:pt x="22849" y="2083"/>
                </a:cubicBezTo>
                <a:cubicBezTo>
                  <a:pt x="20372" y="863"/>
                  <a:pt x="17599" y="161"/>
                  <a:pt x="14863" y="13"/>
                </a:cubicBezTo>
                <a:cubicBezTo>
                  <a:pt x="14537" y="5"/>
                  <a:pt x="14219" y="0"/>
                  <a:pt x="13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34"/>
          <p:cNvSpPr txBox="1">
            <a:spLocks noGrp="1"/>
          </p:cNvSpPr>
          <p:nvPr>
            <p:ph type="body" idx="1"/>
          </p:nvPr>
        </p:nvSpPr>
        <p:spPr>
          <a:prstGeom prst="rect">
            <a:avLst/>
          </a:prstGeom>
        </p:spPr>
        <p:txBody>
          <a:bodyPr spcFirstLastPara="1" wrap="square" lIns="91425" tIns="91425" rIns="91425" bIns="91425" anchor="ctr" anchorCtr="0">
            <a:noAutofit/>
          </a:bodyPr>
          <a:lstStyle/>
          <a:p>
            <a:pPr marL="0" lvl="0" indent="0">
              <a:buNone/>
            </a:pPr>
            <a:r>
              <a:rPr lang="en-US" sz="2400" dirty="0" smtClean="0">
                <a:solidFill>
                  <a:schemeClr val="dk2"/>
                </a:solidFill>
                <a:latin typeface="Lucida Calligraphy" pitchFamily="66" charset="0"/>
              </a:rPr>
              <a:t>Name – </a:t>
            </a:r>
          </a:p>
          <a:p>
            <a:pPr marL="0" lvl="0" indent="0">
              <a:buNone/>
            </a:pPr>
            <a:r>
              <a:rPr lang="en-US" sz="2400" dirty="0" smtClean="0">
                <a:solidFill>
                  <a:schemeClr val="dk2"/>
                </a:solidFill>
                <a:latin typeface="Lucida Calligraphy" pitchFamily="66" charset="0"/>
              </a:rPr>
              <a:t>Roll No. </a:t>
            </a:r>
            <a:r>
              <a:rPr lang="en-US" sz="2400" smtClean="0">
                <a:solidFill>
                  <a:schemeClr val="dk2"/>
                </a:solidFill>
                <a:latin typeface="Lucida Calligraphy" pitchFamily="66" charset="0"/>
              </a:rPr>
              <a:t>– </a:t>
            </a:r>
            <a:endParaRPr lang="en-US" sz="2400" dirty="0" smtClean="0">
              <a:solidFill>
                <a:schemeClr val="dk2"/>
              </a:solidFill>
              <a:latin typeface="Lucida Calligraphy" pitchFamily="66" charset="0"/>
            </a:endParaRPr>
          </a:p>
          <a:p>
            <a:pPr marL="0" lvl="0" indent="0">
              <a:buNone/>
            </a:pPr>
            <a:r>
              <a:rPr lang="en-US" sz="2400" dirty="0" smtClean="0">
                <a:solidFill>
                  <a:schemeClr val="dk2"/>
                </a:solidFill>
                <a:latin typeface="Lucida Calligraphy" pitchFamily="66" charset="0"/>
              </a:rPr>
              <a:t>Dept – CSE(AI &amp; ML)</a:t>
            </a:r>
          </a:p>
          <a:p>
            <a:pPr marL="0" lvl="0" indent="0">
              <a:buNone/>
            </a:pPr>
            <a:r>
              <a:rPr lang="en-US" sz="2400" dirty="0" smtClean="0">
                <a:solidFill>
                  <a:schemeClr val="dk2"/>
                </a:solidFill>
                <a:latin typeface="Lucida Calligraphy" pitchFamily="66" charset="0"/>
              </a:rPr>
              <a:t>Year – 1</a:t>
            </a:r>
            <a:r>
              <a:rPr lang="en-US" sz="2400" baseline="30000" dirty="0" smtClean="0">
                <a:solidFill>
                  <a:schemeClr val="dk2"/>
                </a:solidFill>
                <a:latin typeface="Lucida Calligraphy" pitchFamily="66" charset="0"/>
              </a:rPr>
              <a:t>st</a:t>
            </a:r>
            <a:r>
              <a:rPr lang="en-US" sz="2400" dirty="0" smtClean="0">
                <a:solidFill>
                  <a:schemeClr val="dk2"/>
                </a:solidFill>
                <a:latin typeface="Lucida Calligraphy" pitchFamily="66" charset="0"/>
              </a:rPr>
              <a:t> year</a:t>
            </a:r>
          </a:p>
          <a:p>
            <a:pPr marL="0" lvl="0" indent="0">
              <a:buNone/>
            </a:pPr>
            <a:r>
              <a:rPr lang="en-US" sz="2400" dirty="0" smtClean="0">
                <a:solidFill>
                  <a:schemeClr val="dk2"/>
                </a:solidFill>
                <a:latin typeface="Lucida Calligraphy" pitchFamily="66" charset="0"/>
              </a:rPr>
              <a:t>Subject Name –Language Laboratory</a:t>
            </a:r>
          </a:p>
          <a:p>
            <a:pPr marL="0" lvl="0" indent="0">
              <a:buNone/>
            </a:pPr>
            <a:r>
              <a:rPr lang="en-US" sz="2400" dirty="0" smtClean="0">
                <a:solidFill>
                  <a:schemeClr val="dk2"/>
                </a:solidFill>
                <a:latin typeface="Lucida Calligraphy" pitchFamily="66" charset="0"/>
              </a:rPr>
              <a:t>Subject Code – HMHU-291</a:t>
            </a:r>
          </a:p>
          <a:p>
            <a:pPr marL="0" lvl="0" indent="0">
              <a:buNone/>
            </a:pPr>
            <a:endParaRPr lang="en-US" dirty="0" smtClean="0">
              <a:solidFill>
                <a:schemeClr val="dk2"/>
              </a:solidFill>
            </a:endParaRPr>
          </a:p>
          <a:p>
            <a:pPr marL="0" lvl="0" indent="0" algn="l" rtl="0">
              <a:spcBef>
                <a:spcPts val="0"/>
              </a:spcBef>
              <a:spcAft>
                <a:spcPts val="0"/>
              </a:spcAft>
              <a:buNone/>
            </a:pPr>
            <a:endParaRPr dirty="0">
              <a:solidFill>
                <a:schemeClr val="dk2"/>
              </a:solidFill>
            </a:endParaRPr>
          </a:p>
        </p:txBody>
      </p:sp>
      <p:sp>
        <p:nvSpPr>
          <p:cNvPr id="1161" name="Google Shape;1161;p34"/>
          <p:cNvSpPr txBox="1">
            <a:spLocks noGrp="1"/>
          </p:cNvSpPr>
          <p:nvPr>
            <p:ph type="title"/>
          </p:nvPr>
        </p:nvSpPr>
        <p:spPr>
          <a:prstGeom prst="rect">
            <a:avLst/>
          </a:prstGeom>
        </p:spPr>
        <p:txBody>
          <a:bodyPr spcFirstLastPara="1" wrap="square" lIns="91425" tIns="91425" rIns="91425" bIns="91425" anchor="ctr" anchorCtr="0">
            <a:noAutofit/>
          </a:bodyPr>
          <a:lstStyle/>
          <a:p>
            <a:pPr lvl="0"/>
            <a:r>
              <a:rPr lang="en-US" dirty="0" smtClean="0"/>
              <a:t>SELF INTRODUCTION</a:t>
            </a:r>
            <a:endParaRPr dirty="0"/>
          </a:p>
        </p:txBody>
      </p:sp>
      <p:cxnSp>
        <p:nvCxnSpPr>
          <p:cNvPr id="5" name="Straight Connector 4"/>
          <p:cNvCxnSpPr/>
          <p:nvPr/>
        </p:nvCxnSpPr>
        <p:spPr>
          <a:xfrm>
            <a:off x="2555776" y="1059582"/>
            <a:ext cx="4032448"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35"/>
          <p:cNvSpPr txBox="1">
            <a:spLocks noGrp="1"/>
          </p:cNvSpPr>
          <p:nvPr>
            <p:ph type="title"/>
          </p:nvPr>
        </p:nvSpPr>
        <p:spPr>
          <a:xfrm>
            <a:off x="2411760" y="411510"/>
            <a:ext cx="4268700" cy="792088"/>
          </a:xfrm>
          <a:prstGeom prst="rect">
            <a:avLst/>
          </a:prstGeom>
        </p:spPr>
        <p:txBody>
          <a:bodyPr spcFirstLastPara="1" wrap="square" lIns="91425" tIns="91425" rIns="91425" bIns="91425" anchor="ctr" anchorCtr="0">
            <a:noAutofit/>
          </a:bodyPr>
          <a:lstStyle/>
          <a:p>
            <a:pPr lvl="0"/>
            <a:r>
              <a:rPr lang="en-US" b="1" dirty="0" smtClean="0"/>
              <a:t>INDEX</a:t>
            </a:r>
            <a:endParaRPr b="1" dirty="0"/>
          </a:p>
        </p:txBody>
      </p:sp>
      <p:sp>
        <p:nvSpPr>
          <p:cNvPr id="1167" name="Google Shape;1167;p35"/>
          <p:cNvSpPr txBox="1">
            <a:spLocks noGrp="1"/>
          </p:cNvSpPr>
          <p:nvPr>
            <p:ph type="subTitle" idx="1"/>
          </p:nvPr>
        </p:nvSpPr>
        <p:spPr>
          <a:xfrm>
            <a:off x="1691680" y="1203598"/>
            <a:ext cx="6480719" cy="432048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mj-lt"/>
              <a:buAutoNum type="arabicPeriod"/>
            </a:pPr>
            <a:r>
              <a:rPr lang="en-US" sz="1400" dirty="0" smtClean="0"/>
              <a:t>Title  -  01</a:t>
            </a:r>
          </a:p>
          <a:p>
            <a:pPr marL="342900" lvl="0" indent="-342900" algn="l" rtl="0">
              <a:spcBef>
                <a:spcPts val="0"/>
              </a:spcBef>
              <a:spcAft>
                <a:spcPts val="0"/>
              </a:spcAft>
              <a:buFont typeface="+mj-lt"/>
              <a:buAutoNum type="arabicPeriod"/>
            </a:pPr>
            <a:r>
              <a:rPr lang="en-US" sz="1400" dirty="0" smtClean="0"/>
              <a:t>Self – Introduction  -  02</a:t>
            </a:r>
          </a:p>
          <a:p>
            <a:pPr marL="342900" lvl="0" indent="-342900" algn="l" rtl="0">
              <a:spcBef>
                <a:spcPts val="0"/>
              </a:spcBef>
              <a:spcAft>
                <a:spcPts val="0"/>
              </a:spcAft>
              <a:buFont typeface="+mj-lt"/>
              <a:buAutoNum type="arabicPeriod"/>
            </a:pPr>
            <a:r>
              <a:rPr lang="en-US" sz="1400" dirty="0" smtClean="0"/>
              <a:t>Index  -  03</a:t>
            </a:r>
          </a:p>
          <a:p>
            <a:pPr marL="342900" lvl="0" indent="-342900" algn="l" rtl="0">
              <a:spcBef>
                <a:spcPts val="0"/>
              </a:spcBef>
              <a:spcAft>
                <a:spcPts val="0"/>
              </a:spcAft>
              <a:buFont typeface="+mj-lt"/>
              <a:buAutoNum type="arabicPeriod"/>
            </a:pPr>
            <a:r>
              <a:rPr lang="en-US" sz="1400" dirty="0" smtClean="0"/>
              <a:t> Acknowledgement  -  04 </a:t>
            </a:r>
          </a:p>
          <a:p>
            <a:pPr marL="342900" lvl="0" indent="-342900" algn="l" rtl="0">
              <a:spcBef>
                <a:spcPts val="0"/>
              </a:spcBef>
              <a:spcAft>
                <a:spcPts val="0"/>
              </a:spcAft>
              <a:buFont typeface="+mj-lt"/>
              <a:buAutoNum type="arabicPeriod"/>
            </a:pPr>
            <a:r>
              <a:rPr lang="en-US" sz="1400" dirty="0" smtClean="0"/>
              <a:t>Introduction of Andres Iniesta  -  05</a:t>
            </a:r>
          </a:p>
          <a:p>
            <a:pPr marL="342900" lvl="0" indent="-342900" algn="l" rtl="0">
              <a:spcBef>
                <a:spcPts val="0"/>
              </a:spcBef>
              <a:spcAft>
                <a:spcPts val="0"/>
              </a:spcAft>
              <a:buFont typeface="+mj-lt"/>
              <a:buAutoNum type="arabicPeriod"/>
            </a:pPr>
            <a:r>
              <a:rPr lang="en-US" sz="1400" dirty="0" smtClean="0"/>
              <a:t>Birth  -  06</a:t>
            </a:r>
          </a:p>
          <a:p>
            <a:pPr marL="342900" lvl="0" indent="-342900" algn="l" rtl="0">
              <a:spcBef>
                <a:spcPts val="0"/>
              </a:spcBef>
              <a:spcAft>
                <a:spcPts val="0"/>
              </a:spcAft>
              <a:buFont typeface="+mj-lt"/>
              <a:buAutoNum type="arabicPeriod"/>
            </a:pPr>
            <a:r>
              <a:rPr lang="en-US" sz="1400" dirty="0" smtClean="0"/>
              <a:t>La Masia  -  07</a:t>
            </a:r>
          </a:p>
          <a:p>
            <a:pPr marL="342900" lvl="0" indent="-342900" algn="l" rtl="0">
              <a:spcBef>
                <a:spcPts val="0"/>
              </a:spcBef>
              <a:spcAft>
                <a:spcPts val="0"/>
              </a:spcAft>
              <a:buFont typeface="+mj-lt"/>
              <a:buAutoNum type="arabicPeriod"/>
            </a:pPr>
            <a:r>
              <a:rPr lang="en-US" sz="1400" dirty="0" smtClean="0"/>
              <a:t>FC Barcelona – The club of his life  -  08</a:t>
            </a:r>
          </a:p>
          <a:p>
            <a:pPr marL="342900" lvl="0" indent="-342900" algn="l" rtl="0">
              <a:spcBef>
                <a:spcPts val="0"/>
              </a:spcBef>
              <a:spcAft>
                <a:spcPts val="0"/>
              </a:spcAft>
              <a:buFont typeface="+mj-lt"/>
              <a:buAutoNum type="arabicPeriod"/>
            </a:pPr>
            <a:r>
              <a:rPr lang="en-US" sz="1400" dirty="0" smtClean="0"/>
              <a:t>Xavi and Iniesta the best midfield duo ever  -  09</a:t>
            </a:r>
          </a:p>
          <a:p>
            <a:pPr marL="342900" lvl="0" indent="-342900" algn="l" rtl="0">
              <a:spcBef>
                <a:spcPts val="0"/>
              </a:spcBef>
              <a:spcAft>
                <a:spcPts val="0"/>
              </a:spcAft>
              <a:buFont typeface="+mj-lt"/>
              <a:buAutoNum type="arabicPeriod"/>
            </a:pPr>
            <a:r>
              <a:rPr lang="en-US" sz="1400" dirty="0" smtClean="0"/>
              <a:t>Vissel Kobe    -  10</a:t>
            </a:r>
          </a:p>
          <a:p>
            <a:pPr marL="342900" lvl="0" indent="-342900" algn="l" rtl="0">
              <a:spcBef>
                <a:spcPts val="0"/>
              </a:spcBef>
              <a:spcAft>
                <a:spcPts val="0"/>
              </a:spcAft>
              <a:buFont typeface="+mj-lt"/>
              <a:buAutoNum type="arabicPeriod"/>
            </a:pPr>
            <a:r>
              <a:rPr lang="en-US" sz="1400" dirty="0" smtClean="0"/>
              <a:t>International debut  -  11</a:t>
            </a:r>
          </a:p>
          <a:p>
            <a:pPr marL="342900" lvl="0" indent="-342900" algn="l" rtl="0">
              <a:spcBef>
                <a:spcPts val="0"/>
              </a:spcBef>
              <a:spcAft>
                <a:spcPts val="0"/>
              </a:spcAft>
              <a:buFont typeface="+mj-lt"/>
              <a:buAutoNum type="arabicPeriod"/>
            </a:pPr>
            <a:r>
              <a:rPr lang="en-US" sz="1400" dirty="0" smtClean="0"/>
              <a:t>World Cup winning goal  -  12</a:t>
            </a:r>
          </a:p>
          <a:p>
            <a:pPr marL="342900" lvl="0" indent="-342900" algn="l" rtl="0">
              <a:spcBef>
                <a:spcPts val="0"/>
              </a:spcBef>
              <a:spcAft>
                <a:spcPts val="0"/>
              </a:spcAft>
              <a:buFont typeface="+mj-lt"/>
              <a:buAutoNum type="arabicPeriod"/>
            </a:pPr>
            <a:r>
              <a:rPr lang="en-US" sz="1400" dirty="0" smtClean="0"/>
              <a:t>Farewell  -  13</a:t>
            </a:r>
          </a:p>
          <a:p>
            <a:pPr marL="342900" lvl="0" indent="-342900" algn="l" rtl="0">
              <a:spcBef>
                <a:spcPts val="0"/>
              </a:spcBef>
              <a:spcAft>
                <a:spcPts val="0"/>
              </a:spcAft>
              <a:buFont typeface="+mj-lt"/>
              <a:buAutoNum type="arabicPeriod"/>
            </a:pPr>
            <a:r>
              <a:rPr lang="en-US" sz="1400" dirty="0" smtClean="0"/>
              <a:t>Honors  -  14</a:t>
            </a:r>
          </a:p>
          <a:p>
            <a:pPr marL="342900" lvl="0" indent="-342900" algn="l" rtl="0">
              <a:spcBef>
                <a:spcPts val="0"/>
              </a:spcBef>
              <a:spcAft>
                <a:spcPts val="0"/>
              </a:spcAft>
              <a:buFont typeface="+mj-lt"/>
              <a:buAutoNum type="arabicPeriod"/>
            </a:pPr>
            <a:r>
              <a:rPr lang="en-US" sz="1400" dirty="0" smtClean="0"/>
              <a:t>Conclusion  -  15</a:t>
            </a:r>
          </a:p>
          <a:p>
            <a:pPr marL="342900" lvl="0" indent="-342900" algn="l" rtl="0">
              <a:spcBef>
                <a:spcPts val="0"/>
              </a:spcBef>
              <a:spcAft>
                <a:spcPts val="0"/>
              </a:spcAft>
              <a:buFont typeface="+mj-lt"/>
              <a:buAutoNum type="arabicPeriod"/>
            </a:pPr>
            <a:r>
              <a:rPr lang="en-US" sz="1400" dirty="0" smtClean="0"/>
              <a:t>Bibliography  -  16</a:t>
            </a:r>
          </a:p>
          <a:p>
            <a:pPr marL="342900" lvl="0" indent="-342900" algn="l" rtl="0">
              <a:spcBef>
                <a:spcPts val="0"/>
              </a:spcBef>
              <a:spcAft>
                <a:spcPts val="0"/>
              </a:spcAft>
              <a:buFont typeface="+mj-lt"/>
              <a:buAutoNum type="arabicPeriod"/>
            </a:pPr>
            <a:r>
              <a:rPr lang="en-US" sz="1400" dirty="0" smtClean="0"/>
              <a:t>Thanking slide  -  17</a:t>
            </a:r>
          </a:p>
          <a:p>
            <a:pPr marL="342900" lvl="0" indent="-342900" algn="l" rtl="0">
              <a:spcBef>
                <a:spcPts val="0"/>
              </a:spcBef>
              <a:spcAft>
                <a:spcPts val="0"/>
              </a:spcAft>
              <a:buFont typeface="+mj-lt"/>
              <a:buAutoNum type="arabicPeriod"/>
            </a:pPr>
            <a:endParaRPr lang="en-US" sz="1400" dirty="0" smtClean="0"/>
          </a:p>
          <a:p>
            <a:pPr marL="342900" lvl="0" indent="-342900" algn="l" rtl="0">
              <a:spcBef>
                <a:spcPts val="0"/>
              </a:spcBef>
              <a:spcAft>
                <a:spcPts val="0"/>
              </a:spcAft>
              <a:buFont typeface="+mj-lt"/>
              <a:buAutoNum type="arabicPeriod"/>
            </a:pPr>
            <a:endParaRPr lang="en-US" sz="1400" dirty="0" smtClean="0"/>
          </a:p>
          <a:p>
            <a:pPr marL="342900" lvl="0" indent="-342900" algn="l" rtl="0">
              <a:spcBef>
                <a:spcPts val="0"/>
              </a:spcBef>
              <a:spcAft>
                <a:spcPts val="0"/>
              </a:spcAft>
              <a:buFont typeface="+mj-lt"/>
              <a:buAutoNum type="arabicPeriod"/>
            </a:pPr>
            <a:endParaRPr lang="en-US" sz="1400" dirty="0" smtClean="0"/>
          </a:p>
          <a:p>
            <a:pPr marL="342900" lvl="0" indent="-342900" algn="ctr" rtl="0">
              <a:spcBef>
                <a:spcPts val="0"/>
              </a:spcBef>
              <a:spcAft>
                <a:spcPts val="0"/>
              </a:spcAft>
              <a:buFont typeface="+mj-lt"/>
              <a:buAutoNum type="arabicPeriod"/>
            </a:pPr>
            <a:endParaRPr lang="en-US" dirty="0" smtClean="0"/>
          </a:p>
          <a:p>
            <a:pPr marL="342900" lvl="0" indent="-342900" algn="ctr" rtl="0">
              <a:spcBef>
                <a:spcPts val="0"/>
              </a:spcBef>
              <a:spcAft>
                <a:spcPts val="0"/>
              </a:spcAft>
              <a:buFont typeface="+mj-lt"/>
              <a:buAutoNum type="arabicPeriod"/>
            </a:pPr>
            <a:endParaRPr 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12" name="Google Shape;1212;p36"/>
          <p:cNvSpPr txBox="1">
            <a:spLocks noGrp="1"/>
          </p:cNvSpPr>
          <p:nvPr>
            <p:ph type="title"/>
          </p:nvPr>
        </p:nvSpPr>
        <p:spPr>
          <a:xfrm>
            <a:off x="2463050" y="539300"/>
            <a:ext cx="4773246" cy="572700"/>
          </a:xfrm>
          <a:prstGeom prst="rect">
            <a:avLst/>
          </a:prstGeom>
        </p:spPr>
        <p:txBody>
          <a:bodyPr spcFirstLastPara="1" wrap="square" lIns="91425" tIns="91425" rIns="91425" bIns="91425" anchor="ctr" anchorCtr="0">
            <a:noAutofit/>
          </a:bodyPr>
          <a:lstStyle/>
          <a:p>
            <a:pPr lvl="0"/>
            <a:r>
              <a:rPr lang="en-US" dirty="0" smtClean="0">
                <a:solidFill>
                  <a:schemeClr val="bg1">
                    <a:lumMod val="90000"/>
                    <a:lumOff val="10000"/>
                  </a:schemeClr>
                </a:solidFill>
              </a:rPr>
              <a:t>ACKNOWLEDGEMENT</a:t>
            </a:r>
            <a:endParaRPr dirty="0">
              <a:solidFill>
                <a:schemeClr val="bg1">
                  <a:lumMod val="90000"/>
                  <a:lumOff val="10000"/>
                </a:schemeClr>
              </a:solidFill>
            </a:endParaRPr>
          </a:p>
        </p:txBody>
      </p:sp>
      <p:sp>
        <p:nvSpPr>
          <p:cNvPr id="1210" name="Google Shape;1210;p36"/>
          <p:cNvSpPr txBox="1">
            <a:spLocks noGrp="1"/>
          </p:cNvSpPr>
          <p:nvPr>
            <p:ph type="subTitle" idx="1"/>
          </p:nvPr>
        </p:nvSpPr>
        <p:spPr>
          <a:xfrm>
            <a:off x="611560" y="1491630"/>
            <a:ext cx="7776864" cy="2952328"/>
          </a:xfrm>
          <a:prstGeom prst="rect">
            <a:avLst/>
          </a:prstGeom>
        </p:spPr>
        <p:txBody>
          <a:bodyPr spcFirstLastPara="1" wrap="square" lIns="91425" tIns="91425" rIns="91425" bIns="91425" anchor="ctr" anchorCtr="0">
            <a:noAutofit/>
          </a:bodyPr>
          <a:lstStyle/>
          <a:p>
            <a:pPr marL="0" indent="0"/>
            <a:r>
              <a:rPr lang="en-US" sz="1600" i="1" dirty="0" smtClean="0"/>
              <a:t>I  WOULD LIKE TO EXPRESS MY SPECIAL THANKS OF GRATITUDE TO MY   TEACHER  Mr . ARNAB CHAKRABORTY WHO GAVE ME THE GOLDEN OPPORTUNITY TO DO THIS WONDERFUL PRESENTATION .</a:t>
            </a:r>
          </a:p>
          <a:p>
            <a:r>
              <a:rPr lang="en-US" sz="1600" i="1" dirty="0" smtClean="0"/>
              <a:t>THIS PRESENTATION ALSO HELPED ME IN DOING A LOT OF RESEARCH AND I CAME TO KNOW ABOUT SO MANY NEW THINGS.</a:t>
            </a:r>
          </a:p>
          <a:p>
            <a:r>
              <a:rPr lang="en-US" sz="1600" i="1" dirty="0" smtClean="0"/>
              <a:t>I AM EXTREMELY GRATEFUL TO MY PARENTS AND MY FRIENDS WHO GAVE VALUABLE SUGGESTIONS AND GUIDANCE FOR COMPLETION OF MY PRESENTATION . THIS COOPERATION AND HEALTHY CRITICISM CAME HANDY AND USEFUL WITH THEM .</a:t>
            </a:r>
          </a:p>
          <a:p>
            <a:endParaRPr lang="en-US" sz="1600" i="1" dirty="0" smtClean="0"/>
          </a:p>
          <a:p>
            <a:r>
              <a:rPr lang="en-US" sz="1600" i="1" dirty="0" smtClean="0"/>
              <a:t>HENCE , I WOULD LIKE TO THANKL ALL THE ABOVE MENTIONED PEOPLE ONCE AGAIN.</a:t>
            </a:r>
            <a:endParaRPr sz="1600" i="1" dirty="0"/>
          </a:p>
        </p:txBody>
      </p:sp>
      <p:cxnSp>
        <p:nvCxnSpPr>
          <p:cNvPr id="5" name="Straight Connector 4"/>
          <p:cNvCxnSpPr/>
          <p:nvPr/>
        </p:nvCxnSpPr>
        <p:spPr>
          <a:xfrm>
            <a:off x="2699792" y="1131590"/>
            <a:ext cx="4320480"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37"/>
          <p:cNvSpPr txBox="1">
            <a:spLocks noGrp="1"/>
          </p:cNvSpPr>
          <p:nvPr>
            <p:ph type="title"/>
          </p:nvPr>
        </p:nvSpPr>
        <p:spPr>
          <a:xfrm>
            <a:off x="1187624" y="411510"/>
            <a:ext cx="6624736" cy="785724"/>
          </a:xfrm>
          <a:prstGeom prst="rect">
            <a:avLst/>
          </a:prstGeom>
        </p:spPr>
        <p:txBody>
          <a:bodyPr spcFirstLastPara="1" wrap="square" lIns="91425" tIns="91425" rIns="91425" bIns="91425" anchor="ctr" anchorCtr="0">
            <a:noAutofit/>
          </a:bodyPr>
          <a:lstStyle/>
          <a:p>
            <a:pPr lvl="0"/>
            <a:r>
              <a:rPr lang="en-US" sz="2800" dirty="0" smtClean="0">
                <a:solidFill>
                  <a:schemeClr val="bg1">
                    <a:lumMod val="90000"/>
                    <a:lumOff val="10000"/>
                  </a:schemeClr>
                </a:solidFill>
              </a:rPr>
              <a:t>INTRODUCTION OF ANDRES INIESTA</a:t>
            </a:r>
            <a:endParaRPr sz="2800" dirty="0"/>
          </a:p>
        </p:txBody>
      </p:sp>
      <p:sp>
        <p:nvSpPr>
          <p:cNvPr id="1249" name="Google Shape;1249;p37"/>
          <p:cNvSpPr txBox="1">
            <a:spLocks noGrp="1"/>
          </p:cNvSpPr>
          <p:nvPr>
            <p:ph type="subTitle" idx="1"/>
          </p:nvPr>
        </p:nvSpPr>
        <p:spPr>
          <a:xfrm>
            <a:off x="755576" y="1347614"/>
            <a:ext cx="5688632" cy="3312368"/>
          </a:xfrm>
          <a:prstGeom prst="rect">
            <a:avLst/>
          </a:prstGeom>
        </p:spPr>
        <p:txBody>
          <a:bodyPr spcFirstLastPara="1" wrap="square" lIns="91425" tIns="91425" rIns="91425" bIns="91425" anchor="ctr" anchorCtr="0">
            <a:noAutofit/>
          </a:bodyPr>
          <a:lstStyle/>
          <a:p>
            <a:pPr marL="0" lvl="0" indent="0"/>
            <a:r>
              <a:rPr lang="en-US" sz="1600" dirty="0" smtClean="0">
                <a:solidFill>
                  <a:schemeClr val="bg1">
                    <a:lumMod val="90000"/>
                    <a:lumOff val="10000"/>
                  </a:schemeClr>
                </a:solidFill>
              </a:rPr>
              <a:t>ANDRES INIESTA LUJAN IS A SPANISH PROFESSIONAL FOOTBALLER WHO</a:t>
            </a:r>
            <a:br>
              <a:rPr lang="en-US" sz="1600" dirty="0" smtClean="0">
                <a:solidFill>
                  <a:schemeClr val="bg1">
                    <a:lumMod val="90000"/>
                    <a:lumOff val="10000"/>
                  </a:schemeClr>
                </a:solidFill>
              </a:rPr>
            </a:br>
            <a:r>
              <a:rPr lang="en-US" sz="1600" dirty="0" smtClean="0">
                <a:solidFill>
                  <a:schemeClr val="bg1">
                    <a:lumMod val="90000"/>
                    <a:lumOff val="10000"/>
                  </a:schemeClr>
                </a:solidFill>
              </a:rPr>
              <a:t> PLAYS AS A MIDFIELDER .</a:t>
            </a:r>
            <a:br>
              <a:rPr lang="en-US" sz="1600" dirty="0" smtClean="0">
                <a:solidFill>
                  <a:schemeClr val="bg1">
                    <a:lumMod val="90000"/>
                    <a:lumOff val="10000"/>
                  </a:schemeClr>
                </a:solidFill>
              </a:rPr>
            </a:br>
            <a:r>
              <a:rPr lang="en-US" sz="1600" dirty="0" smtClean="0">
                <a:solidFill>
                  <a:schemeClr val="bg1">
                    <a:lumMod val="90000"/>
                    <a:lumOff val="10000"/>
                  </a:schemeClr>
                </a:solidFill>
              </a:rPr>
              <a:t>CONSIDERED</a:t>
            </a:r>
            <a:br>
              <a:rPr lang="en-US" sz="1600" dirty="0" smtClean="0">
                <a:solidFill>
                  <a:schemeClr val="bg1">
                    <a:lumMod val="90000"/>
                    <a:lumOff val="10000"/>
                  </a:schemeClr>
                </a:solidFill>
              </a:rPr>
            </a:br>
            <a:r>
              <a:rPr lang="en-US" sz="1600" dirty="0" smtClean="0">
                <a:solidFill>
                  <a:schemeClr val="bg1">
                    <a:lumMod val="90000"/>
                    <a:lumOff val="10000"/>
                  </a:schemeClr>
                </a:solidFill>
              </a:rPr>
              <a:t> ONE OF THE GREATEST MIDFIELDER</a:t>
            </a:r>
            <a:br>
              <a:rPr lang="en-US" sz="1600" dirty="0" smtClean="0">
                <a:solidFill>
                  <a:schemeClr val="bg1">
                    <a:lumMod val="90000"/>
                    <a:lumOff val="10000"/>
                  </a:schemeClr>
                </a:solidFill>
              </a:rPr>
            </a:br>
            <a:r>
              <a:rPr lang="en-US" sz="1600" dirty="0" smtClean="0">
                <a:solidFill>
                  <a:schemeClr val="bg1">
                    <a:lumMod val="90000"/>
                    <a:lumOff val="10000"/>
                  </a:schemeClr>
                </a:solidFill>
              </a:rPr>
              <a:t> OF ALL TIME, INIESTA</a:t>
            </a:r>
            <a:br>
              <a:rPr lang="en-US" sz="1600" dirty="0" smtClean="0">
                <a:solidFill>
                  <a:schemeClr val="bg1">
                    <a:lumMod val="90000"/>
                    <a:lumOff val="10000"/>
                  </a:schemeClr>
                </a:solidFill>
              </a:rPr>
            </a:br>
            <a:r>
              <a:rPr lang="en-US" sz="1600" dirty="0" smtClean="0">
                <a:solidFill>
                  <a:schemeClr val="bg1">
                    <a:lumMod val="90000"/>
                    <a:lumOff val="10000"/>
                  </a:schemeClr>
                </a:solidFill>
              </a:rPr>
              <a:t> HAS SPENT</a:t>
            </a:r>
            <a:br>
              <a:rPr lang="en-US" sz="1600" dirty="0" smtClean="0">
                <a:solidFill>
                  <a:schemeClr val="bg1">
                    <a:lumMod val="90000"/>
                    <a:lumOff val="10000"/>
                  </a:schemeClr>
                </a:solidFill>
              </a:rPr>
            </a:br>
            <a:r>
              <a:rPr lang="en-US" sz="1600" dirty="0" smtClean="0">
                <a:solidFill>
                  <a:schemeClr val="bg1">
                    <a:lumMod val="90000"/>
                    <a:lumOff val="10000"/>
                  </a:schemeClr>
                </a:solidFill>
              </a:rPr>
              <a:t> MOST </a:t>
            </a:r>
            <a:br>
              <a:rPr lang="en-US" sz="1600" dirty="0" smtClean="0">
                <a:solidFill>
                  <a:schemeClr val="bg1">
                    <a:lumMod val="90000"/>
                    <a:lumOff val="10000"/>
                  </a:schemeClr>
                </a:solidFill>
              </a:rPr>
            </a:br>
            <a:r>
              <a:rPr lang="en-US" sz="1600" dirty="0" smtClean="0">
                <a:solidFill>
                  <a:schemeClr val="bg1">
                    <a:lumMod val="90000"/>
                    <a:lumOff val="10000"/>
                  </a:schemeClr>
                </a:solidFill>
              </a:rPr>
              <a:t>OF HIS CAREER AT BARCELONA ,</a:t>
            </a:r>
            <a:br>
              <a:rPr lang="en-US" sz="1600" dirty="0" smtClean="0">
                <a:solidFill>
                  <a:schemeClr val="bg1">
                    <a:lumMod val="90000"/>
                    <a:lumOff val="10000"/>
                  </a:schemeClr>
                </a:solidFill>
              </a:rPr>
            </a:br>
            <a:r>
              <a:rPr lang="en-US" sz="1600" dirty="0" smtClean="0">
                <a:solidFill>
                  <a:schemeClr val="bg1">
                    <a:lumMod val="90000"/>
                    <a:lumOff val="10000"/>
                  </a:schemeClr>
                </a:solidFill>
              </a:rPr>
              <a:t> WHERE HE SERVED AS A</a:t>
            </a:r>
            <a:br>
              <a:rPr lang="en-US" sz="1600" dirty="0" smtClean="0">
                <a:solidFill>
                  <a:schemeClr val="bg1">
                    <a:lumMod val="90000"/>
                    <a:lumOff val="10000"/>
                  </a:schemeClr>
                </a:solidFill>
              </a:rPr>
            </a:br>
            <a:r>
              <a:rPr lang="en-US" sz="1600" dirty="0" smtClean="0">
                <a:solidFill>
                  <a:schemeClr val="bg1">
                    <a:lumMod val="90000"/>
                    <a:lumOff val="10000"/>
                  </a:schemeClr>
                </a:solidFill>
              </a:rPr>
              <a:t> CAPTAIN FOR THREE SEASONS.</a:t>
            </a:r>
            <a:br>
              <a:rPr lang="en-US" sz="1600" dirty="0" smtClean="0">
                <a:solidFill>
                  <a:schemeClr val="bg1">
                    <a:lumMod val="90000"/>
                    <a:lumOff val="10000"/>
                  </a:schemeClr>
                </a:solidFill>
              </a:rPr>
            </a:br>
            <a:r>
              <a:rPr lang="en-US" sz="1800" dirty="0" smtClean="0"/>
              <a:t/>
            </a:r>
            <a:br>
              <a:rPr lang="en-US" sz="1800" dirty="0" smtClean="0"/>
            </a:br>
            <a:endParaRPr dirty="0"/>
          </a:p>
        </p:txBody>
      </p:sp>
      <p:pic>
        <p:nvPicPr>
          <p:cNvPr id="15" name="Picture 14" descr="965380748.jpeg"/>
          <p:cNvPicPr>
            <a:picLocks noChangeAspect="1"/>
          </p:cNvPicPr>
          <p:nvPr/>
        </p:nvPicPr>
        <p:blipFill>
          <a:blip r:embed="rId3"/>
          <a:stretch>
            <a:fillRect/>
          </a:stretch>
        </p:blipFill>
        <p:spPr>
          <a:xfrm>
            <a:off x="5724128" y="1419622"/>
            <a:ext cx="2520280" cy="2952328"/>
          </a:xfrm>
          <a:prstGeom prst="rect">
            <a:avLst/>
          </a:prstGeom>
        </p:spPr>
      </p:pic>
      <p:cxnSp>
        <p:nvCxnSpPr>
          <p:cNvPr id="17" name="Straight Connector 16"/>
          <p:cNvCxnSpPr/>
          <p:nvPr/>
        </p:nvCxnSpPr>
        <p:spPr>
          <a:xfrm>
            <a:off x="1259632" y="1059582"/>
            <a:ext cx="6552728"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38"/>
          <p:cNvSpPr txBox="1">
            <a:spLocks noGrp="1"/>
          </p:cNvSpPr>
          <p:nvPr>
            <p:ph type="title"/>
          </p:nvPr>
        </p:nvSpPr>
        <p:spPr>
          <a:xfrm>
            <a:off x="1979712" y="627534"/>
            <a:ext cx="4968552" cy="936103"/>
          </a:xfrm>
          <a:prstGeom prst="rect">
            <a:avLst/>
          </a:prstGeom>
        </p:spPr>
        <p:txBody>
          <a:bodyPr spcFirstLastPara="1" wrap="square" lIns="91425" tIns="91425" rIns="91425" bIns="91425" anchor="ctr" anchorCtr="0">
            <a:noAutofit/>
          </a:bodyPr>
          <a:lstStyle/>
          <a:p>
            <a:r>
              <a:rPr lang="en-US" sz="3600" dirty="0" smtClean="0"/>
              <a:t>BIRTH</a:t>
            </a:r>
            <a:r>
              <a:rPr lang="en-US" sz="2800" dirty="0" smtClean="0"/>
              <a:t/>
            </a:r>
            <a:br>
              <a:rPr lang="en-US" sz="2800" dirty="0" smtClean="0"/>
            </a:br>
            <a:endParaRPr dirty="0"/>
          </a:p>
        </p:txBody>
      </p:sp>
      <p:sp>
        <p:nvSpPr>
          <p:cNvPr id="1265" name="Google Shape;1265;p38"/>
          <p:cNvSpPr txBox="1">
            <a:spLocks noGrp="1"/>
          </p:cNvSpPr>
          <p:nvPr>
            <p:ph type="subTitle" idx="1"/>
          </p:nvPr>
        </p:nvSpPr>
        <p:spPr>
          <a:xfrm>
            <a:off x="971600" y="1635646"/>
            <a:ext cx="4608512" cy="2160240"/>
          </a:xfrm>
          <a:prstGeom prst="rect">
            <a:avLst/>
          </a:prstGeom>
        </p:spPr>
        <p:txBody>
          <a:bodyPr spcFirstLastPara="1" wrap="square" lIns="91425" tIns="91425" rIns="91425" bIns="91425" anchor="ctr" anchorCtr="0">
            <a:noAutofit/>
          </a:bodyPr>
          <a:lstStyle/>
          <a:p>
            <a:pPr marL="0" lvl="0" indent="0"/>
            <a:r>
              <a:rPr lang="en-US" sz="2400" dirty="0" smtClean="0"/>
              <a:t>ANDRES INIESTA LUJAN WAS BORN ON MAY 11 , 1984(38 YEARS) , FUENTEALBILLA , SPAIN</a:t>
            </a:r>
            <a:endParaRPr sz="2400" dirty="0"/>
          </a:p>
        </p:txBody>
      </p:sp>
      <p:pic>
        <p:nvPicPr>
          <p:cNvPr id="17" name="Picture 16" descr="CHILDHOOD.jpg"/>
          <p:cNvPicPr>
            <a:picLocks noChangeAspect="1"/>
          </p:cNvPicPr>
          <p:nvPr/>
        </p:nvPicPr>
        <p:blipFill>
          <a:blip r:embed="rId3"/>
          <a:stretch>
            <a:fillRect/>
          </a:stretch>
        </p:blipFill>
        <p:spPr>
          <a:xfrm>
            <a:off x="5436096" y="1419622"/>
            <a:ext cx="2880320" cy="2813336"/>
          </a:xfrm>
          <a:prstGeom prst="rect">
            <a:avLst/>
          </a:prstGeom>
        </p:spPr>
      </p:pic>
      <p:cxnSp>
        <p:nvCxnSpPr>
          <p:cNvPr id="19" name="Straight Connector 18"/>
          <p:cNvCxnSpPr/>
          <p:nvPr/>
        </p:nvCxnSpPr>
        <p:spPr>
          <a:xfrm>
            <a:off x="3635896" y="1131590"/>
            <a:ext cx="1656184"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7" name="Google Shape;1287;p39"/>
          <p:cNvSpPr txBox="1">
            <a:spLocks noGrp="1"/>
          </p:cNvSpPr>
          <p:nvPr>
            <p:ph type="subTitle" idx="1"/>
          </p:nvPr>
        </p:nvSpPr>
        <p:spPr>
          <a:xfrm>
            <a:off x="1043608" y="1779662"/>
            <a:ext cx="4320480" cy="2429116"/>
          </a:xfrm>
          <a:prstGeom prst="rect">
            <a:avLst/>
          </a:prstGeom>
        </p:spPr>
        <p:txBody>
          <a:bodyPr spcFirstLastPara="1" wrap="square" lIns="91425" tIns="91425" rIns="91425" bIns="91425" anchor="ctr" anchorCtr="0">
            <a:noAutofit/>
          </a:bodyPr>
          <a:lstStyle/>
          <a:p>
            <a:pPr marL="0" indent="0"/>
            <a:r>
              <a:rPr lang="en-US" sz="1800" b="1" dirty="0" smtClean="0"/>
              <a:t>Iniesta came through La Masia, the Barcelona youth academy</a:t>
            </a:r>
            <a:r>
              <a:rPr lang="en-US" sz="1800" dirty="0" smtClean="0"/>
              <a:t>, after an early migration from his birthplace, and impressed from an early age. He made his first-team debut aged playing regularly during the 2004–05 season and remained in the team until 2018.</a:t>
            </a:r>
          </a:p>
          <a:p>
            <a:pPr marL="0" lvl="0" indent="0" algn="ctr" rtl="0">
              <a:spcBef>
                <a:spcPts val="0"/>
              </a:spcBef>
              <a:spcAft>
                <a:spcPts val="0"/>
              </a:spcAft>
              <a:buNone/>
            </a:pPr>
            <a:endParaRPr sz="1800" dirty="0"/>
          </a:p>
        </p:txBody>
      </p:sp>
      <p:sp>
        <p:nvSpPr>
          <p:cNvPr id="1283" name="Google Shape;1283;p39"/>
          <p:cNvSpPr txBox="1">
            <a:spLocks noGrp="1"/>
          </p:cNvSpPr>
          <p:nvPr>
            <p:ph type="title"/>
          </p:nvPr>
        </p:nvSpPr>
        <p:spPr>
          <a:prstGeom prst="rect">
            <a:avLst/>
          </a:prstGeom>
        </p:spPr>
        <p:txBody>
          <a:bodyPr spcFirstLastPara="1" wrap="square" lIns="91425" tIns="91425" rIns="91425" bIns="91425" anchor="ctr" anchorCtr="0">
            <a:noAutofit/>
          </a:bodyPr>
          <a:lstStyle/>
          <a:p>
            <a:pPr lvl="0"/>
            <a:r>
              <a:rPr lang="en-US" dirty="0" smtClean="0"/>
              <a:t>LA MASIA</a:t>
            </a:r>
            <a:endParaRPr dirty="0"/>
          </a:p>
        </p:txBody>
      </p:sp>
      <p:pic>
        <p:nvPicPr>
          <p:cNvPr id="53" name="Picture 52" descr="PEP.jfif"/>
          <p:cNvPicPr>
            <a:picLocks noChangeAspect="1"/>
          </p:cNvPicPr>
          <p:nvPr/>
        </p:nvPicPr>
        <p:blipFill>
          <a:blip r:embed="rId3"/>
          <a:stretch>
            <a:fillRect/>
          </a:stretch>
        </p:blipFill>
        <p:spPr>
          <a:xfrm>
            <a:off x="5652120" y="1563638"/>
            <a:ext cx="2736304" cy="2520280"/>
          </a:xfrm>
          <a:prstGeom prst="rect">
            <a:avLst/>
          </a:prstGeom>
        </p:spPr>
      </p:pic>
      <p:cxnSp>
        <p:nvCxnSpPr>
          <p:cNvPr id="55" name="Straight Connector 54"/>
          <p:cNvCxnSpPr/>
          <p:nvPr/>
        </p:nvCxnSpPr>
        <p:spPr>
          <a:xfrm>
            <a:off x="3563888" y="1059582"/>
            <a:ext cx="2016224"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6"/>
        <p:cNvGrpSpPr/>
        <p:nvPr/>
      </p:nvGrpSpPr>
      <p:grpSpPr>
        <a:xfrm>
          <a:off x="0" y="0"/>
          <a:ext cx="0" cy="0"/>
          <a:chOff x="0" y="0"/>
          <a:chExt cx="0" cy="0"/>
        </a:xfrm>
      </p:grpSpPr>
      <p:sp>
        <p:nvSpPr>
          <p:cNvPr id="1337" name="Google Shape;1337;p40"/>
          <p:cNvSpPr txBox="1">
            <a:spLocks noGrp="1"/>
          </p:cNvSpPr>
          <p:nvPr>
            <p:ph type="title"/>
          </p:nvPr>
        </p:nvSpPr>
        <p:spPr>
          <a:xfrm>
            <a:off x="395536" y="483518"/>
            <a:ext cx="8064896" cy="1368152"/>
          </a:xfrm>
          <a:prstGeom prst="rect">
            <a:avLst/>
          </a:prstGeom>
        </p:spPr>
        <p:txBody>
          <a:bodyPr spcFirstLastPara="1" wrap="square" lIns="91425" tIns="91425" rIns="91425" bIns="91425" anchor="ctr" anchorCtr="0">
            <a:noAutofit/>
          </a:bodyPr>
          <a:lstStyle/>
          <a:p>
            <a:pPr lvl="0"/>
            <a:r>
              <a:rPr lang="en-US" dirty="0" smtClean="0"/>
              <a:t>FC BARCELONA – THE CLUB OF HIS LIFE</a:t>
            </a:r>
            <a:endParaRPr dirty="0"/>
          </a:p>
        </p:txBody>
      </p:sp>
      <p:sp>
        <p:nvSpPr>
          <p:cNvPr id="1338" name="Google Shape;1338;p40"/>
          <p:cNvSpPr txBox="1">
            <a:spLocks noGrp="1"/>
          </p:cNvSpPr>
          <p:nvPr>
            <p:ph type="subTitle" idx="1"/>
          </p:nvPr>
        </p:nvSpPr>
        <p:spPr>
          <a:xfrm>
            <a:off x="683568" y="1779662"/>
            <a:ext cx="5133260" cy="2291638"/>
          </a:xfrm>
          <a:prstGeom prst="rect">
            <a:avLst/>
          </a:prstGeom>
        </p:spPr>
        <p:txBody>
          <a:bodyPr spcFirstLastPara="1" wrap="square" lIns="91425" tIns="91425" rIns="91425" bIns="91425" anchor="ctr" anchorCtr="0">
            <a:noAutofit/>
          </a:bodyPr>
          <a:lstStyle/>
          <a:p>
            <a:pPr marL="0" lvl="0" indent="0" algn="l"/>
            <a:r>
              <a:rPr lang="en-US" sz="1800" dirty="0" smtClean="0"/>
              <a:t>Iniesta was an integral part of the Barcelona sides that won two historic trebles in 2009 and 2015, and his </a:t>
            </a:r>
            <a:r>
              <a:rPr lang="en-US" sz="1800" b="1" dirty="0" smtClean="0"/>
              <a:t>35 trophies</a:t>
            </a:r>
            <a:r>
              <a:rPr lang="en-US" sz="1800" dirty="0" smtClean="0"/>
              <a:t>, which includes nine La Ligas and four UEFA Champions League titles, make him the most decorated Spanish footballer.</a:t>
            </a:r>
            <a:endParaRPr sz="1800" dirty="0"/>
          </a:p>
        </p:txBody>
      </p:sp>
      <p:pic>
        <p:nvPicPr>
          <p:cNvPr id="31" name="Picture 30" descr="INIES.jfif"/>
          <p:cNvPicPr>
            <a:picLocks noChangeAspect="1"/>
          </p:cNvPicPr>
          <p:nvPr/>
        </p:nvPicPr>
        <p:blipFill>
          <a:blip r:embed="rId3"/>
          <a:stretch>
            <a:fillRect/>
          </a:stretch>
        </p:blipFill>
        <p:spPr>
          <a:xfrm>
            <a:off x="5724128" y="1635646"/>
            <a:ext cx="2880320" cy="2520280"/>
          </a:xfrm>
          <a:prstGeom prst="rect">
            <a:avLst/>
          </a:prstGeom>
        </p:spPr>
      </p:pic>
      <p:cxnSp>
        <p:nvCxnSpPr>
          <p:cNvPr id="33" name="Straight Connector 32"/>
          <p:cNvCxnSpPr/>
          <p:nvPr/>
        </p:nvCxnSpPr>
        <p:spPr>
          <a:xfrm>
            <a:off x="611560" y="1347614"/>
            <a:ext cx="7848872" cy="0"/>
          </a:xfrm>
          <a:prstGeom prst="line">
            <a:avLst/>
          </a:prstGeom>
          <a:ln>
            <a:solidFill>
              <a:schemeClr val="bg1">
                <a:lumMod val="90000"/>
                <a:lumOff val="1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9"/>
        <p:cNvGrpSpPr/>
        <p:nvPr/>
      </p:nvGrpSpPr>
      <p:grpSpPr>
        <a:xfrm>
          <a:off x="0" y="0"/>
          <a:ext cx="0" cy="0"/>
          <a:chOff x="0" y="0"/>
          <a:chExt cx="0" cy="0"/>
        </a:xfrm>
      </p:grpSpPr>
      <p:sp>
        <p:nvSpPr>
          <p:cNvPr id="1372" name="Google Shape;1372;p41"/>
          <p:cNvSpPr txBox="1">
            <a:spLocks noGrp="1"/>
          </p:cNvSpPr>
          <p:nvPr>
            <p:ph type="subTitle" idx="1"/>
          </p:nvPr>
        </p:nvSpPr>
        <p:spPr>
          <a:xfrm>
            <a:off x="683568" y="1635646"/>
            <a:ext cx="5138164" cy="2736304"/>
          </a:xfrm>
          <a:prstGeom prst="rect">
            <a:avLst/>
          </a:prstGeom>
        </p:spPr>
        <p:txBody>
          <a:bodyPr spcFirstLastPara="1" wrap="square" lIns="91425" tIns="91425" rIns="91425" bIns="91425" anchor="ctr" anchorCtr="0">
            <a:noAutofit/>
          </a:bodyPr>
          <a:lstStyle/>
          <a:p>
            <a:pPr marL="0" lvl="0" indent="0"/>
            <a:r>
              <a:rPr lang="en-US" sz="1800" dirty="0" smtClean="0"/>
              <a:t>Their intensity and love for the game make them the ideal teammates and leaders. Both started for Spain's World Cup Champion squad—that they both play for the same club team is just plain unfair to the other clubs around Europe. </a:t>
            </a:r>
            <a:r>
              <a:rPr lang="en-US" sz="1800" b="1" dirty="0" smtClean="0"/>
              <a:t>They are the best midfield duo in the world.</a:t>
            </a:r>
            <a:endParaRPr sz="1800" dirty="0"/>
          </a:p>
        </p:txBody>
      </p:sp>
      <p:sp>
        <p:nvSpPr>
          <p:cNvPr id="1370" name="Google Shape;1370;p41"/>
          <p:cNvSpPr txBox="1">
            <a:spLocks noGrp="1"/>
          </p:cNvSpPr>
          <p:nvPr>
            <p:ph type="title"/>
          </p:nvPr>
        </p:nvSpPr>
        <p:spPr>
          <a:xfrm>
            <a:off x="1331640" y="555526"/>
            <a:ext cx="6624736" cy="1008112"/>
          </a:xfrm>
          <a:prstGeom prst="rect">
            <a:avLst/>
          </a:prstGeom>
        </p:spPr>
        <p:txBody>
          <a:bodyPr spcFirstLastPara="1" wrap="square" lIns="91425" tIns="91425" rIns="91425" bIns="91425" anchor="ctr" anchorCtr="0">
            <a:noAutofit/>
          </a:bodyPr>
          <a:lstStyle/>
          <a:p>
            <a:pPr lvl="0"/>
            <a:r>
              <a:rPr lang="en-US" sz="2800" dirty="0" smtClean="0"/>
              <a:t>XAVI AND INIESTA -THE BEST MIDFIELD DUO EVER</a:t>
            </a:r>
            <a:endParaRPr sz="2800" dirty="0"/>
          </a:p>
        </p:txBody>
      </p:sp>
      <p:pic>
        <p:nvPicPr>
          <p:cNvPr id="42" name="Picture 41" descr="XAND I.jfif"/>
          <p:cNvPicPr>
            <a:picLocks noChangeAspect="1"/>
          </p:cNvPicPr>
          <p:nvPr/>
        </p:nvPicPr>
        <p:blipFill>
          <a:blip r:embed="rId3"/>
          <a:stretch>
            <a:fillRect/>
          </a:stretch>
        </p:blipFill>
        <p:spPr>
          <a:xfrm>
            <a:off x="6084168" y="1707654"/>
            <a:ext cx="2304255" cy="2477322"/>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panish Literature Thesis by Slidesgo">
  <a:themeElements>
    <a:clrScheme name="Simple Light">
      <a:dk1>
        <a:srgbClr val="ECBB86"/>
      </a:dk1>
      <a:lt1>
        <a:srgbClr val="4C0206"/>
      </a:lt1>
      <a:dk2>
        <a:srgbClr val="000000"/>
      </a:dk2>
      <a:lt2>
        <a:srgbClr val="AE8A6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250</TotalTime>
  <Words>621</Words>
  <Application>Microsoft Office PowerPoint</Application>
  <PresentationFormat>On-screen Show (16:9)</PresentationFormat>
  <Paragraphs>81</Paragraphs>
  <Slides>17</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Lucida Calligraphy</vt:lpstr>
      <vt:lpstr>Merriweather</vt:lpstr>
      <vt:lpstr>Gabriela</vt:lpstr>
      <vt:lpstr>Inter</vt:lpstr>
      <vt:lpstr>Yatra One</vt:lpstr>
      <vt:lpstr>MedievalSharp</vt:lpstr>
      <vt:lpstr>Wingdings</vt:lpstr>
      <vt:lpstr>Freestyle Script</vt:lpstr>
      <vt:lpstr>Spanish Literature Thesis by Slidesgo</vt:lpstr>
      <vt:lpstr>Slide 1</vt:lpstr>
      <vt:lpstr>SELF INTRODUCTION</vt:lpstr>
      <vt:lpstr>INDEX</vt:lpstr>
      <vt:lpstr>ACKNOWLEDGEMENT</vt:lpstr>
      <vt:lpstr>INTRODUCTION OF ANDRES INIESTA</vt:lpstr>
      <vt:lpstr>BIRTH </vt:lpstr>
      <vt:lpstr>LA MASIA</vt:lpstr>
      <vt:lpstr>FC BARCELONA – THE CLUB OF HIS LIFE</vt:lpstr>
      <vt:lpstr>XAVI AND INIESTA -THE BEST MIDFIELD DUO EVER</vt:lpstr>
      <vt:lpstr>VISSEL KOBE</vt:lpstr>
      <vt:lpstr>INTERNATIONAL DEBUT</vt:lpstr>
      <vt:lpstr>WORLD CUP WINNING GOAL</vt:lpstr>
      <vt:lpstr>FAREWELL </vt:lpstr>
      <vt:lpstr>HONOURS</vt:lpstr>
      <vt:lpstr>CONCLUSION</vt:lpstr>
      <vt:lpstr>BIBLIOGRAPHY</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ANDRES INIESTA</dc:title>
  <dc:creator>Aditya</dc:creator>
  <cp:lastModifiedBy>Rishuraj</cp:lastModifiedBy>
  <cp:revision>49</cp:revision>
  <dcterms:modified xsi:type="dcterms:W3CDTF">2025-03-05T08:48:07Z</dcterms:modified>
</cp:coreProperties>
</file>